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9"/>
  </p:notesMasterIdLst>
  <p:sldIdLst>
    <p:sldId id="256" r:id="rId2"/>
    <p:sldId id="257" r:id="rId3"/>
    <p:sldId id="305" r:id="rId4"/>
    <p:sldId id="258" r:id="rId5"/>
    <p:sldId id="259" r:id="rId6"/>
    <p:sldId id="265" r:id="rId7"/>
    <p:sldId id="306" r:id="rId8"/>
    <p:sldId id="293" r:id="rId9"/>
    <p:sldId id="301" r:id="rId10"/>
    <p:sldId id="308" r:id="rId11"/>
    <p:sldId id="283" r:id="rId12"/>
    <p:sldId id="292" r:id="rId13"/>
    <p:sldId id="302" r:id="rId14"/>
    <p:sldId id="298" r:id="rId15"/>
    <p:sldId id="284" r:id="rId16"/>
    <p:sldId id="295" r:id="rId17"/>
    <p:sldId id="266" r:id="rId18"/>
    <p:sldId id="280" r:id="rId19"/>
    <p:sldId id="267" r:id="rId20"/>
    <p:sldId id="270" r:id="rId21"/>
    <p:sldId id="268" r:id="rId22"/>
    <p:sldId id="269" r:id="rId23"/>
    <p:sldId id="274" r:id="rId24"/>
    <p:sldId id="273" r:id="rId25"/>
    <p:sldId id="296" r:id="rId26"/>
    <p:sldId id="278" r:id="rId27"/>
    <p:sldId id="304" r:id="rId28"/>
    <p:sldId id="279" r:id="rId29"/>
    <p:sldId id="291" r:id="rId30"/>
    <p:sldId id="285" r:id="rId31"/>
    <p:sldId id="297" r:id="rId32"/>
    <p:sldId id="286" r:id="rId33"/>
    <p:sldId id="287" r:id="rId34"/>
    <p:sldId id="288" r:id="rId35"/>
    <p:sldId id="289" r:id="rId36"/>
    <p:sldId id="303" r:id="rId37"/>
    <p:sldId id="300"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94660"/>
  </p:normalViewPr>
  <p:slideViewPr>
    <p:cSldViewPr>
      <p:cViewPr>
        <p:scale>
          <a:sx n="70" d="100"/>
          <a:sy n="70" d="100"/>
        </p:scale>
        <p:origin x="-1068" y="-72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9B6C3CC8-E456-4640-8195-14406B24DFDA}" type="datetimeFigureOut">
              <a:rPr lang="en-US"/>
              <a:pPr>
                <a:defRPr/>
              </a:pPr>
              <a:t>3/13/2014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62F7F2DE-54C4-4FD2-8E87-07ED630DC5B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143324-0BE2-4673-B99E-C749EA5E795B}" type="slidenum">
              <a:rPr lang="en-US"/>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FE6907-CAA7-451B-AF8D-A6671A855397}" type="slidenum">
              <a:rPr lang="en-US"/>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C8E588-EF3E-48F2-A740-D37058B86B6C}" type="slidenum">
              <a:rPr lang="en-US"/>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BE0FD1-0987-4F0B-9B80-971FCAC93CC0}" type="slidenum">
              <a:rPr lang="en-US"/>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834C44-99C5-44ED-A14A-72941C2840BA}" type="slidenum">
              <a:rPr lang="en-US"/>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CBB2D1-270A-4631-9F7B-A77B6BB8915F}" type="slidenum">
              <a:rPr lang="en-US"/>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FB24AF-2EC7-47D4-9CDF-93B8E45AB159}" type="slidenum">
              <a:rPr lang="en-US"/>
              <a:pPr/>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3EFE74-6FB1-48ED-8B55-1875ECF943DE}" type="slidenum">
              <a:rPr lang="en-US"/>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fontAlgn="auto">
              <a:spcBef>
                <a:spcPts val="0"/>
              </a:spcBef>
              <a:spcAft>
                <a:spcPts val="0"/>
              </a:spcAft>
              <a:defRPr/>
            </a:pPr>
            <a:endParaRPr lang="en-US" dirty="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5FD8A3-09F7-4F24-85DB-40FBC742272D}" type="slidenum">
              <a:rPr lang="en-US"/>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18"/>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Straight Connector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Rectangle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E7DFFB80-6923-4E69-83DB-03EF07FE0EFB}" type="datetimeFigureOut">
              <a:rPr lang="en-US"/>
              <a:pPr>
                <a:defRPr/>
              </a:pPr>
              <a:t>3/13/2014</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A825E1B4-71D5-49A5-ACB9-2A35F0E6C0B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AE243B-232A-4384-A1DD-BFAA642B99ED}" type="datetimeFigureOut">
              <a:rPr lang="en-US"/>
              <a:pPr>
                <a:defRPr/>
              </a:pPr>
              <a:t>3/13/2014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A5EED1-4F6A-466F-980D-B176DBE4866F}"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8"/>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1" name="Oval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Oval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C371C8B7-62D5-4919-B405-9A389F33DF67}"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fld id="{AEDEAECA-0B18-44C9-8B8F-40525900E15A}" type="datetimeFigureOut">
              <a:rPr lang="en-US"/>
              <a:pPr>
                <a:defRPr/>
              </a:pPr>
              <a:t>3/13/2014</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43241A-2D54-4AA8-9E5A-FC25D338CCF4}" type="datetimeFigureOut">
              <a:rPr lang="en-US"/>
              <a:pPr>
                <a:defRPr/>
              </a:pPr>
              <a:t>3/13/2014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D1BCE55B-377E-49C2-8956-882DC265BC6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18"/>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11"/>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14C309BB-6CED-4369-B301-4CCD391A242D}" type="datetimeFigureOut">
              <a:rPr lang="en-US"/>
              <a:pPr>
                <a:defRPr/>
              </a:pPr>
              <a:t>3/13/2014</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B3896DDA-B427-4A08-8C28-CCB100303D8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7"/>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85E03348-A3C3-4E4D-94A2-6CF5516E73E9}" type="datetimeFigureOut">
              <a:rPr lang="en-US"/>
              <a:pPr>
                <a:defRPr/>
              </a:pPr>
              <a:t>3/13/2014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D0576203-6F50-489B-9EB9-3DEB73F3F0B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9"/>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8"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2" name="Rectangle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Straight Connector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5" name="Rectangle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6" name="Oval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7" name="Oval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C0F40EE9-B98F-4BF0-B85C-C1A28B6D7758}" type="datetimeFigureOut">
              <a:rPr lang="en-US"/>
              <a:pPr>
                <a:defRPr/>
              </a:pPr>
              <a:t>3/13/2014</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smtClean="0"/>
            </a:lvl1pPr>
          </a:lstStyle>
          <a:p>
            <a:pPr>
              <a:defRPr/>
            </a:pPr>
            <a:fld id="{171E2D5F-322E-400D-9D1B-A561C1582E0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513667AA-D37A-4F7F-A545-E988EF01F032}" type="datetimeFigureOut">
              <a:rPr lang="en-US"/>
              <a:pPr>
                <a:defRPr/>
              </a:pPr>
              <a:t>3/13/2014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4FC87F3A-5190-4033-8084-3DB0927A01F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3" name="Rectangle 7"/>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4"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8" name="Date Placeholder 1"/>
          <p:cNvSpPr>
            <a:spLocks noGrp="1"/>
          </p:cNvSpPr>
          <p:nvPr>
            <p:ph type="dt" sz="half" idx="10"/>
          </p:nvPr>
        </p:nvSpPr>
        <p:spPr/>
        <p:txBody>
          <a:bodyPr/>
          <a:lstStyle>
            <a:lvl1pPr>
              <a:defRPr/>
            </a:lvl1pPr>
          </a:lstStyle>
          <a:p>
            <a:pPr>
              <a:defRPr/>
            </a:pPr>
            <a:fld id="{6F2DC608-B183-438B-AF7C-DF9C37561AB2}" type="datetimeFigureOut">
              <a:rPr lang="en-US"/>
              <a:pPr>
                <a:defRPr/>
              </a:pPr>
              <a:t>3/13/2014</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smtClean="0">
                <a:solidFill>
                  <a:srgbClr val="FFFFFF"/>
                </a:solidFill>
              </a:defRPr>
            </a:lvl1pPr>
          </a:lstStyle>
          <a:p>
            <a:pPr>
              <a:defRPr/>
            </a:pPr>
            <a:fld id="{048B58BA-82BF-437F-87E7-ACBB74D2F68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15"/>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Rectangle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smtClean="0">
                <a:solidFill>
                  <a:schemeClr val="accent3">
                    <a:shade val="75000"/>
                  </a:schemeClr>
                </a:solidFill>
              </a:defRPr>
            </a:lvl1pPr>
          </a:lstStyle>
          <a:p>
            <a:pPr>
              <a:defRPr/>
            </a:pPr>
            <a:fld id="{EA80BD4C-984E-4ED7-981B-D53CA61C804B}"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fld id="{2CF6E187-30D8-4246-9945-3324635FFBCB}" type="datetimeFigureOut">
              <a:rPr lang="en-US"/>
              <a:pPr>
                <a:defRPr/>
              </a:pPr>
              <a:t>3/13/2014</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6"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Rectangle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AD98C736-39D7-44E6-914F-7DD024B673E4}"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F50D9B1B-B500-4DF8-BC2F-1398B146A497}" type="datetimeFigureOut">
              <a:rPr lang="en-US"/>
              <a:pPr>
                <a:defRPr/>
              </a:pPr>
              <a:t>3/13/2014</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smtClean="0">
                <a:solidFill>
                  <a:srgbClr val="FFFFFF"/>
                </a:solidFill>
              </a:defRPr>
            </a:lvl1pPr>
          </a:lstStyle>
          <a:p>
            <a:pPr>
              <a:defRPr/>
            </a:pPr>
            <a:fld id="{674D3F6F-CD26-4F25-95B4-1DA8A92B64D7}" type="datetimeFigureOut">
              <a:rPr lang="en-US"/>
              <a:pPr>
                <a:defRPr/>
              </a:pPr>
              <a:t>3/13/2014</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smtClean="0">
                <a:solidFill>
                  <a:schemeClr val="accent3">
                    <a:shade val="75000"/>
                  </a:schemeClr>
                </a:solidFill>
              </a:defRPr>
            </a:lvl1pPr>
          </a:lstStyle>
          <a:p>
            <a:pPr>
              <a:defRPr/>
            </a:pPr>
            <a:fld id="{C57AEDD6-CE7E-4358-B2D2-1F7FDF3D8B46}" type="slidenum">
              <a:rPr lang="en-US"/>
              <a:pPr>
                <a:defRPr/>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http://www.curriculum.gov.sk.ca/html/en/images/physical7_9aimsgoals.gif"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pecentral.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nGxKJpJJN-1y7M&amp;tbnid=Yem6YmHPRNf_kM:&amp;ved=0CAUQjRw&amp;url=http://catalog.wvu.edu/undergraduate/collegeofphysicalactivityandsportsciences/&amp;ei=GYEdU8LxMcqU0gHSqoGwCQ&amp;bvm=bv.62578216,d.eW0&amp;psig=AFQjCNFFjmlUJC0pPzoRg2PVcjeGmWlBBQ&amp;ust=1394528910940944" TargetMode="External"/><Relationship Id="rId2" Type="http://schemas.openxmlformats.org/officeDocument/2006/relationships/image" Target="../media/image40.jpeg"/><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3.jpeg"/><Relationship Id="rId7" Type="http://schemas.openxmlformats.org/officeDocument/2006/relationships/hyperlink" Target="http://www.google.com/url?sa=i&amp;rct=j&amp;q=&amp;esrc=s&amp;source=images&amp;cd=&amp;cad=rja&amp;uact=8&amp;docid=1kvlPTlgGAUTEM&amp;tbnid=Ilez6v0LBpFrJM:&amp;ved=0CAUQjRw&amp;url=http://www.teachpianotoday.com/2012/07/18/piano-technique-bootcamp-excercise-that-mighty-mental-muscle/&amp;ei=DYIdU8zFB6HL0gH12YHYBQ&amp;psig=AFQjCNG4JK5yjiaOB4nlshrlB0Qijgvv6g&amp;ust=1394529043520504" TargetMode="External"/><Relationship Id="rId12" Type="http://schemas.openxmlformats.org/officeDocument/2006/relationships/image" Target="../media/image4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hyperlink" Target="http://www.google.com/url?sa=i&amp;rct=j&amp;q=&amp;esrc=s&amp;source=images&amp;cd=&amp;cad=rja&amp;uact=8&amp;docid=gh5e3vBa2xb2jM&amp;tbnid=9QypYSswOIFO3M:&amp;ved=0CAUQjRw&amp;url=http://lockportalliance.blogspot.com/2011_06_01_archive.html&amp;ei=zIMdU_jfN7PJ0gG834HIBQ&amp;psig=AFQjCNFNEj3O-CjZqjiI5RfX8rcixC6iVw&amp;ust=1394529609001986" TargetMode="External"/><Relationship Id="rId5" Type="http://schemas.openxmlformats.org/officeDocument/2006/relationships/image" Target="../media/image44.jpeg"/><Relationship Id="rId10" Type="http://schemas.openxmlformats.org/officeDocument/2006/relationships/image" Target="../media/image47.jpeg"/><Relationship Id="rId4" Type="http://schemas.openxmlformats.org/officeDocument/2006/relationships/hyperlink" Target="http://www.google.com/url?sa=i&amp;rct=j&amp;q=&amp;esrc=s&amp;source=images&amp;cd=&amp;cad=rja&amp;docid=gxtqNaa8BupIeM&amp;tbnid=B3nVRngKA7iojM:&amp;ved=0CAUQjRw&amp;url=http://mocktrialblog.com/&amp;ei=50ESU939DMKlrQeZ9YDYBQ&amp;bvm=bv.62286460,d.bmk&amp;psig=AFQjCNHPaQr7c2iJc8eslPidOzXl2uDLuw&amp;ust=1393791839516818" TargetMode="External"/><Relationship Id="rId9" Type="http://schemas.openxmlformats.org/officeDocument/2006/relationships/hyperlink" Target="http://www.google.com/url?sa=i&amp;rct=j&amp;q=&amp;esrc=s&amp;source=images&amp;cd=&amp;cad=rja&amp;uact=8&amp;docid=zGTzKoGp5_1YGM&amp;tbnid=LEcrdPBj2XovKM:&amp;ved=0CAUQjRw&amp;url=http://abclocal.go.com/kabc/gallery?section=resources/lifestyle_community/kids&amp;id=7541781&amp;photo=1&amp;ei=_YIdU863H8Xw0gHbyIHACg&amp;psig=AFQjCNHCnKFkx1Jge6mET8r9zBpeZCaq1Q&amp;ust=139452938048037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2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2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2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2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1.jpeg"/><Relationship Id="rId4" Type="http://schemas.openxmlformats.org/officeDocument/2006/relationships/image" Target="../media/image70.jpeg"/></Relationships>
</file>

<file path=ppt/slides/_rels/slide2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hyperlink" Target="http://www.google.com/url?sa=i&amp;rct=j&amp;q=&amp;esrc=s&amp;source=images&amp;cd=&amp;cad=rja&amp;uact=8&amp;docid=X2nA4-16XeEuEM&amp;tbnid=m_X_wuT9IbGgeM:&amp;ved=0CAUQjRw&amp;url=http://www.ph-ooe.at/gesamtueberblick/news/news-artikel/article/inclusion-in-physical-education-our-students-take-part-in-erasmus-intensive-program.html&amp;ei=P2wdU4SMJYHh0QGUzoCgBw&amp;bvm=bv.62578216,d.eW0&amp;psig=AFQjCNG8z95m-VsZK3I2-hhkhsuiHzLgng&amp;ust=1394523538764652" TargetMode="External"/><Relationship Id="rId4" Type="http://schemas.openxmlformats.org/officeDocument/2006/relationships/image" Target="../media/image74.jpeg"/></Relationships>
</file>

<file path=ppt/slides/_rels/slide2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hyperlink" Target="http://www.someecards.com/usercards/viewcard/MjAxMi1mOGNiMjFjZWE4M2I4NzU3"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hyperlink" Target="http://www.efds.co.uk/news/2002_report_highlights_importance_of_disabled_childrens_inclusion_in_pe" TargetMode="External"/><Relationship Id="rId1" Type="http://schemas.openxmlformats.org/officeDocument/2006/relationships/slideLayout" Target="../slideLayouts/slideLayout2.xml"/><Relationship Id="rId5" Type="http://schemas.openxmlformats.org/officeDocument/2006/relationships/image" Target="../media/image78.jpeg"/><Relationship Id="rId4" Type="http://schemas.openxmlformats.org/officeDocument/2006/relationships/hyperlink" Target="http://skreened.com/textbasedhumor/calm-down-bro-it-s-p-e-not-the-olympics"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hyperlink" Target="http://uberhumor.com/a-sign-at-my-nephews-hockey-rink-all-kids-sports-facilities-should-have-one-like-it"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mmoffett@duanesburg.org" TargetMode="External"/><Relationship Id="rId2" Type="http://schemas.openxmlformats.org/officeDocument/2006/relationships/hyperlink" Target="mailto:tlm@girvinlaw.com" TargetMode="External"/><Relationship Id="rId1" Type="http://schemas.openxmlformats.org/officeDocument/2006/relationships/slideLayout" Target="../slideLayouts/slideLayout1.xml"/><Relationship Id="rId5" Type="http://schemas.openxmlformats.org/officeDocument/2006/relationships/image" Target="../media/image91.jpeg"/><Relationship Id="rId4" Type="http://schemas.openxmlformats.org/officeDocument/2006/relationships/image" Target="../media/image9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www.google.com/url?sa=i&amp;rct=j&amp;q=&amp;esrc=s&amp;source=images&amp;cd=&amp;cad=rja&amp;uact=8&amp;docid=zDd6cUJKv7ZKuM&amp;tbnid=LZsNw4feJOmCbM:&amp;ved=0CAUQjRw&amp;url=http://www.lovethatmax.com/2012/09/8-ways-to-make-inclusion-work-for-kids.html&amp;ei=uWodU-i_BMaS0AHgsoCoDw&amp;bvm=bv.62578216,d.dmQ&amp;psig=AFQjCNH5GSF8dlaJKzKfRWLeXMFSnAA5oA&amp;ust=139452305922409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https://encrypted-tbn3.gstatic.com/images?q=tbn:ANd9GcTiHIuxZS6S_0z2yMML1ypSU7hzYhSbgVqADnrAInV1LNuFzIcN" TargetMode="External"/><Relationship Id="rId2" Type="http://schemas.openxmlformats.org/officeDocument/2006/relationships/hyperlink" Target="http://www.theinclusiveclass.com/2013/04/insight-into-inclusion-language-we-use.htm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en.wikiversity.org/wiki/Adapted_Physical_Education" TargetMode="Externa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4572000"/>
            <a:ext cx="6400800" cy="1752600"/>
          </a:xfrm>
        </p:spPr>
        <p:txBody>
          <a:bodyPr>
            <a:normAutofit/>
          </a:bodyPr>
          <a:lstStyle/>
          <a:p>
            <a:pPr fontAlgn="auto">
              <a:spcAft>
                <a:spcPts val="0"/>
              </a:spcAft>
              <a:buClr>
                <a:schemeClr val="tx1">
                  <a:shade val="95000"/>
                </a:schemeClr>
              </a:buClr>
              <a:buFont typeface="Wingdings 2"/>
              <a:buNone/>
              <a:defRPr/>
            </a:pPr>
            <a:r>
              <a:rPr lang="en-US" dirty="0" smtClean="0">
                <a:solidFill>
                  <a:srgbClr val="7030A0"/>
                </a:solidFill>
              </a:rPr>
              <a:t>Presented by:</a:t>
            </a:r>
          </a:p>
          <a:p>
            <a:pPr fontAlgn="auto">
              <a:spcAft>
                <a:spcPts val="0"/>
              </a:spcAft>
              <a:buClr>
                <a:schemeClr val="tx1">
                  <a:shade val="95000"/>
                </a:schemeClr>
              </a:buClr>
              <a:buFont typeface="Wingdings 2"/>
              <a:buNone/>
              <a:defRPr/>
            </a:pPr>
            <a:r>
              <a:rPr lang="en-US" dirty="0" smtClean="0">
                <a:solidFill>
                  <a:srgbClr val="7030A0"/>
                </a:solidFill>
              </a:rPr>
              <a:t>Tara Moffett, Esq, Girvin &amp; Ferlazzo, P.C.</a:t>
            </a:r>
          </a:p>
          <a:p>
            <a:pPr fontAlgn="auto">
              <a:spcAft>
                <a:spcPts val="0"/>
              </a:spcAft>
              <a:buClr>
                <a:schemeClr val="tx1">
                  <a:shade val="95000"/>
                </a:schemeClr>
              </a:buClr>
              <a:buFont typeface="Wingdings 2"/>
              <a:buNone/>
              <a:defRPr/>
            </a:pPr>
            <a:r>
              <a:rPr lang="en-US" dirty="0" smtClean="0">
                <a:solidFill>
                  <a:srgbClr val="7030A0"/>
                </a:solidFill>
              </a:rPr>
              <a:t>Maureen Moffett, Health and Physical Education Teacher </a:t>
            </a:r>
            <a:endParaRPr lang="en-US" dirty="0">
              <a:solidFill>
                <a:srgbClr val="7030A0"/>
              </a:solidFill>
            </a:endParaRPr>
          </a:p>
        </p:txBody>
      </p:sp>
      <p:sp>
        <p:nvSpPr>
          <p:cNvPr id="2" name="Title 1"/>
          <p:cNvSpPr>
            <a:spLocks noGrp="1"/>
          </p:cNvSpPr>
          <p:nvPr>
            <p:ph type="ctrTitle"/>
          </p:nvPr>
        </p:nvSpPr>
        <p:spPr>
          <a:xfrm>
            <a:off x="533400" y="457200"/>
            <a:ext cx="8229600" cy="1828800"/>
          </a:xfrm>
        </p:spPr>
        <p:txBody>
          <a:bodyPr>
            <a:normAutofit fontScale="90000"/>
          </a:bodyPr>
          <a:lstStyle/>
          <a:p>
            <a:pPr fontAlgn="auto">
              <a:spcAft>
                <a:spcPts val="0"/>
              </a:spcAft>
              <a:defRPr/>
            </a:pPr>
            <a:r>
              <a:rPr lang="en-US" dirty="0" smtClean="0"/>
              <a:t>Integrated and Adaptive PHYSICAL EDUCATION  and Access to Athletics for students with disabilities</a:t>
            </a:r>
            <a:endParaRPr lang="en-US" dirty="0"/>
          </a:p>
        </p:txBody>
      </p:sp>
      <p:pic>
        <p:nvPicPr>
          <p:cNvPr id="14342" name="Picture 6" descr="ADAPTED_PE_SHAPES"/>
          <p:cNvPicPr>
            <a:picLocks noChangeAspect="1" noChangeArrowheads="1"/>
          </p:cNvPicPr>
          <p:nvPr/>
        </p:nvPicPr>
        <p:blipFill>
          <a:blip r:embed="rId2" cstate="print"/>
          <a:srcRect/>
          <a:stretch>
            <a:fillRect/>
          </a:stretch>
        </p:blipFill>
        <p:spPr bwMode="auto">
          <a:xfrm>
            <a:off x="4038600" y="3048000"/>
            <a:ext cx="152400" cy="111125"/>
          </a:xfrm>
          <a:prstGeom prst="rect">
            <a:avLst/>
          </a:prstGeom>
          <a:noFill/>
          <a:ln w="9525">
            <a:noFill/>
            <a:miter lim="800000"/>
            <a:headEnd/>
            <a:tailEnd/>
          </a:ln>
        </p:spPr>
      </p:pic>
      <p:pic>
        <p:nvPicPr>
          <p:cNvPr id="14343" name="Picture 7" descr="Adapted PE Letters"/>
          <p:cNvPicPr>
            <a:picLocks noChangeAspect="1" noChangeArrowheads="1"/>
          </p:cNvPicPr>
          <p:nvPr/>
        </p:nvPicPr>
        <p:blipFill>
          <a:blip r:embed="rId3" cstate="print"/>
          <a:srcRect/>
          <a:stretch>
            <a:fillRect/>
          </a:stretch>
        </p:blipFill>
        <p:spPr bwMode="auto">
          <a:xfrm>
            <a:off x="3505200" y="2743200"/>
            <a:ext cx="2514600" cy="184943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www.curriculum.gov.sk.ca/html/en/images/physical7_9aimsgoals.gif"/>
          <p:cNvPicPr>
            <a:picLocks noChangeAspect="1" noChangeArrowheads="1"/>
          </p:cNvPicPr>
          <p:nvPr/>
        </p:nvPicPr>
        <p:blipFill>
          <a:blip r:link="rId2" cstate="print"/>
          <a:srcRect/>
          <a:stretch>
            <a:fillRect/>
          </a:stretch>
        </p:blipFill>
        <p:spPr bwMode="auto">
          <a:xfrm>
            <a:off x="381000" y="381000"/>
            <a:ext cx="8438493" cy="6096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0" y="457200"/>
            <a:ext cx="9144000" cy="758825"/>
          </a:xfrm>
        </p:spPr>
        <p:txBody>
          <a:bodyPr>
            <a:noAutofit/>
          </a:bodyPr>
          <a:lstStyle/>
          <a:p>
            <a:pPr fontAlgn="auto">
              <a:spcAft>
                <a:spcPts val="0"/>
              </a:spcAft>
              <a:defRPr/>
            </a:pPr>
            <a:r>
              <a:rPr lang="en-US" sz="3200" dirty="0" smtClean="0">
                <a:solidFill>
                  <a:schemeClr val="accent3">
                    <a:lumMod val="75000"/>
                  </a:schemeClr>
                </a:solidFill>
              </a:rPr>
              <a:t>Physical Education skills for the 21</a:t>
            </a:r>
            <a:r>
              <a:rPr lang="en-US" sz="3200" baseline="30000" dirty="0" smtClean="0">
                <a:solidFill>
                  <a:schemeClr val="accent3">
                    <a:lumMod val="75000"/>
                  </a:schemeClr>
                </a:solidFill>
              </a:rPr>
              <a:t>st</a:t>
            </a:r>
            <a:r>
              <a:rPr lang="en-US" sz="3200" dirty="0" smtClean="0">
                <a:solidFill>
                  <a:schemeClr val="accent3">
                    <a:lumMod val="75000"/>
                  </a:schemeClr>
                </a:solidFill>
              </a:rPr>
              <a:t> Century Student </a:t>
            </a:r>
          </a:p>
        </p:txBody>
      </p:sp>
      <p:sp>
        <p:nvSpPr>
          <p:cNvPr id="23554" name="Rectangle 3"/>
          <p:cNvSpPr>
            <a:spLocks noGrp="1"/>
          </p:cNvSpPr>
          <p:nvPr>
            <p:ph sz="quarter" idx="1"/>
          </p:nvPr>
        </p:nvSpPr>
        <p:spPr>
          <a:xfrm>
            <a:off x="457200" y="1600200"/>
            <a:ext cx="8229600" cy="5257800"/>
          </a:xfrm>
        </p:spPr>
        <p:txBody>
          <a:bodyPr/>
          <a:lstStyle/>
          <a:p>
            <a:pPr>
              <a:lnSpc>
                <a:spcPct val="80000"/>
              </a:lnSpc>
            </a:pPr>
            <a:r>
              <a:rPr lang="en-US" sz="2400" smtClean="0">
                <a:solidFill>
                  <a:srgbClr val="7030A0"/>
                </a:solidFill>
              </a:rPr>
              <a:t>Students should be able to take their target heart rate</a:t>
            </a:r>
          </a:p>
          <a:p>
            <a:pPr>
              <a:lnSpc>
                <a:spcPct val="80000"/>
              </a:lnSpc>
            </a:pPr>
            <a:r>
              <a:rPr lang="en-US" sz="2400" smtClean="0">
                <a:solidFill>
                  <a:srgbClr val="7030A0"/>
                </a:solidFill>
              </a:rPr>
              <a:t>Students should know about performing proper warm-up stretching, and cool-down</a:t>
            </a:r>
          </a:p>
          <a:p>
            <a:pPr>
              <a:lnSpc>
                <a:spcPct val="80000"/>
              </a:lnSpc>
            </a:pPr>
            <a:r>
              <a:rPr lang="en-US" sz="2400" smtClean="0">
                <a:solidFill>
                  <a:srgbClr val="7030A0"/>
                </a:solidFill>
              </a:rPr>
              <a:t>They should know the different components of fitness</a:t>
            </a:r>
          </a:p>
          <a:p>
            <a:pPr>
              <a:lnSpc>
                <a:spcPct val="80000"/>
              </a:lnSpc>
            </a:pPr>
            <a:r>
              <a:rPr lang="en-US" sz="2400" smtClean="0">
                <a:solidFill>
                  <a:srgbClr val="7030A0"/>
                </a:solidFill>
              </a:rPr>
              <a:t>Understand fitness intensity and time (FIT) concepts. </a:t>
            </a:r>
          </a:p>
          <a:p>
            <a:pPr>
              <a:lnSpc>
                <a:spcPct val="80000"/>
              </a:lnSpc>
            </a:pPr>
            <a:r>
              <a:rPr lang="en-US" sz="2400" smtClean="0">
                <a:solidFill>
                  <a:srgbClr val="7030A0"/>
                </a:solidFill>
              </a:rPr>
              <a:t>The goal is for students to carry over the skills they learn into their post-high school lives to maintain fitness as a component of their lives. </a:t>
            </a:r>
          </a:p>
          <a:p>
            <a:pPr>
              <a:lnSpc>
                <a:spcPct val="80000"/>
              </a:lnSpc>
            </a:pPr>
            <a:endParaRPr lang="en-US" sz="2000" smtClean="0"/>
          </a:p>
        </p:txBody>
      </p:sp>
      <p:sp>
        <p:nvSpPr>
          <p:cNvPr id="23555" name="AutoShape 4" descr="data:image/jpeg;base64,/9j/4AAQSkZJRgABAQAAAQABAAD/2wCEAAkGBhQSERUUExQWFRUWFRgaGBYXGBgYGBgYGBcYHBoXGBcYHSYfFxwjGhcUHy8gIycpLCwsFx4xNTAqNSYrLCkBCQoKDgwOGg8PGiwkHyQpLCosKSwsLCwsKSwsLCwsLCwsLCwsKSwpLCwsLCktLCwsLCwsLCwsLCwsLCwsKSwsKf/AABEIAJcBTQMBIgACEQEDEQH/xAAcAAAABwEBAAAAAAAAAAAAAAAAAQIDBAUGBwj/xABIEAABAgMFBQUFBgQEAgsAAAABAhEAAyEEBRIx8AZBUWGBEyJxkaEHMrHB4RRCUnLR8SNigpIWM1Oyc6IVFyQlQ2ODk7PC0v/EABoBAAMBAQEBAAAAAAAAAAAAAAABAwIEBQb/xAAxEQACAgEEAAQEBQMFAAAAAAAAAQIRAwQSITETIkFRBTJxoUJhgZHwBrHRFVJiweH/2gAMAwEAAhEDEQA/AOqphEygLwYVBqD04xYiYP2gWpKrum4S7TkepJ/XyjN7ao/7qusfyD/40frF57S7uTJscwoyXMlBTk5p7TCwy3l+kU23iwLDdaXyQl//AG5UA49fqjrqEtAmCkUM3buyAkCYVV+6lRHmWERj7QrLxmf2fWAVklN4TBajJwKwEFWNhhqkkB3fNJ3RjrmXiv8Ata90tE8/2pSmNVK2is8yaFImpLYaOxYhQJY8MYeOZXftKJFqvCbhKzMTPQnljWe8fIQMDX+xSX/AtKz96ageSCf/ALR0C8rUUSlqTmEkxxLYvbGZZJBlywk4phV7pUr3UijFt0Xdp2+takKBl90g5ywKf3CF6GmuTYbOX5NmyQpZBLke6AKeEZ61XdNtV8omhDyrP2QUp2DgY2D5l1Cm6KfZ/a4Sk4FpIS74uGW7h4Rt9lL2xy5ikIKh2iyCCkBY7QppXMBIz3RBycYL3LwxxnkfsUuzuyVokXjOtNoSkhYmFJQcdVqFGbEGS+6L+XLlItHaMlK1BiohlNUs6g+bUi8tcxxwMNoWWjcJ2jGXEosotq7+CbPMTKIVNUlpaal1dK5Oekc9vPZS0qloRKm/aCkf5JlIStCS5JSC62xPujpl/XdJMiYtUqWVBBL4EvQcWeOS39YJ3ai0HF2AY4noFAF0irhyMhSHv52mPDdbhmwXgiSJ61VmCWJUpCU1KplZqwwYBKAR/UIoBPKgrEkklzl7vgx+MbS49hrWpCZvadmFgqw7yFMavQOGqxakHeljlyUHtJaVKSMxa1zSlVSP4YIpQZhnMau+DNUUNmQ2BJylIc/nVU+p9Irr1RlXIO3iSf0gJndooBOLEVd4domWlQ/MosG4mL+y7LJWVLmBMmUJZUkCaFzFnd3qhYNahoQynsiGSgbz3z4fdGuMPWycQhShmwr/AFAn4R0X2f7HSZsv7TOSJmMns0H3AhJYEj7xLE1ozUjTbT7PWTsayEJNWVLQlJTTNmY+BETeRJ0XWF7bONyMBAWJYSnCFrS74i/M5KJAYbjENCcRALsSKOWz4O0XF73LOlIUsJeUFYcQzLVdKcyGZ2y6RRybcCpKZYK1kslKQSSTkGFYpaZFIcss0KMzGHCZro4YiCGI3hgktyHGHp9oUQpZJ7gChyOIANwzakXtl9nttWEhFlmAZnEyO8piScZHIdIG0WwVss1kmrmSSxKASlSV4QFOSoJJYOBWAdGWm2ghZyVV+bGoyL7+Edg9iCnkTyafxwwP/DHzMZj2fbILtclzLxpQpScSijsn4AEFSiAc8g7ZiOrbI7LCxS1IAQHWVsh2cpA3+EZYJEieXvGUPw2acf7pkofKOS+0e8Vm8bSEKKSjACxNUmUgn1q3KOsit5H+WyD/AJpyv/xGDsWzsu231azOSrAkqIZTY1JwIYtUAYSYIs1PpHNLumqFoSsrUS/fVhLNiGSnJU4GVOEaywXuJFqSuWSsK7xGHC5AwqABJ95DdUx1f/A1i/0E+avkWgrruuRYVzGKUJWygVEBgGSU4juBKW/PBfNmXHgy6NqkEYlImoHFUtTf3JcQ/K2kkKymo8CcP+5o1Fr2psYScU6WsEVCT2jg7iEvSOSX3dyETlpQ+B3RR+4oBSc/5SIm+B0mbmZbgQ6SD4EH4GIKpktwpSQ4IOVeMYU2FkOxHed/dNB48zFnY7/DuXzpyiU5Uep8O0S1Dbl0i9ShKyQ81IUok4ZhALmrjKsNX9eltkrJs+IoNcPZiYE8RkSn4RLs14Sl4ahyQOBr8ojbUzZZOArYJUklSXNEmrNvIcdYSTSs7tVosbT2RppN/sUvtKvK0fY5CVEusBU4ju/dFCHyKiof0iOadtTIeNX+ManbnaVM9RSlK0gMAVb0iuJhk5JpwaMglWtCOjGnXJ87OiTLtvvVYgP1FQfMCOu3ffdtShOFUi0AgHFMKpSw4dlYAUrPMARh9jw9ktiGHflrYlqdzjuyi1strtCZaB9qsiQ1AUEnr6Q3K3RlwpJ+43/jC1LH+et/zEfCkHZtuLZLV/mE8lKxDxZQjKntJVVAKTxFDCrReyQh6K5cI3YtqL/a/bNdpsnZTQMXapIUkMCAFUI413Rl7feRmiTiUVFKcIc5BIAAbhCJN8JV3ZiWfJ6jygTFSEKCsIVyxFI8xXyhWaUaLBUwAnHiVyfCPSELtSTQS0Dm6ifVXyi2s13SJ7dkoBZySWxH8rll9CDyMLmXCpDlgQMyASRyUnNPWGBTyLwKVAYTyKXoYhG77QEkiWSFu5pVzmOPh5xd9jDtinKlKJQQHFQQ4PiDCsKK+y3dOTKBSg0NSFDfzDseWcNKsa3q3Ul40933gh/4vcVumSxh/uSD/tYcom2y0yUJxTFylJP3gQhbH+QhjvyT/VDEYv7CrcpiOA9Kxr9hL7RIaUpSkuotQKCircGHdqHq+ZrFXa51lCMaJ9CaJKTifwYuOYJjPzrU68aDvBSeDb684zKO5UUxz2O0dyvO/ZcmSqbMOECiU71HgOJPpB3Ff0q1IxSzX7yD7yTz4jmI4db71mziFTVlZAYPQAcABQRJu29FS1ApNR4+VCIIY9qHlyb3Z2zaJTWSf/wlfCOTXzfBmSJUlnSlRUQD71d53BqPzMTrj2mtU2Xa0z1laOzUEBgAKEku2I0YVJ3xh7fbluUKOR3b/H0jKXn/AEFzsr8zY3l7R5swBCAkE0ZB7o4AE5+UUE7tVhikqWsuQkEnCMsq1LnpFNYUBS+8pgGPI1qH3HJusW9vtycRNFHc/ujzz+EUSJs31kVZbHJolCCtIxI99Ro+Fai7h+JaMNeVrClzZyMKQQEhKBhSCRUtk+EE9YqjaiZie074dsIUGrQMEmm6Lm1SUAhIT3RVQBwgEtUmvCElyDv1Oo7FTpsuyywEDCjAmrglJS7sHY1HnGwtEkTU95jy3eeeUco2X26lpWmSSlEoJAGeAEZVLnqeEbyTfyFAkTEFKalQUnCwOZINOsc81tZ6ONqUUzmN/XxOVa5tmtC+zkCYooQqWuYAAaFASHUSKuGzMWmw0tFlvCSRNlLlqUQVJpVaSlJOIOGJFH3xA2k2sCrYubIJCaDEKYmDFXgflFbegFpwqBwrS5oGfIucIqaZxeKbRwzrc6PQk7aOyofFaJIYsQZiHBG5nzigvP2l3eD2RWZ2PuFKEFQOLusSWSQXbOMBN2ZE6aLUtRCZ6EzChB/8QhpoJqGxhRp+KKPaG70SLXZBLdiXLsaiYjgBuh0Ztm/2JvQ3ZZ7VItEuYUSJ5MtSE4scqYpgoVDgFj/WI29w7SS7WgLlBYSSR3xhPd5PzjEWva+UlQB97CUKBoCKgHyw5PkImbO7YSpagiYMLksUilau3gOcS8SNlPDl2a+RNQq1TQ3fRKlgnilZWQOhSrzjiP8A0qZF7zZ4nEJ+1TQpIV9xS1JUAHzAJIpmBHbrIkGYuahiJgR3hXEEgt5YlRz68/Y6hU1U1E5QUpalkLFHUScxzMVjROXPRSWvaS8JRVKm2pToUUkhgSxZ3CQebvviZs9e3bCZKmrWp0lWJSiaHurZ8mCkzP8A0o0C/ZumYpC5tom4whCVdmEspSE4cVXLkBPUPvi3smx9nllKgtXdzxYGUGYpV3Q4IJHWNSca6MJSTs5OmR2a1J+8FqBS9Uly6W31eLS2zCuRLXvlkyleBdUs+XaJ/oEdPtClyElSBZ1lnILSlqIDkg1BJzq3jFX/AI5kTSJZldoVbgy0E7gCpNa0dmrnE5tM3FUcxmTgEjrr0ilVaMKmfwjZ7TWqTNI7Kzpks7lJz5YQAAxeM1PsCFZh/GITipdnpaLVy00m49PtDci8ucWHbFQrFei7EJyDRZSLuWZZmAd1O965tTwqekZjjo7NX8VlmhsiqT79zJ7RWVSJuNjhUBXcCAzcorpKcRAAdyAPGOhDZpdpRhLy0ljiKSQWyGYiy2P9mSvtEwTClSUoGFYdgpRzbMqwpIY07+ZjohNPg8OcGuSju+xdnKmpTkUBKupbzIeIAujD7qlJfgTHXJXswQkk9sSC2IFLO2VQeZhcz2ey39z+2YoDyUFfGM8mmcY2h2TmuFy1CbJZkqBbDyUD7p8fOMuq6ZwUQzEZhWm6iNHPvmaiTMRiWlSktiQSMQcUU3LQjNi0zQe6VF6Vc0fnFPoYVjsi45ile65O53ryYPG+uP2YJSkLtamP+mjMfmXm/IecQ/Zzda8S7TNrhIRLHBRDqX4gMB+blHQUd+JSfoj3NFolKPiZOivs9zWOWRgssqlHUMR81PFoLuTNTROEpFCksoAcDm3LKFqu0iJVilYTwpGEpHflxYHHypHMdsrLOsyu0UhCpRLY0JKSDuC0uwPMUMZNe0Sz7qPOO2XlLCpa0rAUhQYg745uu5EIUQA7Gnhuiin6M8fV6Lwkpx+V/ZmUXeNoVkGg0WWbMbG5IoHqwd2HCpPnGvTY0jdD8qyOQACScgBD8Q8/YY8XRNZnBAJanGBMkmWQlWbeb743xuKaM5ah5frFBtngxICT30DCpO8DmM8/jBHLckjTxVFsoLVacWSUp/KGfpB2CzTFEYULU/BKi/kIiER1P2TbQPINnJLylEjP3FEkeuLyi2SexWTxY1N0ZCdZp0gEFM1JUGUgd0sRvSpsxFHeUjEp+8ksxxpUPCoBEdJ2qVitUw/l/wBoimXZ3iG63Ztxrg59KkrxEJwlxxej+hg5po3CNjaLqU+JCynkUhQ8j+sVVruZZd0IUTmUkoV5FxFFIw0UF32js5gUPXmGibbbwUvOg4DJ+MFJuhD98gKf3SpmrQbnhu12FaHJSSOIqPSNJmWiRYLKrCJn3cSk9UpSX/5gOhh9iCRzy+kRLJbXwIwqASkgvkSVKU/IlwP6RGmN6S1SSlaEmZhovCAXc0fP7z7/AHYy216F8cIzTuVV9ynwuIlWGeUlvCuvCGG4Q0ue2fn+sWSOZnUtj7/s8uSpFrxYEHEggKJGIgKDJqQ4Sac41Uy1XbPSDI+zqnqlr7AzE98EM5AmBwxb0jley1jVa1iUne4UTkEHMmNTstcf/aZtnQoyZMl0qyVMmrJIC5qyO8kAEiWAEhwWJrEstIpji2yNf+w89K09ilcxGEFSx+MOCogVyOXOKNQmlCUP3yvES2EgOFOx3M4p8o7ZZpKkzWSSZYSMzkRnmHL8QekZ3b651T5snspeNeFQcAMKhgSWYZv0jl2cHZfNFXsVfcyXOKHxImMqtT3WduFCa76RuhfBUSye7k53nkODb+cYbZaxlMxSVBlS04VJd6u1OKaHyEauWvd8t4+jxbHwuTmy/NwWUuc8OEuIhyofSqKkRu0XZKWGUhJBzGXwirVsZId04kHEFUVvGXMjllF0FQeOCkMxd6+z5S1KWiYHUSSDSpL8+PGKC2bE2pGSMQ5d74PHU8cDHGXFMe5nELZds1A70pXQV8hFpYtoRZ5aUSkHFhU5UO6FqSA7ZlsvEPHWpiUqDKAI5gH4xXWrZuzzPelp6U9MvSGltXAny7Zyn/EVqJqtDb6EFo1907U/YEplrlmYtYEycoFlBS6pSxFWRgo4zi0/6vpGNKgThSQSktUCrOGzyy3xS3tsNaFzFzApKytRUa7ycqtSJ7K6KOV9s2d2baWWewTMwqJYJWMJfgNx6GLVFpSqqVJI4gg/CORybhtEiYha0kYVpOR3EHNmjQp9mkuaVLNpoVEpEsCgJJqSalm3CNc+pizmy7GnhDX2BO4CJxEIIiTKol3ba+zTh3OT100XdkvMOIysxTZbodk2yOdycZH2/wAO8PNpopdrhnSbtvJJIBIYxZXwZSZZwrBPCkcyk3kRvhc69iczHTHOtpmfwy8ikpUi0vG9O7heM7aJgd4TaLY8NvEItylZy/GHDFhWJdt2H2oi72UW0/L7pz8RFMiLfZ5TThzBjcuj5mHzG3+1gnCrC43ZGOc+1m4glUu1IyPcW3EAlJ6pcf0iNTtJZO0MpWRyJGYFN45tGS2htk0WebKrORkxPfGEuFpLd5iBQ5iN43THlXBz1S6R0P2TygJcxW9SyOiQKepjns67ZyUlRlqCRvIYDzrG+ulZsV1drkpaaccUw0bpXoYpme5JIlgVNt+xFm3/ANpbJzsUqmEJPAJ7o6U9YsSiMDYZneBL0IPrG7kWkLSFDIwZI1VE4uwFEJMqHYU0Ts2QZ9iSoMQD4h/jENOy5mFpMtZVwluPhQdY2tkuSUuUFOp2ckKSz4ilgkp4jPE4jTWObLSkJSAABQCg3ZtQnLzi8MUpdEpZIR7OYWXYxVlSu02qWoM5EtZSt1MwKsNGHDeWjLCcSH47iHI5PnHd7SqWpOEgNw3EnjzyaORba3Z2NodPurcjxGcUWGUPMxPNCVRiU0sGFrlBqwmVMh9Sw1Y2jBrPZttPLk4kzlIloTQKIZSuL4R3mpWNtYdo7GbXiRaJSu2SgACjLQ4DqdwogijCg3xw9SnypQ01ziwuO3JkT5cxSSoINQM8iHD7w79I5ZQ7aOmOV8I9J2W0JyxO/MGnBxnFPtltAqyygUoCsSmJP3aFi33qjfTjnGPl+1+QiWAiVNWsBmVhSl+anJ8hGKvXa+daZ3azFOTQJD4Al3YDhzz3w4wbHPIl0XdutK6KQteCa6/eL4yf4gURU99yORTD1j2jtKKCYVj8K+90BNR0MV1jnpmDu0OZT8xuPjyiQJfKFVcMx3ya6y7fB+/KLPQpNW5pO/rF7YtqbPMymhJ4L7vxp6xzRqwrDC3C2nX0THDio4io88oPHHJbNalyy6FqQf5SR8It7LtlaEZlMwfzpY/3Jb1h7hbTobwHjKWXb2Wf8yWtHNLLHyI9YuLHtBImUROS/wCEnCfJbekPcFFnACoSVwSS5aHYixs6UEUOLrw3U5w4ZCYopNAwORPVyS+uBhwW+YnJXnWAC1MhsjEeZYUnNCT0ERf+k1nJgRmGz5j9NAvthzLOQPIO3xPnBbCjjBVDalw5hhJlxMqR1riDNmlJcRZqkw0qyvCcU+zp0+pyaeW7G6K5N6Nx9YBvN8gT0ieLEOEOosI4Rjwonqv43qGqpft/6QbMtRqRE6WIdEmD7ON0l0eRlyyyy3zdsJon3RMacj8wHnT5xBIjXbKXBgw2md3WLoSd/NQz8B1pSEouTpEt23kTtJa8ExAZ04SWffiDeRSDGbtM3EoniY1+285FoSmZLCGQC5QQSoFqsACwwmp4xiSY1KDjwxeJuHESQohKqgli7ZHP0hXtEtks2NEqWMpiCaNhASoV8wIjlcNKWISVOx7vK0YiQrjHStitlTMC1LUtKGZBKcIWSPeAVVgaVFQd0UywOH05hon2PaS0y6D+Ingc/PfG5TbVUYhCKdtmosuyYSv+It0jhR/E/pE21SbFIGJSEdSS/QkvGWvHaCdNYJdAbMsVcwGyHOK8WckuolR4kvEFB+rLynFdI18jaNE9PZy5YSAtLHCkMlld0EVDnDTlFcqdMHel5pLFPEbvmPDwhF1SglPqYlheFKzwB+nq0e7p4KGLk8TPNzycDM++C/dryLDoQRURQ7UzDPkYcJKkqBSd9HcUzDHPOJLweKON61tU4o6lpVF2mzAJBGq9RCrStwB5xtrRZkLqpKSRkSB60rFjcFzSJ5WlUpOHAQQAAxJDEEChzIIPSMqUZY5Svr0KbXvUV6nNpJp5QpUS78u8We0TJSSVJQpgTmxANW8YiYqxiLtWOSp0SJckkAgGGJymLw5LU2UItU8nCCXY/X5RZpURuVlldtswKzqGPTfGwlqCgCN8c8sM/v8AQj4RsNnrS6Ck/dPpEpq1ZWLplopDwjshD2GCaOcsNEQREOkQkwwGyYbUl4eKIbVLhAO2S8Zsr/LmrQOALj+009I1V2bVzEycc8yyVqKUFilwkd8nAC1SlIOHjGMmJ4Q9fFsC1gS3EtCEoS9CQkVUW3qUVHrBQjfWK+xOIwoU9XwlMwMxNcBxA0o6REizXjLm/wCXMSvkCCR4pzHURydS99XG/h4HMRNVf61N2uGaBkZgdQ8JgZfmTD5FR1WUjEWy4kUIAzMATMVQOnDl0yjFytoOys6VBa5Spyu6FEz0plyyxLLIUkLW4o/uUi3k7VqkISCJSpqgFrdXZJAUB2bBYJcpqXZng3V2G1vowoEJKYcKda18IJoRsbUiCww60OybIpT4UktmQKDxO7rCbrsZGwwbViYmwH8SAea0n0DwSrGakYS1ThUCw4kZ+kZ3x9wIjQCIewwhQ8RGgHLvvFVnmpmoSleF3SosCCGzYseBi4tW1YMsiXKWlRB9+aVJCj94pHvl+JbLdSKAwCI3GTXRhxTLK07TTlpKWlSwpOFRlywFEMxGIuoA1yMVJELwwQTCbsKoZMuCMqJEKwwhkUSocTD2CElEZGBIh5JFIjmFqDDErup/EaD6xqMXJ8IUml2XdjQCkgKB4VD+UNW9ZCAk5qLn+lxT0iPs3bwJhC5KlAsQohwEuxJBFPeTXz4RYXpbJUyfhCR3UA0LgDFvGQLnLgBHqRnPLHZ02cDxxxy3+xUAPlXXCHU2JR3N4nRi1kWdSh3EEjkKeHM8oZWpixz4b43D4fD8TszLVy9EREXWN5PSkaC47IEJWoBn+X7mKkTYu9nbTixIOniWu08ceHyL1V/z60W0OVzzeZ+jOP7RWjHapyuKvlELf0i322usyLbNTuWy0+Bdx5/GKhJ+AjjxcxR05lU39RcqvnEe0IxBxuNOkL7RkcyadYUnIAByaAbzFvQgTdlbt7a0S5anwqJ7wyoHIfcWjvVi2Ss4sykS5SEqKaLbvYmocRrnzjmVwWLsJafxviP5uHTKOs3FaiUJJ3gRxTlU69DtxRTg/c5qZZyIgERabTWPs7VMAFCrEPBdfiTFXijRNoKCwwbwE1gAQqEQ7CCIAG4QZQh7DBFMAERdn4RpfZshItSsYSAZRbEzE4k5PvaKVoS0CMvkm31a5c23rUthJQrCEpYAol5JS1BiIP8AdFNarSpa1LV7yi5/ToKdIlKENmUIfqOw0nWtfNTa1r5E+ta9IAVrWvnk0LlkUeocOBRw4cP4a4yp8tczIhY3BJAbkEfd6DqYhPrXXTwZbhrWuGJRt2gsq7Xccxc3FMBlpSz94KUpiSyJQV3iaDvYRxIhSbXNE44AcCiWCkKHZpO5y790lLueXGLNMHi1rXz0l/uECCMGda1+qYYwNBFMKBgQgGxB4YURB4YAGmhYlncDDU+ViDORzBYjwaDs95ql0nDEn/UAqPzAfER1afFjyupSpkM05wVxVj6LMTnSH0WIb3MSJRSsYkEEHeKwZEexDRYY+l/U8yWqyy9a+ghMtKcgB4RFst5InIwKTKCws95c9KUgA5KQVYst4HOJajFfNsCc2EWlpo5FtuvoTjncHdWOXzb5AmDvBaaASpDpSAyR3py2K/dFAB4iJQvyWUdnJkJlIJBWokqWojKu4eJOdG30syy1hckNFoaLFBJrlk5aqcnRdSr1UkYXdJLlJqg82+YYwu332ZicOBIAZj3lKHgpRJA5RUdpCST4RHJl02KVyav8u/59SkMeaa8qHzaDEq6b07OalW52PgYrfWFgvSPP1PxCOSDhGPD9zu0+jlCak3yvYn+1W6wuUi0JFUUV+RTV6FvMxzux3fNmJJlypiwE1KUKUAAakkBqR1azX7I7JMq0OQQUqGHE4ajgtQxqLkmSVpSJGJKUEsAkywPBDAKRXdkY8XHOUeKPdz6OdLJKLS+h52npKVYVAgpzSQQQeYOUW+yqAZ4KqncXZjuYb98de232Ak2slfZlM8kNMQcOJmouhCu6GchxThDezfs9lWUBSxjmD7ysh4DJPjnFvFXRx+A+74I9x3CVkLWGSMhx8Y2KJ6JYdRCQMySwEUtv2mkygyD2h4J93qrLyeMvb7yXOOJRLDID3Uvy+ZiKjzbLOSgtqLDaq9kT5wVLfCEBLszkEmj1asU0JKtfrBgxQ52xQEJeCfWs4GKAAyYAg4EAhJRCSIXvhJEAxKhCSIcwwMMIBpoATDhTCcEAEY61r0EDWvL05CCSeetD081trXTQq2gAMta3aYOpta180JFdaGXpyEGNaHy/SEApta18xrWvqR1rWfOgc6668+bMA9eevXzD61r5mNa8X07nrz1reAJaDblrWs4VrWvoDrWv0QCSIODI15fTWZHLpr56eAAsMEpA4QoKgYvPWtCACJ9kUg4pZwk5j7p8Ru8REyz3wPdmDCfMHwO/48oLpCFSAqhDjnHZp9ZPFw+V/OjnzaeOTnpkyZapYLY0PwxB/J4Qu0DdXwiFLsCElwkAne1fMw6f0jqn8Sf4I/uc8dCvxMKZXl6w0Uw+0Bo4cmpy5PmkdUMGOHyoagjDhhJEc5c0OxlxJnrUqYMSUlsO4qNatmBSnON5a9mZM2WEKQgAZMkDCeNG8t8ZnYCcMChkcR9WaNVfF7os8lU2asIQn3lMTmWAAAckkgRmk+WXhKUWnDhnLrRaDKWpBUhBSog4UISxBbMAHdDUq0YySnEpX4qkjxO5jFBee0HazFrQlDrUtWNaXKnUSFAK7qKNRupiutM+0TAylkp3JxJCeiElvIR0xn7I+7jPyp7e1/Ov8nREe0KbJTgmTZayB3WGOYeRIOCmbkvnQtXLXztnOtLoxL7x3qctT+GwASzjcKvFHIuiYogHuh3cuW8ovLBcgSRg76zqgjDs5MmLHpoSzxx8rnqiVLLAJG4AeX1ELE5taeNBdWxaplZisI/CkOepNPjGlsuxdnQHOI8yfmIlCn2z4vJubt9sy2zVlSub/FScGE7jmcjSo318I0Vu2HQsYrOp6e649Dl5xo7HYJCUe6hIeiqJJ/qz5QxMt6JTqMyWEFsK1FLHil370dUYJ/Kv3OdzlHh9HOrVda5aiCDShBDHyiGY3dqvOROYTJslyWSe0QJiQeIdlDkaxQ3pdwlzCgkKbeOB9QeUXWl38Lh/ZkZZ1Hntfdf5KIweIxJmWH8J6H9YirSQWIYxzZMM8fzIrDLGfysD1ga3QGgyYiUCwwcAa1vgw2teEACQekGEwCYQU6rAMggc9eGvhD2HhrT6ejCKH6a10iTrWt/Aw2JDSk61qnIwaRr6efw4Q5rXlogueF21r9uRhDEtrPWfrwJg21rVOILmRXWuPrzEAy2z/XX7dQAAa6ZfD05GATrWs+YhChrXj68DQ1az1+3EVAFBT61roSrfrW7TUQFfDR8tM7Aa0+vIwAK1rz09SGtay8gNddfHmIGvTWsgADWtfqBrXHXgH1rXxJfDWm/aAAxrWv1DwS6a9fnpwkk61w1vKAUVQUJI1rpphCVHnrWngGOYoKG0q/eDfWtdIBCiYQ0GTAEMDXbCZq8flGg25s4mXfaU/wDkqI8UjEPVMUewcvuqPOLvaa2hNmWD94YR1z9HghBzltXbZdTWOpv05OF3ZYjMQkAHfXhU+dOEWZsQs6kKaigQX40PSj+UaBICcgB4REvSzibLKXY5g8CNEdY9f/TXGDd2y0P6jnLUQbVQXH6dWxMqSXYV4Nn5RvNmdnEyv4k5itqJGSXGZIzU3Qc4w1klTSAJaSqZT3cn3VOXWLy13rbpEoJmSkoWWacllIPgzpxdekTWiyOo8W/RtcHb8T/qCGTdjwvy+sq7/Je3/f0NXfO1MiyBlF1kOEJqptxP4R4xj7y21n2gsn+GjgDXqf0in+xlaipZKlGpUS5J5mJsmyAR6eDQ4cK55Z8bm1mTK+OF9yPMsZme+onxL+phKboSAzU4a5xapRSFAR3eK1wjhcLfJXS7oR+EeUWksNSCCYNolObl2ajFRHHhKgDzhqbPCcz03xGnW3gG+P09Y5MubHjXnf6HTjxTm/L+4qfISmoLct58qxHxa1rhBYnzrXryrAfprXzaPBzTjOVwjR62OLiqk7Fvx18tboNteEIGs89aMLfeN2tfKJFAida6/LhBO2h+o1wg3fXy+nTfB4ta1zhAV7a+XpqjOSg/L9n+B9fEEoENghxSW1zb4j0EJav7cf35dDQQIQwyDrz+T/UVU+fjr4+viIECAYkfSnX9D6jIwT/v088q/UCDgQGRL1fWv34iDauuLN50+lAIEMYCOv1y19CDSvXR/kT9akQIADOvj8K/pkS110fXoBAgAM69Pm31zCGrrWZ1nAgQCCd9eP1+mZbU3w9ctftBwITGIw66E/DW6DScueXprTQIEPHHdNRYpvbFskIs530h1MoDdAgR9Ri0uLH0v1Z4mTPOfbNvshJaU/ExT7YW0qmhGQQMuaq/BoECPM0aUtVJv/l/c9LVPbp4pfl/YzqlQypUCBHvpHjscsN4TJSiUKZ/eSapUOCkmhEaC656Fnufw1EEqkqxKkrapbMgU91T8jAgRz6nDGcW337m4dpMRefYFTyApI+8FFwDwSc28YiAQcCBLaqCXLsUDChAgQGRE2aE1Pg3EmIk63E0TT1P0g4EeVrtROEtkXXB6GlwwlHcxl9/EO++u866QFfTrw15iCgR49t8s9EMnXx18YMHllrjrlBQIACUunQ+mfr+2+FJPxHn+377oECAAwfg/TXLpvhxLnKp35b/ABP6+MHAgEf/2Q=="/>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sp>
        <p:nvSpPr>
          <p:cNvPr id="23556" name="AutoShape 6" descr="data:image/jpeg;base64,/9j/4AAQSkZJRgABAQAAAQABAAD/2wCEAAkGBhQSERUUExQWFRUWFRgaGBYXGBgYGBgYGBcYHBoXGBcYHSYfFxwjGhcUHy8gIycpLCwsFx4xNTAqNSYrLCkBCQoKDgwOGg8PGiwkHyQpLCosKSwsLCwsKSwsLCwsLCwsLCwsKSwpLCwsLCktLCwsLCwsLCwsLCwsLCwsKSwsKf/AABEIAJcBTQMBIgACEQEDEQH/xAAcAAAABwEBAAAAAAAAAAAAAAAAAQIDBAUGBwj/xABIEAABAgMFBQUFBgQEAgsAAAABAhEAAyEEBRIx8AZBUWGBEyJxkaEHMrHB4RRCUnLR8SNigpIWM1Oyc6IVFyQlQ2ODk7PC0v/EABoBAAMBAQEBAAAAAAAAAAAAAAABAwIEBQb/xAAxEQACAgEEAAQEBQMFAAAAAAAAAQIRAwQSITETIkFRBTJxoUJhgZHwBrHRFVJiweH/2gAMAwEAAhEDEQA/AOqphEygLwYVBqD04xYiYP2gWpKrum4S7TkepJ/XyjN7ao/7qusfyD/40frF57S7uTJscwoyXMlBTk5p7TCwy3l+kU23iwLDdaXyQl//AG5UA49fqjrqEtAmCkUM3buyAkCYVV+6lRHmWERj7QrLxmf2fWAVklN4TBajJwKwEFWNhhqkkB3fNJ3RjrmXiv8Ata90tE8/2pSmNVK2is8yaFImpLYaOxYhQJY8MYeOZXftKJFqvCbhKzMTPQnljWe8fIQMDX+xSX/AtKz96ageSCf/ALR0C8rUUSlqTmEkxxLYvbGZZJBlywk4phV7pUr3UijFt0Xdp2+takKBl90g5ywKf3CF6GmuTYbOX5NmyQpZBLke6AKeEZ61XdNtV8omhDyrP2QUp2DgY2D5l1Cm6KfZ/a4Sk4FpIS74uGW7h4Rt9lL2xy5ikIKh2iyCCkBY7QppXMBIz3RBycYL3LwxxnkfsUuzuyVokXjOtNoSkhYmFJQcdVqFGbEGS+6L+XLlItHaMlK1BiohlNUs6g+bUi8tcxxwMNoWWjcJ2jGXEosotq7+CbPMTKIVNUlpaal1dK5Oekc9vPZS0qloRKm/aCkf5JlIStCS5JSC62xPujpl/XdJMiYtUqWVBBL4EvQcWeOS39YJ3ai0HF2AY4noFAF0irhyMhSHv52mPDdbhmwXgiSJ61VmCWJUpCU1KplZqwwYBKAR/UIoBPKgrEkklzl7vgx+MbS49hrWpCZvadmFgqw7yFMavQOGqxakHeljlyUHtJaVKSMxa1zSlVSP4YIpQZhnMau+DNUUNmQ2BJylIc/nVU+p9Irr1RlXIO3iSf0gJndooBOLEVd4domWlQ/MosG4mL+y7LJWVLmBMmUJZUkCaFzFnd3qhYNahoQynsiGSgbz3z4fdGuMPWycQhShmwr/AFAn4R0X2f7HSZsv7TOSJmMns0H3AhJYEj7xLE1ozUjTbT7PWTsayEJNWVLQlJTTNmY+BETeRJ0XWF7bONyMBAWJYSnCFrS74i/M5KJAYbjENCcRALsSKOWz4O0XF73LOlIUsJeUFYcQzLVdKcyGZ2y6RRybcCpKZYK1kslKQSSTkGFYpaZFIcss0KMzGHCZro4YiCGI3hgktyHGHp9oUQpZJ7gChyOIANwzakXtl9nttWEhFlmAZnEyO8piScZHIdIG0WwVss1kmrmSSxKASlSV4QFOSoJJYOBWAdGWm2ghZyVV+bGoyL7+Edg9iCnkTyafxwwP/DHzMZj2fbILtclzLxpQpScSijsn4AEFSiAc8g7ZiOrbI7LCxS1IAQHWVsh2cpA3+EZYJEieXvGUPw2acf7pkofKOS+0e8Vm8bSEKKSjACxNUmUgn1q3KOsit5H+WyD/AJpyv/xGDsWzsu231azOSrAkqIZTY1JwIYtUAYSYIs1PpHNLumqFoSsrUS/fVhLNiGSnJU4GVOEaywXuJFqSuWSsK7xGHC5AwqABJ95DdUx1f/A1i/0E+avkWgrruuRYVzGKUJWygVEBgGSU4juBKW/PBfNmXHgy6NqkEYlImoHFUtTf3JcQ/K2kkKymo8CcP+5o1Fr2psYScU6WsEVCT2jg7iEvSOSX3dyETlpQ+B3RR+4oBSc/5SIm+B0mbmZbgQ6SD4EH4GIKpktwpSQ4IOVeMYU2FkOxHed/dNB48zFnY7/DuXzpyiU5Uep8O0S1Dbl0i9ShKyQ81IUok4ZhALmrjKsNX9eltkrJs+IoNcPZiYE8RkSn4RLs14Sl4ahyQOBr8ojbUzZZOArYJUklSXNEmrNvIcdYSTSs7tVosbT2RppN/sUvtKvK0fY5CVEusBU4ju/dFCHyKiof0iOadtTIeNX+ManbnaVM9RSlK0gMAVb0iuJhk5JpwaMglWtCOjGnXJ87OiTLtvvVYgP1FQfMCOu3ffdtShOFUi0AgHFMKpSw4dlYAUrPMARh9jw9ktiGHflrYlqdzjuyi1strtCZaB9qsiQ1AUEnr6Q3K3RlwpJ+43/jC1LH+et/zEfCkHZtuLZLV/mE8lKxDxZQjKntJVVAKTxFDCrReyQh6K5cI3YtqL/a/bNdpsnZTQMXapIUkMCAFUI413Rl7feRmiTiUVFKcIc5BIAAbhCJN8JV3ZiWfJ6jygTFSEKCsIVyxFI8xXyhWaUaLBUwAnHiVyfCPSELtSTQS0Dm6ifVXyi2s13SJ7dkoBZySWxH8rll9CDyMLmXCpDlgQMyASRyUnNPWGBTyLwKVAYTyKXoYhG77QEkiWSFu5pVzmOPh5xd9jDtinKlKJQQHFQQ4PiDCsKK+y3dOTKBSg0NSFDfzDseWcNKsa3q3Ul40933gh/4vcVumSxh/uSD/tYcom2y0yUJxTFylJP3gQhbH+QhjvyT/VDEYv7CrcpiOA9Kxr9hL7RIaUpSkuotQKCircGHdqHq+ZrFXa51lCMaJ9CaJKTifwYuOYJjPzrU68aDvBSeDb684zKO5UUxz2O0dyvO/ZcmSqbMOECiU71HgOJPpB3Ff0q1IxSzX7yD7yTz4jmI4db71mziFTVlZAYPQAcABQRJu29FS1ApNR4+VCIIY9qHlyb3Z2zaJTWSf/wlfCOTXzfBmSJUlnSlRUQD71d53BqPzMTrj2mtU2Xa0z1laOzUEBgAKEku2I0YVJ3xh7fbluUKOR3b/H0jKXn/AEFzsr8zY3l7R5swBCAkE0ZB7o4AE5+UUE7tVhikqWsuQkEnCMsq1LnpFNYUBS+8pgGPI1qH3HJusW9vtycRNFHc/ujzz+EUSJs31kVZbHJolCCtIxI99Ro+Fai7h+JaMNeVrClzZyMKQQEhKBhSCRUtk+EE9YqjaiZie074dsIUGrQMEmm6Lm1SUAhIT3RVQBwgEtUmvCElyDv1Oo7FTpsuyywEDCjAmrglJS7sHY1HnGwtEkTU95jy3eeeUco2X26lpWmSSlEoJAGeAEZVLnqeEbyTfyFAkTEFKalQUnCwOZINOsc81tZ6ONqUUzmN/XxOVa5tmtC+zkCYooQqWuYAAaFASHUSKuGzMWmw0tFlvCSRNlLlqUQVJpVaSlJOIOGJFH3xA2k2sCrYubIJCaDEKYmDFXgflFbegFpwqBwrS5oGfIucIqaZxeKbRwzrc6PQk7aOyofFaJIYsQZiHBG5nzigvP2l3eD2RWZ2PuFKEFQOLusSWSQXbOMBN2ZE6aLUtRCZ6EzChB/8QhpoJqGxhRp+KKPaG70SLXZBLdiXLsaiYjgBuh0Ztm/2JvQ3ZZ7VItEuYUSJ5MtSE4scqYpgoVDgFj/WI29w7SS7WgLlBYSSR3xhPd5PzjEWva+UlQB97CUKBoCKgHyw5PkImbO7YSpagiYMLksUilau3gOcS8SNlPDl2a+RNQq1TQ3fRKlgnilZWQOhSrzjiP8A0qZF7zZ4nEJ+1TQpIV9xS1JUAHzAJIpmBHbrIkGYuahiJgR3hXEEgt5YlRz68/Y6hU1U1E5QUpalkLFHUScxzMVjROXPRSWvaS8JRVKm2pToUUkhgSxZ3CQebvviZs9e3bCZKmrWp0lWJSiaHurZ8mCkzP8A0o0C/ZumYpC5tom4whCVdmEspSE4cVXLkBPUPvi3smx9nllKgtXdzxYGUGYpV3Q4IJHWNSca6MJSTs5OmR2a1J+8FqBS9Uly6W31eLS2zCuRLXvlkyleBdUs+XaJ/oEdPtClyElSBZ1lnILSlqIDkg1BJzq3jFX/AI5kTSJZldoVbgy0E7gCpNa0dmrnE5tM3FUcxmTgEjrr0ilVaMKmfwjZ7TWqTNI7Kzpks7lJz5YQAAxeM1PsCFZh/GITipdnpaLVy00m49PtDci8ucWHbFQrFei7EJyDRZSLuWZZmAd1O965tTwqekZjjo7NX8VlmhsiqT79zJ7RWVSJuNjhUBXcCAzcorpKcRAAdyAPGOhDZpdpRhLy0ljiKSQWyGYiy2P9mSvtEwTClSUoGFYdgpRzbMqwpIY07+ZjohNPg8OcGuSju+xdnKmpTkUBKupbzIeIAujD7qlJfgTHXJXswQkk9sSC2IFLO2VQeZhcz2ey39z+2YoDyUFfGM8mmcY2h2TmuFy1CbJZkqBbDyUD7p8fOMuq6ZwUQzEZhWm6iNHPvmaiTMRiWlSktiQSMQcUU3LQjNi0zQe6VF6Vc0fnFPoYVjsi45ile65O53ryYPG+uP2YJSkLtamP+mjMfmXm/IecQ/Zzda8S7TNrhIRLHBRDqX4gMB+blHQUd+JSfoj3NFolKPiZOivs9zWOWRgssqlHUMR81PFoLuTNTROEpFCksoAcDm3LKFqu0iJVilYTwpGEpHflxYHHypHMdsrLOsyu0UhCpRLY0JKSDuC0uwPMUMZNe0Sz7qPOO2XlLCpa0rAUhQYg745uu5EIUQA7Gnhuiin6M8fV6Lwkpx+V/ZmUXeNoVkGg0WWbMbG5IoHqwd2HCpPnGvTY0jdD8qyOQACScgBD8Q8/YY8XRNZnBAJanGBMkmWQlWbeb743xuKaM5ah5frFBtngxICT30DCpO8DmM8/jBHLckjTxVFsoLVacWSUp/KGfpB2CzTFEYULU/BKi/kIiER1P2TbQPINnJLylEjP3FEkeuLyi2SexWTxY1N0ZCdZp0gEFM1JUGUgd0sRvSpsxFHeUjEp+8ksxxpUPCoBEdJ2qVitUw/l/wBoimXZ3iG63Ztxrg59KkrxEJwlxxej+hg5po3CNjaLqU+JCynkUhQ8j+sVVruZZd0IUTmUkoV5FxFFIw0UF32js5gUPXmGibbbwUvOg4DJ+MFJuhD98gKf3SpmrQbnhu12FaHJSSOIqPSNJmWiRYLKrCJn3cSk9UpSX/5gOhh9iCRzy+kRLJbXwIwqASkgvkSVKU/IlwP6RGmN6S1SSlaEmZhovCAXc0fP7z7/AHYy216F8cIzTuVV9ynwuIlWGeUlvCuvCGG4Q0ue2fn+sWSOZnUtj7/s8uSpFrxYEHEggKJGIgKDJqQ4Sac41Uy1XbPSDI+zqnqlr7AzE98EM5AmBwxb0jley1jVa1iUne4UTkEHMmNTstcf/aZtnQoyZMl0qyVMmrJIC5qyO8kAEiWAEhwWJrEstIpji2yNf+w89K09ilcxGEFSx+MOCogVyOXOKNQmlCUP3yvES2EgOFOx3M4p8o7ZZpKkzWSSZYSMzkRnmHL8QekZ3b651T5snspeNeFQcAMKhgSWYZv0jl2cHZfNFXsVfcyXOKHxImMqtT3WduFCa76RuhfBUSye7k53nkODb+cYbZaxlMxSVBlS04VJd6u1OKaHyEauWvd8t4+jxbHwuTmy/NwWUuc8OEuIhyofSqKkRu0XZKWGUhJBzGXwirVsZId04kHEFUVvGXMjllF0FQeOCkMxd6+z5S1KWiYHUSSDSpL8+PGKC2bE2pGSMQ5d74PHU8cDHGXFMe5nELZds1A70pXQV8hFpYtoRZ5aUSkHFhU5UO6FqSA7ZlsvEPHWpiUqDKAI5gH4xXWrZuzzPelp6U9MvSGltXAny7Zyn/EVqJqtDb6EFo1907U/YEplrlmYtYEycoFlBS6pSxFWRgo4zi0/6vpGNKgThSQSktUCrOGzyy3xS3tsNaFzFzApKytRUa7ycqtSJ7K6KOV9s2d2baWWewTMwqJYJWMJfgNx6GLVFpSqqVJI4gg/CORybhtEiYha0kYVpOR3EHNmjQp9mkuaVLNpoVEpEsCgJJqSalm3CNc+pizmy7GnhDX2BO4CJxEIIiTKol3ba+zTh3OT100XdkvMOIysxTZbodk2yOdycZH2/wAO8PNpopdrhnSbtvJJIBIYxZXwZSZZwrBPCkcyk3kRvhc69iczHTHOtpmfwy8ikpUi0vG9O7heM7aJgd4TaLY8NvEItylZy/GHDFhWJdt2H2oi72UW0/L7pz8RFMiLfZ5TThzBjcuj5mHzG3+1gnCrC43ZGOc+1m4glUu1IyPcW3EAlJ6pcf0iNTtJZO0MpWRyJGYFN45tGS2htk0WebKrORkxPfGEuFpLd5iBQ5iN43THlXBz1S6R0P2TygJcxW9SyOiQKepjns67ZyUlRlqCRvIYDzrG+ulZsV1drkpaaccUw0bpXoYpme5JIlgVNt+xFm3/ANpbJzsUqmEJPAJ7o6U9YsSiMDYZneBL0IPrG7kWkLSFDIwZI1VE4uwFEJMqHYU0Ts2QZ9iSoMQD4h/jENOy5mFpMtZVwluPhQdY2tkuSUuUFOp2ckKSz4ilgkp4jPE4jTWObLSkJSAABQCg3ZtQnLzi8MUpdEpZIR7OYWXYxVlSu02qWoM5EtZSt1MwKsNGHDeWjLCcSH47iHI5PnHd7SqWpOEgNw3EnjzyaORba3Z2NodPurcjxGcUWGUPMxPNCVRiU0sGFrlBqwmVMh9Sw1Y2jBrPZttPLk4kzlIloTQKIZSuL4R3mpWNtYdo7GbXiRaJSu2SgACjLQ4DqdwogijCg3xw9SnypQ01ziwuO3JkT5cxSSoINQM8iHD7w79I5ZQ7aOmOV8I9J2W0JyxO/MGnBxnFPtltAqyygUoCsSmJP3aFi33qjfTjnGPl+1+QiWAiVNWsBmVhSl+anJ8hGKvXa+daZ3azFOTQJD4Al3YDhzz3w4wbHPIl0XdutK6KQteCa6/eL4yf4gURU99yORTD1j2jtKKCYVj8K+90BNR0MV1jnpmDu0OZT8xuPjyiQJfKFVcMx3ya6y7fB+/KLPQpNW5pO/rF7YtqbPMymhJ4L7vxp6xzRqwrDC3C2nX0THDio4io88oPHHJbNalyy6FqQf5SR8It7LtlaEZlMwfzpY/3Jb1h7hbTobwHjKWXb2Wf8yWtHNLLHyI9YuLHtBImUROS/wCEnCfJbekPcFFnACoSVwSS5aHYixs6UEUOLrw3U5w4ZCYopNAwORPVyS+uBhwW+YnJXnWAC1MhsjEeZYUnNCT0ERf+k1nJgRmGz5j9NAvthzLOQPIO3xPnBbCjjBVDalw5hhJlxMqR1riDNmlJcRZqkw0qyvCcU+zp0+pyaeW7G6K5N6Nx9YBvN8gT0ieLEOEOosI4Rjwonqv43qGqpft/6QbMtRqRE6WIdEmD7ON0l0eRlyyyy3zdsJon3RMacj8wHnT5xBIjXbKXBgw2md3WLoSd/NQz8B1pSEouTpEt23kTtJa8ExAZ04SWffiDeRSDGbtM3EoniY1+285FoSmZLCGQC5QQSoFqsACwwmp4xiSY1KDjwxeJuHESQohKqgli7ZHP0hXtEtks2NEqWMpiCaNhASoV8wIjlcNKWISVOx7vK0YiQrjHStitlTMC1LUtKGZBKcIWSPeAVVgaVFQd0UywOH05hon2PaS0y6D+Ingc/PfG5TbVUYhCKdtmosuyYSv+It0jhR/E/pE21SbFIGJSEdSS/QkvGWvHaCdNYJdAbMsVcwGyHOK8WckuolR4kvEFB+rLynFdI18jaNE9PZy5YSAtLHCkMlld0EVDnDTlFcqdMHel5pLFPEbvmPDwhF1SglPqYlheFKzwB+nq0e7p4KGLk8TPNzycDM++C/dryLDoQRURQ7UzDPkYcJKkqBSd9HcUzDHPOJLweKON61tU4o6lpVF2mzAJBGq9RCrStwB5xtrRZkLqpKSRkSB60rFjcFzSJ5WlUpOHAQQAAxJDEEChzIIPSMqUZY5Svr0KbXvUV6nNpJp5QpUS78u8We0TJSSVJQpgTmxANW8YiYqxiLtWOSp0SJckkAgGGJymLw5LU2UItU8nCCXY/X5RZpURuVlldtswKzqGPTfGwlqCgCN8c8sM/v8AQj4RsNnrS6Ck/dPpEpq1ZWLplopDwjshD2GCaOcsNEQREOkQkwwGyYbUl4eKIbVLhAO2S8Zsr/LmrQOALj+009I1V2bVzEycc8yyVqKUFilwkd8nAC1SlIOHjGMmJ4Q9fFsC1gS3EtCEoS9CQkVUW3qUVHrBQjfWK+xOIwoU9XwlMwMxNcBxA0o6REizXjLm/wCXMSvkCCR4pzHURydS99XG/h4HMRNVf61N2uGaBkZgdQ8JgZfmTD5FR1WUjEWy4kUIAzMATMVQOnDl0yjFytoOys6VBa5Spyu6FEz0plyyxLLIUkLW4o/uUi3k7VqkISCJSpqgFrdXZJAUB2bBYJcpqXZng3V2G1vowoEJKYcKda18IJoRsbUiCww60OybIpT4UktmQKDxO7rCbrsZGwwbViYmwH8SAea0n0DwSrGakYS1ThUCw4kZ+kZ3x9wIjQCIewwhQ8RGgHLvvFVnmpmoSleF3SosCCGzYseBi4tW1YMsiXKWlRB9+aVJCj94pHvl+JbLdSKAwCI3GTXRhxTLK07TTlpKWlSwpOFRlywFEMxGIuoA1yMVJELwwQTCbsKoZMuCMqJEKwwhkUSocTD2CElEZGBIh5JFIjmFqDDErup/EaD6xqMXJ8IUml2XdjQCkgKB4VD+UNW9ZCAk5qLn+lxT0iPs3bwJhC5KlAsQohwEuxJBFPeTXz4RYXpbJUyfhCR3UA0LgDFvGQLnLgBHqRnPLHZ02cDxxxy3+xUAPlXXCHU2JR3N4nRi1kWdSh3EEjkKeHM8oZWpixz4b43D4fD8TszLVy9EREXWN5PSkaC47IEJWoBn+X7mKkTYu9nbTixIOniWu08ceHyL1V/z60W0OVzzeZ+jOP7RWjHapyuKvlELf0i322usyLbNTuWy0+Bdx5/GKhJ+AjjxcxR05lU39RcqvnEe0IxBxuNOkL7RkcyadYUnIAByaAbzFvQgTdlbt7a0S5anwqJ7wyoHIfcWjvVi2Ss4sykS5SEqKaLbvYmocRrnzjmVwWLsJafxviP5uHTKOs3FaiUJJ3gRxTlU69DtxRTg/c5qZZyIgERabTWPs7VMAFCrEPBdfiTFXijRNoKCwwbwE1gAQqEQ7CCIAG4QZQh7DBFMAERdn4RpfZshItSsYSAZRbEzE4k5PvaKVoS0CMvkm31a5c23rUthJQrCEpYAol5JS1BiIP8AdFNarSpa1LV7yi5/ToKdIlKENmUIfqOw0nWtfNTa1r5E+ta9IAVrWvnk0LlkUeocOBRw4cP4a4yp8tczIhY3BJAbkEfd6DqYhPrXXTwZbhrWuGJRt2gsq7Xccxc3FMBlpSz94KUpiSyJQV3iaDvYRxIhSbXNE44AcCiWCkKHZpO5y790lLueXGLNMHi1rXz0l/uECCMGda1+qYYwNBFMKBgQgGxB4YURB4YAGmhYlncDDU+ViDORzBYjwaDs95ql0nDEn/UAqPzAfER1afFjyupSpkM05wVxVj6LMTnSH0WIb3MSJRSsYkEEHeKwZEexDRYY+l/U8yWqyy9a+ghMtKcgB4RFst5InIwKTKCws95c9KUgA5KQVYst4HOJajFfNsCc2EWlpo5FtuvoTjncHdWOXzb5AmDvBaaASpDpSAyR3py2K/dFAB4iJQvyWUdnJkJlIJBWokqWojKu4eJOdG30syy1hckNFoaLFBJrlk5aqcnRdSr1UkYXdJLlJqg82+YYwu332ZicOBIAZj3lKHgpRJA5RUdpCST4RHJl02KVyav8u/59SkMeaa8qHzaDEq6b07OalW52PgYrfWFgvSPP1PxCOSDhGPD9zu0+jlCak3yvYn+1W6wuUi0JFUUV+RTV6FvMxzux3fNmJJlypiwE1KUKUAAakkBqR1azX7I7JMq0OQQUqGHE4ajgtQxqLkmSVpSJGJKUEsAkywPBDAKRXdkY8XHOUeKPdz6OdLJKLS+h52npKVYVAgpzSQQQeYOUW+yqAZ4KqncXZjuYb98de232Ak2slfZlM8kNMQcOJmouhCu6GchxThDezfs9lWUBSxjmD7ysh4DJPjnFvFXRx+A+74I9x3CVkLWGSMhx8Y2KJ6JYdRCQMySwEUtv2mkygyD2h4J93qrLyeMvb7yXOOJRLDID3Uvy+ZiKjzbLOSgtqLDaq9kT5wVLfCEBLszkEmj1asU0JKtfrBgxQ52xQEJeCfWs4GKAAyYAg4EAhJRCSIXvhJEAxKhCSIcwwMMIBpoATDhTCcEAEY61r0EDWvL05CCSeetD081trXTQq2gAMta3aYOpta180JFdaGXpyEGNaHy/SEApta18xrWvqR1rWfOgc6668+bMA9eevXzD61r5mNa8X07nrz1reAJaDblrWs4VrWvoDrWv0QCSIODI15fTWZHLpr56eAAsMEpA4QoKgYvPWtCACJ9kUg4pZwk5j7p8Ru8REyz3wPdmDCfMHwO/48oLpCFSAqhDjnHZp9ZPFw+V/OjnzaeOTnpkyZapYLY0PwxB/J4Qu0DdXwiFLsCElwkAne1fMw6f0jqn8Sf4I/uc8dCvxMKZXl6w0Uw+0Bo4cmpy5PmkdUMGOHyoagjDhhJEc5c0OxlxJnrUqYMSUlsO4qNatmBSnON5a9mZM2WEKQgAZMkDCeNG8t8ZnYCcMChkcR9WaNVfF7os8lU2asIQn3lMTmWAAAckkgRmk+WXhKUWnDhnLrRaDKWpBUhBSog4UISxBbMAHdDUq0YySnEpX4qkjxO5jFBee0HazFrQlDrUtWNaXKnUSFAK7qKNRupiutM+0TAylkp3JxJCeiElvIR0xn7I+7jPyp7e1/Ov8nREe0KbJTgmTZayB3WGOYeRIOCmbkvnQtXLXztnOtLoxL7x3qctT+GwASzjcKvFHIuiYogHuh3cuW8ovLBcgSRg76zqgjDs5MmLHpoSzxx8rnqiVLLAJG4AeX1ELE5taeNBdWxaplZisI/CkOepNPjGlsuxdnQHOI8yfmIlCn2z4vJubt9sy2zVlSub/FScGE7jmcjSo318I0Vu2HQsYrOp6e649Dl5xo7HYJCUe6hIeiqJJ/qz5QxMt6JTqMyWEFsK1FLHil370dUYJ/Kv3OdzlHh9HOrVda5aiCDShBDHyiGY3dqvOROYTJslyWSe0QJiQeIdlDkaxQ3pdwlzCgkKbeOB9QeUXWl38Lh/ZkZZ1Hntfdf5KIweIxJmWH8J6H9YirSQWIYxzZMM8fzIrDLGfysD1ga3QGgyYiUCwwcAa1vgw2teEACQekGEwCYQU6rAMggc9eGvhD2HhrT6ejCKH6a10iTrWt/Aw2JDSk61qnIwaRr6efw4Q5rXlogueF21r9uRhDEtrPWfrwJg21rVOILmRXWuPrzEAy2z/XX7dQAAa6ZfD05GATrWs+YhChrXj68DQ1az1+3EVAFBT61roSrfrW7TUQFfDR8tM7Aa0+vIwAK1rz09SGtay8gNddfHmIGvTWsgADWtfqBrXHXgH1rXxJfDWm/aAAxrWv1DwS6a9fnpwkk61w1vKAUVQUJI1rpphCVHnrWngGOYoKG0q/eDfWtdIBCiYQ0GTAEMDXbCZq8flGg25s4mXfaU/wDkqI8UjEPVMUewcvuqPOLvaa2hNmWD94YR1z9HghBzltXbZdTWOpv05OF3ZYjMQkAHfXhU+dOEWZsQs6kKaigQX40PSj+UaBICcgB4REvSzibLKXY5g8CNEdY9f/TXGDd2y0P6jnLUQbVQXH6dWxMqSXYV4Nn5RvNmdnEyv4k5itqJGSXGZIzU3Qc4w1klTSAJaSqZT3cn3VOXWLy13rbpEoJmSkoWWacllIPgzpxdekTWiyOo8W/RtcHb8T/qCGTdjwvy+sq7/Je3/f0NXfO1MiyBlF1kOEJqptxP4R4xj7y21n2gsn+GjgDXqf0in+xlaipZKlGpUS5J5mJsmyAR6eDQ4cK55Z8bm1mTK+OF9yPMsZme+onxL+phKboSAzU4a5xapRSFAR3eK1wjhcLfJXS7oR+EeUWksNSCCYNolObl2ajFRHHhKgDzhqbPCcz03xGnW3gG+P09Y5MubHjXnf6HTjxTm/L+4qfISmoLct58qxHxa1rhBYnzrXryrAfprXzaPBzTjOVwjR62OLiqk7Fvx18tboNteEIGs89aMLfeN2tfKJFAida6/LhBO2h+o1wg3fXy+nTfB4ta1zhAV7a+XpqjOSg/L9n+B9fEEoENghxSW1zb4j0EJav7cf35dDQQIQwyDrz+T/UVU+fjr4+viIECAYkfSnX9D6jIwT/v088q/UCDgQGRL1fWv34iDauuLN50+lAIEMYCOv1y19CDSvXR/kT9akQIADOvj8K/pkS110fXoBAgAM69Pm31zCGrrWZ1nAgQCCd9eP1+mZbU3w9ctftBwITGIw66E/DW6DScueXprTQIEPHHdNRYpvbFskIs530h1MoDdAgR9Ri0uLH0v1Z4mTPOfbNvshJaU/ExT7YW0qmhGQQMuaq/BoECPM0aUtVJv/l/c9LVPbp4pfl/YzqlQypUCBHvpHjscsN4TJSiUKZ/eSapUOCkmhEaC656Fnufw1EEqkqxKkrapbMgU91T8jAgRz6nDGcW337m4dpMRefYFTyApI+8FFwDwSc28YiAQcCBLaqCXLsUDChAgQGRE2aE1Pg3EmIk63E0TT1P0g4EeVrtROEtkXXB6GlwwlHcxl9/EO++u866QFfTrw15iCgR49t8s9EMnXx18YMHllrjrlBQIACUunQ+mfr+2+FJPxHn+377oECAAwfg/TXLpvhxLnKp35b/ABP6+MHAgEf/2Q=="/>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sp>
        <p:nvSpPr>
          <p:cNvPr id="23557" name="AutoShape 8" descr="data:image/jpeg;base64,/9j/4AAQSkZJRgABAQAAAQABAAD/2wCEAAkGBhQSEBQUExQVFRQUGBYYGBQYFhgYFxYYFxUWGBUXFxUcHCYfFxokHBQVHy8gIycpLCwsFR4xNTAqNSYrLCkBCQoKDgwOGg8PGiwkHyQpLCksLCwsLCwsLCopLCwsLCwsLCwsKSksLCwsKSwpLCwsLCksKSwsLCwsLCksLCwsKf/AABEIAL8BCAMBIgACEQEDEQH/xAAcAAACAgMBAQAAAAAAAAAAAAAFBgMEAAIHAQj/xABGEAABAgQEAwUEBwUHAwUBAAABAhEAAwQhBRIxQQZRYRMicYGRBzKhsRRCUsHR4fAjYnKCkhczU7LC0vEVNEMkg6Kz0xb/xAAaAQACAwEBAAAAAAAAAAAAAAADBAECBQAG/8QAKBEAAgIBBAICAQUBAQAAAAAAAQIAEQMEEiExIkETUWEFIzJxgRTB/9oADAMBAAIRAxEAPwDnqkxCsRZmBrxXSCtTIQpXRKST6D5Rmi5pNV1Ks6U/6ED59Mb6wTWqK64KrEGBZbEDqQRsY1goUxfpacFOjwx8kXOOpQw2X3X5kwfkJsIhl0gG0W0JgTvclVqbJESIEYExLJluWgUJU8AjcQSp8AmGdLlqKEpmJWsLUSEpQgEqKrHYHSHKV7I5pSCJ0oggEEZ2IOh92LhCRYld4nPCIxo6L/ZDO/xZfqof6YweyGd/iy/6lf7In42+p28TnJEaFMdKHshm/wCJL/qV/wDnGp9j83/Fl/1K/wBkdsM7cJzUx40dIm+x6c3dmSn2dSm/yQgVdKZalJV9UkE7OCxYna0cVIkWDK0eNHvap5i/UR60dJmrRsI9AivPxGWgspTHwJjp0sCNgIjkVCVh0kEROI6dMaJAI1EbgxWTMEbiK9XXIlJzLLDYbk9BAgcZIdsim5uH9IsAT1IJA7jCBGNEGH4iicnMgvzG48RFtoobEsADImjalT3x5xvljalT3/KO3Sdsnliw8oyJZaLDwEZA7l9sSMTUQiw5eXjDXg5mypUuWmWEIKCrtc4AUoAqDsdTpzgDPcAsR5hwd2PP5xYM5K0jMWtYEOC7NtYiOHIqMDhiblDHUKzhakZCsEm+pBYnXeBC4MYys9wbAO/N/wDjSBC0xYcQZEjG8FKL3YFjeClF7sXgmHEuJESoEUp2YlhmCQHJTqdmgjRSitDlR7pIJULsADt72sVkVU9QiLuHyv2g8/kYZ+GK+gRL/vh2hcEzEmWCeQJcHweNMTpqZaz2C0S5yg4yFkqbmB3T4iKi5YioX4zxpGHS6Of2aZkzs5iUoVorMEhWboAdN3gVg3tsqhOliokS/o6lJQVISpCkuQHAzEEDkw8Y842pZldQ0SwlRmU4X2iAH9xQTMLPoMgPhfaFvhzBfpVXIkDPlXMzG+YBKWKiQ2jA+ohhGIoQAx3uafSCY2jxIj2GYGZHhMewo+1PHvomGzlJVlXMaUjm67KI6hOYxBNTop8Ze1MLWuRSrKUodKpoLFatwk7J6i5jkdbh5WtSiSd3vEVNOAsNoIS6wZb6m0D2+5O6+JQp8P7ujqJsOn6aCuHcMT1IUqWu6L5VEsW1A1jWTVtMcba9AEn8YeuFO9IUtQZN3PhAsh2i4fBjGRqiBU4gEyio2UQQ3724gDQgzZgAuSbkXPUwwY9QS1z5iUkhBOdOj97aLWEUATLSoJTmT3CoaqBuHHPbyiAwHMsMZZtssy8MkSx3WzBOrl/Pn+cRiJVqQnMco77AgufQXERtFLuFyKFqp6I3EeARIlMdcEBIE4AiqWTMzZUWABa+pJjeq4BpwgNndtX3i1KplukonZHWHS2psPRhFtSJqpiimcDLH1CA4D7ERwc/cbTGm3lbiXhtL9HruzSSpKg19dH+BENgEVJuCAT+3fdgkc2uesXwmIdrqA+MoT9TQpjanDKPhHpEb09T2ZUvvWA0Z/eDi+xilzqk6DYeUZEczEO3mWBSAkBnBe/SPYgyRDKZiSfdSNSO6BewcDnClidCRNL3dRL8wdBBefiRKlCUp2SC4D8jlLu41O2kJXE/Ek4LMvtXbUgAHwJEMInuCdmXuM8ioQgZVrSNbKbfoYvypVIZF5UpZLuQkXJFy/pHLpE4PdifByYLYTgNROW8oFA3V7oHmNYu2IEXBJla6HMhrcOyFRQrOkHViCL2cH5iLeDYcqcrKkhOpKiWAHM2gxMwaah0VGUuGExP1ntcfaEaYWhVLLmqKXOZIHJQ1d+V/hC7H1HmWxdSaZw6pA7qhMPRxttm1DxZo+HiqWCZglkEugh3fdw7aAMeUXKGt7RLgbt8AT84uS0Dffa/rHFeIKze0wRTUskkJCSe84GUl/3lK2/VosVUodoLAACzfV8Ip/8AUVyJuQXSo+j8ukEKikzIUSbln6ExQHcIwaK0JP8ASZ3YkSVrSxUFBJYlKnB6+nOK/Cf0qnqM0hWRJDLUUgjK7hIzAsXGo841weRNV2gSpacpIC0gKdrkNvcxcovpS0qJmGWQ7BaEBR6+7YRINHuB4K1U6JgPE30tapaJ8yXNlu6FJkqChpmScoJAIvobwwIpqkf+dB/ik/7ZgjgNFUT6SempsMs1QSpwyiACpKgNApKuVwY7/gGOyquQmbKLgi4e6VbpV1EMpbcExR1A5XqbZKn7ck/+2sf6zHGvb9ik3PTSF5GCVTAEZtSctwfAt5x3MmPmT2xYj2+LzQNJYTL/AKRf4mCt9QUVKckDxi2g/W5aeMVki7DaLLbnw8ByaJlZLRJch9VEADzufCOsnBgqjTLlzGZPKxVzI3vHOcEp0rmpJHu/cYf6jEeylEhyyX5mFc5J6mpokABLSDiThSWqUickhMxCAFXA7QJ1I/eEAESGQU7afGx+MB8Zx0T5gKSciQytXJfUAhw0XcPxRkALS/7wLFtnEcuJmH5kZMyK91x1NE0y3Z3FtW3++0TzqUpZ9Dv93QxtUYgkhgkgkgklrtGysTFkruCPVonJjZF3QSZFysVH+SJMSCPDRhXuG3Xbz3iDEsKV2CylagtnDWFrtzJN7wENZqFONhZkgkhSgN791yyhoxHQsYmxBpbHMxFkoH4fnAanqTNp5cx1ApGRShqFA++4u2j+IjyTJOYlZJa7m4bod4IARwZN2oqGaOaVJBP/ABFsQumZ2c6ROuJc15ansAD7h8d4Z10huyvUffAmFczgC3H1IXiSlDkv0iuoqBZrxPIJHnA94nbTLSZYBsAPKMiET49iu4SagKnqClC3LNLWLAe9q5L3PdYRzuZMJJJLk3J5veOiHD+1mNnKQt35WSXhZ4XwJE+sMqapgnNZj3suoDEXa/lGorrUQ2ln2+4FpJhCwY7nwzVPSAEZbPe1uZhFoODRJrUlaXluSEq1BGx+YvDtjNIVIBlKDj6h082vA8jhhxHdNgZSWPqD8dxOWUEhaFBJGhCrvpaFyqxErT2aBdRGm72YwaXwmlVGp1hM4KKyQWGYP3b7NCzwq6p4e+UKPhZh5wB1HcM7MP5e4zYbRmWgAlzqT13gjIpgtwVZR8fKIVFttOth5axHMrAjKTo4fzMVZuIJEDE3L/EeHIQmWsJdCCyzuAWAUTycX8Y3qJKRKKiLABhq5+qBzd4OhKShlAFx8DtANeHGStJSFTZCHaW7rlPoU/bSLsDcbQsj8VJGUoDxLWEUZlSUpPvFyrxUST82gNiVUSvKLEac4Py6xC0lSFAjTkQeRBuD0MKONIVnVNCksGBSSAoDmm9/CL4zbcwWNq4g3E6lakhKipQQSUp2D6sIyl4qq6GQs00woKmcAAgbZspBuBFqZT50ZuQ1gVVTGHT9Wi+4q1Qjr41JZftXxJTFdUsBPIJTm8WAs3KFWrrVTpy5sw3WoqPUmMq7lgNI8pqbOW0A1P3Q8DfMzysu0qnFhr+nMRVc5tC7HWLFRV93JLDsNR8T4QJTMJS27v4xaVqMnDFWyVH7Oo3/AFvDlQ4uhYF28Y5thU8oW7+XOIanEFqUQCySdBZuUBbHuMdxZxjWHMSUFVCySDezaFjGSJjc4oYWP2fVy587QQSmHcKgCZ2Zy5k4W+8bTLi+0ayUxbTLdQSNSw9YDrD4QukXzh2gwYqloAZtVEkuf1zjevlBCMr9IKSF5EANoGhWxiryz0gqZLFRJ6bRnLZm0yrj8oH4en9lOqJBNs2ZPyPwKYtS5AM4uTlFwj6rve3LppClV4wfpS5yPtFn3Tox8QBBWi4jzLATLOZTBne/OHWU9zNXKo4J9xuXTpnjKtPcBSf6SG/XXrEyJoYjkdHuOQPXn4xBV1RkUq1vcJZP8XPrCjw/iS1omJe5U+YmwBZyT5fGF6JBMfZ1Sh7Map1aS4BYDTxaJKepdPeuSwHmBEGG03cOU29dtXiyoWSCzgmAuBUY2+FyURkaJVGQvUViJT4iaaduyVks+qSL/A/CK9XiIFUmdTqWC4UCbKCt+kEKrCe2KmspISQefvC/wgjwjwe80TZoZKNB9pXPwjVUgjd7qIfCxzUvcZaXEZtShC5uR0gBJSln8ebiNq2qWlLINzaDBpJX1AQ4YjK6VdWBseohb4gniQM1yjY7p5A/aHXWAgG5tMrYl84HxycqZLY0/ZFAPfLEq597d/CAVHjcym70vKczBQUHBGviPLlB6jxBFQpRAIsxBL+J6awo1QdCmIZKm1Dnaw1O0GCzKy5LJoxzwHi1VTMydkEsHJzOPQpt6xtxViPZpDauLc7iBHs/mdlMWtWik5R1L38ov8W0oWM6eaWD+6cwBYdXgLADLUMgb4C3uMcnHp88ASmQGDrIck75Rp5xdOErVdVRO8lMPQCI8IpsiUA7JHyvBUXvtt+MKE/UVIvuAZ2BqQorROmhamBJUC4GjhrwnYtI7WsVLmkFQQGVpd3cDYsfhHS5qfzMct45llFXnGikgjysYZwMWNSnCmG5dSUJYkszMdCWb84qVKM1orUSSUIJJJYb6ReEAY+UfZrEEYhJCEvAqXUH3RvBrFk91oB9nlZrldgPFocwmxE3HMNYHha6hXZSgS/vKdg3MnYchByv9nCkhakl8jOnQsR7w5h/lDzwZgiZEhIYZiASeZ3g/PlJLEi40O/g/LpCuTUEHiamPQrt8+5x00ImSkImsJmiZoYOC4ZXIpIY+XOFaplFCyDt9xYx1LifDkonIUnRRunZyGV6hj4iE7jHCmacgMlWoAZn08rQbFl3GK6jT7QfxIcMpGlg3vfwfSLJsIG0vESMgQsFJSAHFwW+I+MSf9XlfbHofwjTTqZDjmFJBvBjDADOQehPpaA+EKTMBUCSLpSwbMtn1OgA1MFKWpCKiWgBWUyycx+sSoglPJNoX1LKykRzSYnVg56jBMUsgEAMecKfFXD86oylGWz2c3fq0OKp6EpcKfSBk/FQLuAPUwgpKmxNbKm4UYmUns+XrNmJSOQuYO0XDEimHaZiCB76lM3UDfwjyfxHLBZPeI2JgJX4otbqWRlGxHoBdoKXduDMzLkwYeOzNuJcZM+UUhk5feSzAnmOh1ifB6ES5QG6g6upIgLOFpYJ70wpfwd4aEC0Uy+KhRKaVjk8j66leZOXKBKD3RqnVvCI6bGDNJKtE6Dc9ekWlR4cJRmJDh9toCrgDmP7m6uX6SaCLRkeU0oJDCPYC3J4kSJeALlLBC0KQbKtdtR8YYsLkFYWWdEod7xJ+ZOnJjC2agzHY/8ALWhmw/PLw9SiGEycC/MJQWPg7+kaC2ENx1WCYyU7Jl6ZiKlEIT3U7pTYeZ1V5xcXhSVyyFpCgQxBDgjwhcweqJUWhpkVdmhck/cuigrOd4vwp9FkVC5YeUoptqZZLsFful7K6Eai6XQcI1M4ZkIsczElgop1Sk7q6R2TEJhRMzM4UClSTdK0nVKhuDGmNUCpKELkIKpczK1wAgskyyoAaDQncAQ0mRttiZzaRA/JnH6iRNo5olrY2SoNdJCgCPP4xscbVMmywR3QtLgbsoEx1gcGU84lc5OZagxJJYb9y/dhP4loKbDu0FPebMBBUo5jLSrZNrE+rGJV0Y89ymTC6AgHiNUidnNiG8Q58eXhFtD+Ucow3isoYLDgWBdlAcs246GDSeMpQBtMvt3Pm8Ktp2EW+RT2Y+zVpA7ykjz/ADhD9o05CkSmAzAm/Qjly09IF1vGaj7gCOvvK9TYQv1NeqYe8SX5lyfEwbDgZTuMEW9CNNL7o8BFhjA3CqZSkqKXYFtbaCLakrG8LPQYiaABM8rZTp6wE4elZ6yUDfv6eDn7oMrnqAPgem0VOAJeavlvsFH4fnDOD+LQDL+4o/M7fhgDNyA+UT1CmBjWjQyldW+UU8enFKbAnXQE6eEZxnovcUeKqoKKQ+jmA2N1L0inb6oHraB2OcQywfrKVy0Hg+sLOI4yuczkBI0SNB+MPYcBIBmRqNSoJHuVVIcdYv4Bg4nqOYskWcM+ZQIQw3Ds45QPQuHfhSlliUFKSSFqCszMQQBYDcdYeZtqzN06bno9SQ0+UplJbs5QbXzUojr98Cl4sVVQWos/dHJI0T4AFoOY3MTJlE2zzdeid/hCDPmlS7bQtjBeyY/qW+KlWGMZ4gmBeVKgw1Yb7+cBp2JTFe8smJqvCpqEImrQpKZhVlJsVMzltWvrFEwyiKBEcmRyfKWqVIbMVMRoxc+nLzgqZhWMpUgtcd0X163hfidNasJyhRblEstxR8ZY2IewqSFTwScykuSduQHlDIIS+H6nLOHJVjDmDCGoBDR/TClqeKFx4j5xbiqPeHiItvCpjYmyDGR4DGRWTN8DwlAzozF1ZSD9liQ7bjvl/KOgJkJnUhllksMulklPukdHHoowg4dVCXNScoY90l9lBvzh3wvEAhTGxNm2U2hvv0hvA+5aMnNY4H9xFlKVS1LLBF2UPkRzHXrDWqeyRMTdtR0iXiahkzk94MoafVUnppp8IBUE8yv2ZUSnYnXwMc61D4MwIoxnVSonpCn02inUVC0hislCQAAdA1hbfaJ6SvQEHnAOo4iyLcd5V25DwED64jOzcbMlmcUy8uUpBAe/VmEct4tUykhySp1klxqWGvTeGDFawmbmIbM6mHjChxBUFc4k7ACGNOvlM7XZNw4g2MjyGjhXA0z5M8rbQAHcHV/VodZgoszLVSxoRXjeXqPGMmIYkHUFvSPZSCpQCbkkADmSbRaR7jzwvIzSVFie+dfKCyqMty8Ih4Vw6bLlkTRlUou1vugyum8/hGVkx2xM0VfiAp9Cga3gNwrJ7HEkjZlN4HSGmZReX65wuzp4pq5ExYPZrSxPKzH0sYviBFj7E5qJB+jO2UqAQCI2myYXsGxhpIIUFJ2P4xMeJeYhRl4qbHPfqK/Hvs/7cGdIAE3Up0C/wV845HPp1IUUqBSpJYpIYg9RH0D/AP0CD+EQVtDTVQ/bSUKPMpu38WsHwak4xtbkRDUaQZDuTgzgiJZOghk4OwyfULUiToLqUpRCEjZzzMOlf7L6ZbqlKXKO3edL+dx6wd9nNIj6MdlZ19ps6gps3mGhtsyuvETxaV1yDdA39msyeQZ80J5hDlRHJ1MB43hioeFKWkT+zlSgf8Sb3vVRDnwDDpBzFMTk06CVKvskanwEIOJYqqerOqwPupewG3rCysa2iOZ2x4xvrmVOMcPRUBjOVNW7uEhKUABsofUQiTOGlucpBA3dod5k4HceukUZhBLD126B4axkgVPO6vVlm3CKCeHZp+qPURPK4YXbMQBZ9yIawphdvxiFc0LOQXAbMRoOSX3g26I/9OQyvh+FS5VwMxZn38Ryi4VjRO3jEjAWa0bqBYgOTqB4bCA5V3CX02crlBY8SFCu8nxiy8UKKrzqYghnOx6QQCBz9RGcZ6Ycz0Rkepl9U+v4xkUMtKFTNX4fCHnh2tTMlJzLl6MSoBQzC2nXcGAU3hJT++PQk+pgrgOHplSskxEtSgpREwBSSxLjMx7xuzwXAQtw+XGxPUZ6iWSixCgPsLt/SXbyMLxwbOSVEActzGtZXpR7oHi0CZ3EZTrB3fd1Ox4Qptp7Po6gryy5a1Acg/rAukkEzClQYg959QBqIsq4rmEFKCQDuNYnw6mIStSh3lXfpFUWzC5sm1eDBE1JMxRYMLOekJXEn/czP5f8ohxL7c9TCbxD/wBwu76X8hF9KbyGZ2pFYxB6A5Ybw5IoEy0JASSoBiXIvqfjC3gVL2k9AcBjmJPJLH9eMPS0jzi2ryEUolNLjBtjEHFJGSaoefrGYT/fyv40n0LwS4up8s1CtlJ+KS3yIgdhBAny3LDML8nhpTeO/wARZ1p6/M6vgMwzAVFKvPKPgmDBkk6CPOHKMdmN4NGihcdQ5FHiL0+j5xzb2gEiegbBFvMl47DPo44ZxTXGbVzTmKgFKSl9kgsAIJjXyuDytxUgw/iCdJDIWQn7OoglK4zmfWS/mYW4yCtiRuxIXUZFFAxxkcaDkX8Yvy+O+h9YQHjAqAnSoYUazIJ06l4+UbJABPnFU8UzpJGUjK5J8TqTCDSklaQDqRDNPo15SHDkQvkxrjYC4xjzvkB/EI/9bM5RdWZXXaLqqgF9/lC5g+ELQrMqwANgXdr/AHRekVTaxfGi7iRMz9Qy5CgBl5aj9lKhye8aqmLNggJ6ku3gBHgmk6MPGNb+Py9BDEwpGqie5USf1aJJGSWMrgdNT6C8QzSVOAT1Vy6CB6cPyG6ix5kgHoSND4xT5F3bb5jY0mU4/kI4hlVQlxc+jfOJTM0ijKkhOqG6u/x3i7JvF4oRR4kFTK77/av+PxHxjZJYNz3u8WexJTo5ST6GNBJOg1jJz+L1PYaBxmwKx76kSVKBsT84yLKZDaxkLlzHfjH1D9RjaUqLmK9LiBmzAhB118IU6iozF4JcPYj2UxzvZ4eUASd9tz1GHG8MmoS4Ibfb4mFGXSrmTAlPeJLADTxjpVZKM+mISQ6gwJ0vaLXD/BP0ZJKkoXMIurNYdE2t4wdELTtS64xFbCuG+zIKmUr4CCM2SwI6H5fCD9TSEGyE/wBR+4QCrqlaX/ZoOtgVf8QeqFCZLOWPMSjLY/nCNiq806Yf3j8C0dBmTA5UAwuW1bfWObz5mZSlcyT6mA6QeTGX1X8QIc4PA7RZa4TbzN/lDZ2nINCzwai8w7d0P5mGbIfH4CFtUf3YfSj9uVMdwwTqZZ+vLGceA94enyEc/jrWEEFYSWZTggXcEEEP4RzHGcNNPUTZJ1lqKfEPY+YYw7pWtaiepXyudT9jvFJnTDSzjmUElUtVgSEsFJPMgd4dEmOq/QA/6/Rj5awLF10tTKny/elKChyLapPQgkecfU9LXiahC0HurSlST0UAofAxbItGdiaxzFT2mVYo8PmLB78w9kjZisHMryDn0j54mQ8+1ni36XWmWg/saclCb2UvSYv1DDomElQgqChF8rW0gjyNlCNYJKzIyPYyOnS5hCAZyHLB9YbZ0w6AN8/XaFbA0vOSGf8AXzhzTRAXWWHLc+UZmsPmP6mnoh4mUMpAO7g/KI5QeCk+YCLBkh7NcuxPoB/8hFaVJykjzgum/hcx/wBUa81fQkspNoyabR6FwMrcVCZ6JYa/vdCqyYM10amdgx/JkAPV8/1CkqUGjaZIC05SLH9PG9PStr+Q8eZibMBp/wAxhFqa57gINu311/kCIQuUSHdLsQb+kEKWcDp8LjzGo84yrRbMR0PhzPhEKafdP5jwMbGLIHW547W6c4MhU/4YXp73fX0iOWEgkFyRbS0RU6iPH9esXTNzAFg+hI+D/G/SF9Xj3DcPUd/SM4RzjPv/AMkTEmMixKbfQbc/GMjKJnqAIoKmBIdRaNaLHVSpgXLCXH20BY/pIIihjRAnEDQAfKIAY9HgxKQGMwdRqW3FR9x9HHa0ykkJRmTfKzId3FgdOjxb/t3q95FMf5Zg/wBcc7mVNmis8FTGBBZtS+QjnqdPoPbLUTZ8pCpEhKVrSklIW4CiA4dTbxU4z4nqEVglpmDsyU2ygHvC4dn3Mc8kzylQUkspJBBZ2ILj4w/cZSU1dHJrpZSVAJCwmWU5SbXOllBQvsREugI4lFyH3KeL14kyiSxJsE/aJ+68c/jrIw+lxDDkE5ZcxAuvMMyV7u7Oks9/KEjDuHimoyqQJwBZIBUyr6tqRCmADEPLuNZmOVhtHEM8PywKeX3WJD33JOvnaCoGbUE9BpBmo4amJplVM5SUqs0pmtoEsNA2g6QFM86Gw5CM3MLcmaeKwoEuUTIULgdBrCv7R6J5onpFlAJUeoHdPoCP5YPy5oGlogxWl7aUtBuVAsX+sLp+Pzg+ncqwgc+MMpnNBHauGeM8uALmD+8pkKk/zW7IjyUP6DHFlJYtvy6wewOes0VdKD5CiXMPQompHyWfSNV1sTKU1AQU567xuoxEjWN1GJgzNTHjRhMY8dJnrRmWPHjcGOnQ1wtLHaE7gWfbmesMYlh+8Sonc7QmYfWlCwfXwhrkzwU5gQRz8vhGZqkbffqaWkyKEIldFWor/lzN1WpR/wAqUCLCZwLHyaBFGvveUv8A+ofjBAQ4BQqYOqO7KTJqqdlSSzm7DnCYpSlrJuVEw80lKFIJV9aw6DnAyXh2WcoDvEaMLF/vvFceZSxWNYtM2PGHPuH6ZyhOZnypdjZ2F4l1sLmI0ylBk6MA/mI2VOCbJ9YxMi+Z/uelxtaD+pIshAbUnX8GgWv9mQD7p0PL92LyJZJiaoo88spba3iAWMEw5DjaK6zTjPjI9jqDJOJjewOh3PWLMuoAIOneS42KScv+p/KAUtHdIIuN+nIcolpZhyqCrgD0Yg/hGwy7hPK4xsyAj0Yz5n0H5RkSUY7g839fzjIwG4NT2yHcLiLxFTEKC+YbzGnw+UDqcFRAAJJLADWHaqoDPT2f2tOYOxENnCHBMukSFKAXOOq+XRPKNjBqQuPnuZuTQtly8dQJw17NUlIXUgkm/ZuwH8W7wf8A7O6MqzGUPAEgejw0S0xIlECOZ2N3NNNLhRdu0REx72bSpgHYjsiOVwfEQU4Vwf6JIVJXM7VBJUUKSMt9WHkPMCGsyoqqpUhTkRY5Xqrlf+bCW3BeYAl8NyHMzsUS0q2ZjG302mpg6EjNz1PrFqsnGdMElK0oJSSHubM7DfWOa1M6YieqVNtMSoi/Pp0IuIqyMw3SrZceJtlC4x4pj6p/dJyo1AgVMQ2kUislbAxKEtu8KmybnFr7k4fyjZCMxA1JLDxiFGfUkROJWZKtdDfT4wVWruBZd0Lz/ZpTzUlSlKTNNytBs/8ADofnEGHYDIkGbSoCiFoIWtRDkqDFwNGsw8ecCaWnMsf3s0j7PaLy+jwRwaoAUo6vaGf+ndwIqNNXJnLa2jVKmKlrDKQSCPCIXhl9oSf/AFmb7SEH0cfdCxD6ncAYgwo1PYyMjyLSs9jYHxjWMeOkSQERco68ofcEEEeXzihmj0GKkA8GdyOodpzdxo4D82QkH4wSRctC/h9W3dOj26GGOTYeMLZjtWDXH8ucAzWpnsAAT4RRKllTgkHYh/0YMSaF7n4/fFhMpJsBGeM2w2O5uNg38SCjnKKAFKKjuo7xutbcyeUWTKCRaJ5FA9zAWezcYTHtUATWQNCQRyD/ADi1nProIjUMugci7fjG1OCbq2v+UUA3GQ77FLH1AP0YFSmNidOR5HlEU9OVJcd50J8e+m4MFailStyRfnp8RA2rkHNKS5UM4V1CZYzG8bg4E8djb5Mv+w5QVv7MPrbzcCPYqcOOpOYjRm9IyMPMAHIntNOxOMXD3C1CM5mEu1h0MOUqB+EYMJKWF3uT5DaC8uW0HFdRxBtXmSIESiIJq2vAysxsAWeCiVIuFps8AQu4xjwQlRfSBuJcRFmEc/4hx4qcOW+cERdxqL5swxLxNMR4nm/SEzkKZaC6Tyb9adTDdxPIRidAiukhp8oNNQNWT76fFPvJ/dLbxy4qe8OnsuxlUqsEkn9nU9wjUBd8hb1H83SNNVpannGyF2sythlVnSDuLHxguiUYG41hoocRXK/8S2KW2Sv3bfulx4CDsqV8Ix9Tj+N+OjNjS5fkTnsTSVTje/XaJJiwBrb4ekYtLdflEMxBML3GKMp1Ex7a/rlvF/DEsLwNnVIScoDqMFqCkLOrfbf12iycC5RuYp+0RP7SUrmlQ9FfnCjDn7Q0f3P84/ywmRs4DeMGZGcVkMyMjItYZTiZOloOilAHwJvBiaFwQFmpVj0QUxzBewVYugmx38CIFRVWDCxJZSpoz2MePI9i0rPQYcuHqhMyU6veTY/cW6/dCZBTh+syTQNl289oX1Cb0NQ+Bgri42zpvKw+X4xlPOOgESS6ZSgSAGGzxaoqDdX66RiEgCbK8zamkMHNzy6xZVP0HreNFIvYXJjMh0HnFak3NhfTQa/hGs5ZYtHhTEIc63EWQ7TcFmT5UKfc1S0U61Q/bK+yhModFTTmW3XKD6xZ7EbOPN/gYC8R1KkJy2UCSouGOZScrvuABpGkMwyeI9zBxfp76d/kbkCTcHV6hMXLU9lE+pjIWMHrDLnJU55eR8IyK6nSl3sTQwakItMZ/9k="/>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pic>
        <p:nvPicPr>
          <p:cNvPr id="23558" name="Picture 10" descr="https://encrypted-tbn2.gstatic.com/images?q=tbn:ANd9GcSp4yQpWKr-DT3hu7EObqcSIIJlNciyaFwXBQIB0wZI0pSb7YtlCg"/>
          <p:cNvPicPr>
            <a:picLocks noChangeAspect="1" noChangeArrowheads="1"/>
          </p:cNvPicPr>
          <p:nvPr/>
        </p:nvPicPr>
        <p:blipFill>
          <a:blip r:embed="rId2" cstate="print"/>
          <a:srcRect/>
          <a:stretch>
            <a:fillRect/>
          </a:stretch>
        </p:blipFill>
        <p:spPr bwMode="auto">
          <a:xfrm>
            <a:off x="6400800" y="3962400"/>
            <a:ext cx="2743200" cy="1666875"/>
          </a:xfrm>
          <a:prstGeom prst="rect">
            <a:avLst/>
          </a:prstGeom>
          <a:noFill/>
          <a:ln w="9525">
            <a:noFill/>
            <a:miter lim="800000"/>
            <a:headEnd/>
            <a:tailEnd/>
          </a:ln>
        </p:spPr>
      </p:pic>
      <p:sp>
        <p:nvSpPr>
          <p:cNvPr id="23559" name="AutoShape 12" descr="data:image/jpeg;base64,/9j/4AAQSkZJRgABAQAAAQABAAD/2wCEAAkGBxITEhQUExQVFhQWGBQWFBQVFxQXGBQXFRUYFxQUFhQYHCggGBolHBgUITEiJSkrLi4uFx8zODMsNygtLisBCgoKDg0OGhAQGy0cIB8tLCwtLCwsLS0sLCwsLCwsLCwsLCwsLCwsLCwsLCwsLCwsLCwsNzcsNywsNzcsLCwsK//AABEIAMAAdAMBIgACEQEDEQH/xAAcAAABBAMBAAAAAAAAAAAAAAAGAwQFBwABAgj/xAA8EAABAwIEAwQIBQIGAwAAAAABAAIDBBESITFBBQZRE2FxsQciMkKBkcHwFFJyodEkJTM0U2KC4RZD8f/EABoBAAIDAQEAAAAAAAAAAAAAAAIDAAEEBQb/xAAiEQACAgICAQUBAAAAAAAAAAAAAQIRAyESMSIEEzJBUWH/2gAMAwEAAhEDEQA/ALX4jx2KIuDngYRc9yqHmP0vTl5FPZrb5WzNupPXuUb6Rqg/jZWgmx1z70C9gAbjTzsl1sKw2Z6VOIsIOMEd+YKL+WPS9jcGVTA0E27Rl8u9zengqiIBbb4hKU9rD7PgrZEeqaasbIwPY4OadHAgg/FK9qV535R5rfRzNdcmIkCRuxadXW0uPovQNLIyRjXsOJrgHNI3B0KW7QSSYv2yztisDVtTZKRrG5dAnqtBbV2UbxLeJaAW7KyGYlrEVuy0VNkFGrFjNFiNAM80+k0/3CX73QoX+7tr4FEfpTk/uEg8fMoRDlCDp0hGq47Y+CTBXEkguoWOW1ZGWWfnurk9C3NOIfgnnQF8BPTV8fwzPgqSOYTvgfFXwTxStNnRva4HwOfzFx8ULWi0z15ZZZMaHikUkbHtcLPaHDPqLpyKln5gl2FQstpIVDPzBAnPXpCZTDs4CHym4/R/uKtO+iBdxfj1NTC88rWdGk3cfBozUO30h8Oxhnba+9hdh+LrZKhnVMkr3PlcXvdclx1Pd4LT52XscnbBWQ9N0PEIphiikZIOrHA+ScleWaaoDbPicWPZo9psb/DW6uv0Zc8/j2uilGGoiDS47StOWMdD1HeFAQ+YsWMOS0mIo8v+lQ24hL97oOui/wBKx/uMv3ug+4UKOsZ0W2ZapO6e8L4ZJO9rW5YjbEdB1PwVN0Wk5OkNjIVycyP3T3i9IyGR0bH4wLAutbPcALvhlDj9d3s5gd9lLRfFp0TtBXydm2znDLIAlPI+JzD/ANj/AJn+UyYAMksI8r6DqhaRati1VxmobG9wkebW3PvEAeagaXhFVOS7A43zJO/zRry/Rxf4k3sMsQ0+ySdHuOmWeu5Rf+JikFm2BHQ5WO46hIlkp6Q+OO1sqWXh88WoI8BdKUrXOB7UWbsbZk9wViVcQPtZhAfN4MbrjQ6d3cihPkVPHxVkI92Em2WZ65JbgPE3wVDJI3EE+qSDqHahRDpyVkLziB7wn0Z7PU/KNa99MxznXPU/BYmvIx/o4/vYLFa6IyjfSq3+4S/e6DFZfpQ4JI6skeLWP8oJHBZDe2vRBzQXtyGdFSmQgdfso04XG1lw3VrbWHeuOB8EMLSXm5OfhlolYAWkuG6TOfI14YcVb7B3j1LeVrW6uI06u71IiMCwGjRYfX91Jw0zQTK4ZgZEpjGy7gNSTYAbknT90yDtCMumNat/qOtqLBKsqT2YyzNg3y/hcVtLgndHu02cDcWd7wt3JegAfVws90Ouf+LS4DwyVSJFFhRMAg7OxOJjWutqS0e1/wBKAoeGiKTJxDbEkWNm56k7A/RTzJX5lugzOlz3BJcc4vGYMETvXeLOva4vrcLOn9GqhiOJsJLLgnxQzziy8ZJ2SzuDghrmeq9g01v4jdR/EJ8UZxWFrhzb3zGRsjitpgSdqmCAT3hFL2kgbtqe4BNmxHpl1RDywBZxt0Wlsx0egOSP8pH97BYueRz/AEkfx+ixEuimQfOMF53FD34ZuwARlzPBeVyFao2XOk/JnSgvFENxBwAso9zxYDot8UqPWA+Kj6mqwjyCZGLZUnSszilVkG/E/QJnQVnZ1EBO0sRN+mNt11SUss5dgF7ZveSGtYDu95yaP36JGqroqc2itNKPancLsb/thjIzt+d2uwAWyKpUc+UuTsU51fg4hVW/1pD8zceabcvVv9VDfdxbf9TSPqu+e34q2V/5xE8f84mk/vdQtAw4wQbFpBHiMwqkgot2WfUTvhdZjrXHrMOj+8E6FREVRE95dhLXbtO1vNdS8a7VgEgzy00v3Jg+paNFlo3f0f1lYD0QxxKsY45kWbkANz0TfiXFnOJa3IZgnc/wotmybDFXZmyZr0hWZ5PhsFPcvOtlsdUOk5qW4JU2NjockxoTF2z0ZyP/AJSP76LS1yIf6OP72CxGgWL8civIUDcebguj/jDgHkuNh3oJ5tDJ4nMjeMdsjt8Vy5zjGbtnUxwnKK4r6KqquKkvcbDXK/cmIrMTwZHENJAcWi5a2+eEEgE2WuKUUkDsEgsdR0cOoKj3OXShxpNHOm53UiX4txovAjib2cDblkQN8Tt5JT77z1OmgUbI4OF9L6hIErI9EQsl+Yn4nwu/NTU9/ENIPkmXD/b+BTR/ickQxcvywxR1Bs6OQC5HuF3s37jpfqql0HD5GwbZuyCburW3BcDgNy1jbYn23JOg1ThsYkIBNmgFzzsGjUlRbnCWQ7An1WjVrRcNAv3apUV9sdkk+kMqh4Li4CwcSQL3sD3rkaJ5WUQYL3JPgmwFk1O0IcaZwQn/AAuEueLBMr3KsHlDlaaem7aJoIuWnPO7enzVS6JHst7kT/Jx/ewWJbk2jkZSsa5pDhe4PgFtEuimQHMrC+odd2Q0Hx/ZMQxjOl+/1ilecJmiodln55rjhfC8frSkgbMGp8SvPZMcp5HR6fHljjxRv8IfmSmiqYjG6wdq11rlp8Bsqj4hSuieWOtcbjMEbFel6aONosxoHgFAc2cmU9aLuGCQD1ZGjP8A5D3gt3pX7S4t2jmesrNtKmefXFdsRLzZyNUUQxkiSL/UbcYf1N2QwHLpJqXRy3Fx0zaKuUeaOxH4eb1oH3GeeDFmct2k/I5oVLlySrInQW82xMp2dlGb9s7ETv2bcw2+4uUOUc9ntLr2GWWf3qkHzOIaCSQ0WbfYdPDVKCqcNLDwCqi+W7HtbJivhvY6XNgNiSN7qKMZvp8t/BF3IvCaWoc81czmNbYMaBk5xzxE9B0XXGuXmRVL44Z3GMgOa5pyIcL2sDlY3QpqOgqcmDcFEdXns2/mcPJmpV3ehqoc6lqG2LYmub2QPtWwnE895IHyVa0HL0Ydifd56u/j/tWt6O3gOlYNCwWH6Tt80ueVPSDWFpWwp5TrJHU4LnXN3C57li55XjLYSDs9/msWhdCCL4pw9n4h73C7tu4X2XDgnHHpbTO+91EuqrLlz+TOpB+KsfNNkqyqtqog1q5/EXQoLsmajs5GFrrFrhYtOYIO1lSHPXKxpZC+MXgefV/2E+4T06K1hIm3FIGTxPifmHgjw6Ed97JuKbgxWXGpIoiyxL19M6KR8bvaYS0/Df6/FN10DnP+mLa0FJUPC3OIL8m9Nz8FCElwWO0Qv72fwTx5GJp+BWMIGW2y7LQckDVoOLp2SlO8Ip5Sr2wydo/JoBxHuKCKCTMBFVAz1SNiCPosjVM23aLh4TVRyRh8ZaWuzB8ViG+Q2j8Gz4+QW1uS0YH2RPNM1p3fe6g3yqR5uf8A1D/vdQEky5s/kzpw+KHBmWxUqMknXLZroaCsl/xK02pzUe2RdCRWimCXpGoMMjJx74wu/U3Q/LJB4CvflzspJmxzMY9jg4WeA4XtrY7qe/8ACeFYsX4WK975AkX8At2KXiYM0fIqjgHDaVjGlzLvIF3OJ1Ow7lPijpiPYHzKN+JcpUMjSGs7J2zmAi3iDkUAcxcDnorOLg+Imwkb12DhsVGmUqHjeH035P3K7HDqT8tvA/yhqOvvunEM7nENaC5xyAGZJQu0TTMNIxtQ4N9kHK/eiKF4AsoU0Esb7yscwu0xbqSj0SJvZqgqRZXJ1MW0zRbckeBtZYnHKj70zPksW2PRifYA86y2qn/e6FKipspzn2S1U/73QjGx00gjabfmd+Ub5LE43JnQg/FC8JkkJwDIakmw8F1QVdyWki41zumvFGmOQU4cGMdfMmwAAzue9JUsAxlsT2EMBcQGYbgdHXN0x4lxFrLsIg5ch6SpX3ATgxLPVDx/wCowzxk6Bw/fJWKeKRbyNHiQqwgj9YKboIIIHY4IGhx1ke4uOeo8E2GaGOL5MW8E8sqirDKXibfd9f8AQ5p/a903c+GdrmOHtCzmkajvCHp6kOabxxuOuFowEnucN1IU9dSiIyYnBrLl2I3cy2rT1/8Aidh9Rjy/Fic/psmH5Irun5Qe+onYyUNYx5AL9DuAAM7W3R3yny2ylGNzg+VwsXAWDR0bfzVe0XH3CeR9zaR5cB4mw/aytThxIjaTrYJOZtOgsUI1aFeJwMkbhcAR5HqEF1UHZuLdhmPDZFNXUA7gIb5hq29iXdA4g/DP6JaVjJBxyTPekYe8/RaTX0czg0MWX3YLF0V0c9la+kmpIrZB96oaoeKNhN8N+vU/wiD0lC9dJ5d11Duo2SMDh7TMnZe03I2Pw3WNySls6/tuWPxFuYp46mFj2kjOwxD1m6XaRvrcdU94K+FrhEGtZ6uHHu4i9i7rqh2pidDMLG8YOIEjS4uAeuuqVMuYcNtE9sxJfbRP0hwkt1sSL/VScSGqWq9a5Ov0U5BMss1s0ReiUpmi6V4hPgYX4S/CM2jUi6YxzJwye6VKCkqY2E3CVxISTm1/uQgd7nE/sAuJJpawGMMHaPFxgNg4s/MCc7KE49wucVHZxutE/wBZrtMI94HwRdwfhrHRwsZezM8WYOIm+IHW/f3o4+nhjXKOgp+s9zwaEOX+TpWTNdMW+rngbc2O1zp8Ef1bgG2CTpmhgt+6ZcWqgAVUpOTM8YqK0MK+tAabC52A1J2CU4Nw1zm4qho9YWDD6wA3vsUx4X678Z0Hs953Kmp6+wRfVEDbl6iibA0MY1regyHyWJLlmXFA0/eyxbo3SMMu2U56RgPx78/WO3QX1KiuGkC52Li35EjyRpzXynUTVUkjIzhJyNs3WPkoyl5GrAwAs3uddysOWLd6OzgyQUVbXQFcRqRHdpccycJObcvdcOmeqaMaH6x3/SUc1vo8q5BnHmAba6kqMk9GddszzCfjeujJnjcm1JUDrYcHs4gNbEF3yKm6CpuEk70ecVGQDreJS3DOROJRuuYyQddfmmzx2rMsMvF0x+yVLMnUhDydWbs804ZydV/k81lcH+Gnmv0Z4WyANdpkUR0ULGAWTKn5Uqh7nmpKPgFUB7PmgcJFqcf04qquwyQzxSrLyGD3j8hup2r5dq7GzPNDlVyVxF78TBhc3NutidwUUMTsGU0SEM4Y22wCi+IcUUg7lqvcwXiIduM7X7stFFy8kV7j/h+aZwYPuRLW5GqMVIw+PkFpa5KoJIaVkcjSHNJuPgFi1RWjLLs//9k="/>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pic>
        <p:nvPicPr>
          <p:cNvPr id="23560" name="Picture 16" descr="https://encrypted-tbn2.gstatic.com/images?q=tbn:ANd9GcQZgyQTawiCy-OwQTpsjyk83Rt02FVDrpzXfSTBBoEIQOXniFoYug"/>
          <p:cNvPicPr>
            <a:picLocks noChangeAspect="1" noChangeArrowheads="1"/>
          </p:cNvPicPr>
          <p:nvPr/>
        </p:nvPicPr>
        <p:blipFill>
          <a:blip r:embed="rId3" cstate="print"/>
          <a:srcRect/>
          <a:stretch>
            <a:fillRect/>
          </a:stretch>
        </p:blipFill>
        <p:spPr bwMode="auto">
          <a:xfrm>
            <a:off x="228600" y="4800600"/>
            <a:ext cx="1905000" cy="1790700"/>
          </a:xfrm>
          <a:prstGeom prst="rect">
            <a:avLst/>
          </a:prstGeom>
          <a:noFill/>
          <a:ln w="9525">
            <a:noFill/>
            <a:miter lim="800000"/>
            <a:headEnd/>
            <a:tailEnd/>
          </a:ln>
        </p:spPr>
      </p:pic>
      <p:pic>
        <p:nvPicPr>
          <p:cNvPr id="23561" name="Picture 18" descr="https://encrypted-tbn2.gstatic.com/images?q=tbn:ANd9GcRzqVBmtZPfVCNSN3UZN5PWUG6qBeYichrUxMitydQRkgqA5Gg38w"/>
          <p:cNvPicPr>
            <a:picLocks noChangeAspect="1" noChangeArrowheads="1"/>
          </p:cNvPicPr>
          <p:nvPr/>
        </p:nvPicPr>
        <p:blipFill>
          <a:blip r:embed="rId4" cstate="print"/>
          <a:srcRect/>
          <a:stretch>
            <a:fillRect/>
          </a:stretch>
        </p:blipFill>
        <p:spPr bwMode="auto">
          <a:xfrm>
            <a:off x="2819400" y="4419600"/>
            <a:ext cx="2609850" cy="1752600"/>
          </a:xfrm>
          <a:prstGeom prst="rect">
            <a:avLst/>
          </a:prstGeom>
          <a:noFill/>
          <a:ln w="9525">
            <a:noFill/>
            <a:miter lim="800000"/>
            <a:headEnd/>
            <a:tailEnd/>
          </a:ln>
        </p:spPr>
      </p:pic>
      <p:pic>
        <p:nvPicPr>
          <p:cNvPr id="23563" name="Picture 11" descr="a_lhigh_0924"/>
          <p:cNvPicPr>
            <a:picLocks noChangeAspect="1" noChangeArrowheads="1"/>
          </p:cNvPicPr>
          <p:nvPr/>
        </p:nvPicPr>
        <p:blipFill>
          <a:blip r:embed="rId5" cstate="print"/>
          <a:srcRect/>
          <a:stretch>
            <a:fillRect/>
          </a:stretch>
        </p:blipFill>
        <p:spPr bwMode="auto">
          <a:xfrm>
            <a:off x="5486400" y="5564188"/>
            <a:ext cx="1981200" cy="129381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solidFill>
                  <a:srgbClr val="7B9899"/>
                </a:solidFill>
              </a:rPr>
              <a:t>Strategies to make fitness a lifelong goal</a:t>
            </a: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lnSpc>
                <a:spcPct val="80000"/>
              </a:lnSpc>
              <a:spcAft>
                <a:spcPts val="0"/>
              </a:spcAft>
              <a:buFont typeface="Wingdings 2"/>
              <a:buChar char=""/>
              <a:defRPr/>
            </a:pPr>
            <a:r>
              <a:rPr lang="en-US" sz="2000" dirty="0" smtClean="0"/>
              <a:t>Students  may create fitness plan books that they can use and refer to in the future. </a:t>
            </a:r>
          </a:p>
          <a:p>
            <a:pPr marL="0" indent="0" fontAlgn="auto">
              <a:lnSpc>
                <a:spcPct val="80000"/>
              </a:lnSpc>
              <a:spcAft>
                <a:spcPts val="0"/>
              </a:spcAft>
              <a:buFont typeface="Wingdings 2"/>
              <a:buNone/>
              <a:defRPr/>
            </a:pPr>
            <a:endParaRPr lang="en-US" sz="2000" dirty="0" smtClean="0"/>
          </a:p>
          <a:p>
            <a:pPr marL="274320" indent="-274320" fontAlgn="auto">
              <a:lnSpc>
                <a:spcPct val="80000"/>
              </a:lnSpc>
              <a:spcAft>
                <a:spcPts val="0"/>
              </a:spcAft>
              <a:buFont typeface="Wingdings 2"/>
              <a:buChar char=""/>
              <a:defRPr/>
            </a:pPr>
            <a:r>
              <a:rPr lang="en-US" sz="2000" dirty="0" smtClean="0"/>
              <a:t>Students should be encouraged to think about and plan out activities to help with maintaining fitness going forward.  (i.e., what do you want to do?  What skills do you need to be successful)- Executive functioning- planning, organizing, executing, reviewing. </a:t>
            </a:r>
          </a:p>
          <a:p>
            <a:pPr marL="274320" indent="-274320" fontAlgn="auto">
              <a:lnSpc>
                <a:spcPct val="80000"/>
              </a:lnSpc>
              <a:spcAft>
                <a:spcPts val="0"/>
              </a:spcAft>
              <a:buFont typeface="Wingdings 2"/>
              <a:buChar char=""/>
              <a:defRPr/>
            </a:pPr>
            <a:endParaRPr lang="en-US" sz="2000" dirty="0" smtClean="0"/>
          </a:p>
          <a:p>
            <a:pPr marL="274320" indent="-274320" fontAlgn="auto">
              <a:lnSpc>
                <a:spcPct val="80000"/>
              </a:lnSpc>
              <a:spcAft>
                <a:spcPts val="0"/>
              </a:spcAft>
              <a:buFont typeface="Wingdings 2"/>
              <a:buChar char=""/>
              <a:defRPr/>
            </a:pPr>
            <a:endParaRPr lang="en-US" sz="2000" dirty="0" smtClean="0"/>
          </a:p>
          <a:p>
            <a:pPr marL="274320" indent="-274320" fontAlgn="auto">
              <a:lnSpc>
                <a:spcPct val="80000"/>
              </a:lnSpc>
              <a:spcAft>
                <a:spcPts val="0"/>
              </a:spcAft>
              <a:buFont typeface="Wingdings 2"/>
              <a:buChar char=""/>
              <a:defRPr/>
            </a:pPr>
            <a:endParaRPr lang="en-US" dirty="0" smtClean="0"/>
          </a:p>
          <a:p>
            <a:pPr marL="274320" indent="-274320" fontAlgn="auto">
              <a:lnSpc>
                <a:spcPct val="80000"/>
              </a:lnSpc>
              <a:spcAft>
                <a:spcPts val="0"/>
              </a:spcAft>
              <a:buFont typeface="Wingdings 2"/>
              <a:buChar char=""/>
              <a:defRPr/>
            </a:pPr>
            <a:endParaRPr lang="en-US" sz="2000" dirty="0" smtClean="0"/>
          </a:p>
          <a:p>
            <a:pPr marL="274320" indent="-274320" fontAlgn="auto">
              <a:spcAft>
                <a:spcPts val="0"/>
              </a:spcAft>
              <a:buFont typeface="Wingdings 2"/>
              <a:buChar char=""/>
              <a:defRPr/>
            </a:pPr>
            <a:endParaRPr lang="en-US" dirty="0"/>
          </a:p>
        </p:txBody>
      </p:sp>
      <p:sp>
        <p:nvSpPr>
          <p:cNvPr id="24579" name="AutoShape 2" descr="data:image/jpeg;base64,/9j/4AAQSkZJRgABAQAAAQABAAD/2wCEAAkGBxASEhUUEBQUFBQXFyAZGBcVGBgeIBsXGBgaHBocHBcYHCggGR4lHR8YITEhJiktLi4uGh80ODMsNyktLisBCgoKDg0OGxAQGzQkICQtKywsLCwtLiwsLCwsNzAsLCwvLCwsLCwsLCwsLCwsLCwsLCwsLCwsLCwvLCwsLCwsLP/AABEIAOoA1wMBEQACEQEDEQH/xAAcAAABBAMBAAAAAAAAAAAAAAAAAwQFBgEHCAL/xABSEAACAQIDAwQKDggEBQQDAAABAgMEEQASIQUTMQYiQVEHFDJSVGFxkZPTCBUWFyM0NVN0gZK0w9EkM0KUobHS5GJyc7JDY6Kjs4LB4fAlRNT/xAAaAQEAAwEBAQAAAAAAAAAAAAAAAQQFAwIG/8QAQBEAAQIBBQ0GBQMEAgMAAAAAAAEDAgQRUZHRBRITFBUhMTI0UlNxgTNykqGx8CJBQmHhJKLSI2LB8WNzNUOC/9oADAMBAAIRAxEAPwDXfY35HLtSeSJpjCEi3lwga/PVbWLDvv4Y8PvI1Asa6EJRJ1mNhe8PF4c/oF9bjPyu1Qvlae8Goe8PF4c/oF9bhldqhfK0YNQ94eLw5/QL63DK7VC+Vowah7w8Xhz+gX1uGV2qF8rRg1D3h4vDn9AvrcMrtUL5WjBqHvDxeHP6BfW4ZXaoXytGDUPeHi8Of0C+twyu1QvlaMGoe8PF4c/oF9bhldqhfK0YNQ94eLw5/QL63DK7VC+Vowah7w8Xhz+gX1uGV2qF8rRg1D3h4vDn9AvrcMrtUL5WjBqHvDxeHP6BfW4ZXaoXytGDUPeHi8Of0C+twyu1QvlaMGoe8PF4c/oF9bhldqhfK0YNQ94eLw5/QL63DK7VC+Vowah7w8Xhz+gX1uGV2qF8rRg1D3h4vDn9AvrcMrtUL5WjBqHvDxeHP6BfW4ZXaoXytGDUPeHi8Of0C+twyu1QvlaMGoe8PF4c/oF9bhldqhfK0YNQ94eLw5/QL63DK7VC+Vowah7w8Xhz+gX1uGV2qF8rRg1D3h4vDn9AvrcMrtUL5WjBqHvDxeHP6BfW4ZXaoXytGDUPeHi8Of0C+twyu1QvlaMGpq3lvsAbPrZaUOZBHk55XLfPGj9zc2tmtx6MacEV9CkSfM5l49jx8dqPo34seKl0dni6ep6g1joSlUW1HTircxuCJqdUnznpxc4vux1DGjgW91KjxOobsdQwwLe6lQnUMi9QwwLe6lQnUwVXqGGBb3UqE6md2OoYYFvdSoTqGReoYYFvdSoTqGReoYYFvdSoTqeZAACQuYgXsLXPiFyBfykYYFvdSoTqVyo5XQo5j7XnMghSbIBDfLK+7QayjnFtLdH1i7At7qVCdSxnJpewJ4A2wwLe6lQnUwWjBIJW4FyNNB1nxYYFvdSoTqNGr4xKkWUneKWSQZShy8RcG4NiDwt48MC3upUJ1HaGM3ylTbja2mGBb3UqE6hdLX5tuvT+eGBb3UqE6gSl7c29r204dfkwwLe6lQnUY7K2tTVGfcsrZJGjIuvdIbNYA8PHhgW91KhOo8SSIsVBQsOIBFx9WGBb3UqE6iu7HUMMC3upUJ1DdjqGGBb3UqE6hux1DDAt7qVCdQ3Y6hhgW91KhOobsdQwwLe6lQnUN2OoYYFvdSoTqNqpQLWxj3Vghhvb1JtJ1aU5e7NHyzVeSL7tFjZk/ZQ8kOS6Sf8AY8fHaj6N+LHivdDZ4unqTBrHQ1Jw+vHC5fYrzPTmkXxpHMMAVPbtPWvPJLFGSsEJWBQwBlmkALEa2RQAiZzYgGW3ENgBCPY1TDuIolBCLcPZWVHJOZrMQC5N2aQgklzlC87AHueq2s0bERlGYDTKh3a5hnyDPeSTKSFuVBKs2nNUgSgE8FNGsETFr2YWTMAczE2zhSxawuXOrZmLWNwEItl1FR8dYiNRbdRsLO1tWZgoawuAoGXVc1hdQoEytVEvNFwF0sFawtpYWGAKIdiVRmjYuuRa1m0D/ErpIiHTuhLGug6LdFxgBbatABJUtJQrXPM94ZeaDGMiqquZrNEqMCQYs3EnKDxAzU7KVpKDtinNUYEyyzELz33aKGIchpAGBazDiAbEgYANtbI1gp6BZaanG9Mk0IW6b4NdUEhuCWNyQug7mx4AJx0ry0kMbUUcG7kRpqayiOoRUZSo3eYWDFHCvoSqgm3OwBiLY6TLWBaNaWGaDIlPIqENOA53zRwho0POUZgSxyi9rDAC8Msj1dLO1DIirDJBIWMRfn7qzMFYhoxkbgS3O7kYAS5O08tJUSxpRxCN6qSXtlURVEDrdVCLaTeA2TuctgTfowB45O7J3b0bim3LRD4TeiJsoaJgyxyxLvXfOVF3NiMxNzY4Avfb0fWfst+WADt6PrP2W/LAB29H1n7LflgBaKUMLrw8YI/ngD3gAwA1rOjGLdb6ep1aOXezR8s1Xki+7RY15P2UPJDmukn/AGPHx2o+jfix4r3Q2eLp6kwax0NScPrxwuX2K8z05pFJJlXumC+UgfzxpHJVRNIl29D84n2l/PAi/hpDt6H5xPtL+eAv4aQ7eh+cj+0v54C/hpDt6H5yP7S/ngL+GkO3ofnI/tL+eAv4aQ7eh+cj+0v54C/hpDt6H5yP7S/ngL+GkSq6mJ0ZRLGMwIvmB46cAR/PAX8NJS49viko1U1MEeSkfd59TvIGCDupC0ma45t73tY64EoqKSLbYohWQyRz0q72mlLyCRLM2elEZNjZuLAXN+NunAkX2FtiWSeRJZo8sF0k5qqHkZmZCpzaARGNiNe7AvcMMDzfw0kDtLaUBrJCZaUutZThEIvUZSkIJifMMkfOckBWGXf3YZjlE3yTTzlomr25wqWoe1udvC0p/V2PFWXL1XBNrXwISKFfmV7Ze26cUxio3hZRUz7wQTQK0VOaiY5lVnUANYAEEWD5hewuJnRCb5Ebap5aOIoUjVRlCGSI2C8B8G7AC1tCb+LAhYkTSpY0cEXBBHWMCUVFPWBIm06DiyjykYi+Qi+Skx2zH36/aGF8lJF8lIdsx9+v2hhfJSL6GkBUx98vnGF8hN8lIriSRrWdGMW6309Tq0cu9mj5ZqvJF92ixryfsoeSHNdJP+x4+O1H0b8WPFe6OzxdPUmDWN819WYaaaVbEojsL9arcY4XL7FeanmVR3kKxUIVDZWwGlgjqZU7bnlsxMpBVYy63AUkC+Uk8LC2g4A6JnSWSwxwI478SrnzknHscAG+zaZzx4QqAD+yOaSSOs6HXXgMJkLWLM7qVHmPZqGTKdmUy3GgIi4a84sqnxaWHizWNkyE4s1upUTa8maG2tLTX6bRJ+WEyDF2t1KjPuZoPBaf0SflhMgxdrdSoPczQeC0/ok/LCZBi7W6lQe5mg8Fp/RJ+WEyDF2t1Kg9zNB4LTeiT8sJkGLtbqVDbaHI3Z0yZGpoV1DAoiKQVYMLEDrHDgeBwmQlGG00QoK0/JPZyKqrSwWUWF41J+tmBJPjJviZiFYaXTClR6k5K7PYEGkp7EWNokHEW4gXHlwmGLtbqVDfZfIrZ0EaxpTRMB+1Iqux8rsLnq+oYiZCVYbXTClQ79zVB4LT+iT8sTMRizW6lRj3M0HgtP6JPyxEyDF2t1KjPuZoPBaf0SfliZhizW6lRg8maDwWn9En5YiZBizW6lRVtu7LGzpoJ6NjGkkyxyRXJU5rm9jw0DeQ2tbCYovNYvHDG2syKsyp8s445W7UnlqBR0pIOmcqbEki9iw7lQup67/Uc2VvORuIw31IljzkbiMNdRWk7H1Nb4ZndunLZR9WhPnOPUFzW5vjWdSYLlNTfHnUY1nJqhSQIIZmXKxL5iAGRowRfLbg5N78VIFze3vJzFC1nvJUmoWsSGw9m5su5qQLAqdAWJJFsp1Got9R6Bcxk5ihaxkqTULWS03Y+oyOYZEPQbg+cEa+fERXNZVM06dTzFcpibNOhGbLq6jZ9StPOxaFyADrYZjYMt+51sCvR/Pg1E5JnUajWdF0HBlxySvI1Gs8K6C8VfRjxdb6epvtHLvZo+WaryRfdosa8n7KHkhzXST/ALHj47UfRvxY8V7o7PF09SYNY3jyg+I1X+jJ/wCM44XL7FeanKW9nFyUjaeWVdjxtD+sEKZNSLtmWwuOvh9eNFNBzkvYwckHGwalJKmRiWclcyNzyAu/qFtm7ldALXsTrbEncRpMs4JlIlDVKyJmsbRSLZAOrQYAldo1gWphQyZRu5JCoZRmKtEq3B4izv8AWPFgDzsvbUBjG9mRWszkSHK2RXYZir2OXQ861tMASL10QbKXXMCFtfXMVzAW68uturXADWqqwk8eZ8qGJycxsL54Qt76X51h5fHgDxsPaCyKwLEvvZtGBByLO6jQgGwFgD4vFgDFTWo1RDGswHdkqjLcvHk5pGulma48h6MAOajatOhs8qA5slr3OcLnK2H7WTnW4214YAw22KUKHM0QUqHBZ1HMLZQ2p7ksQAeBJGAEYdpxmokTeoQFjAAYH4RzKSNOkqoNuoXwA7qtoQRX3ssaWXMc7qLLcLfU8MxAv1m2AG1LXq9RMiurKkcbEAg5S5l424XAU69FsANqbatOZ5HEyZDAjAlgBljknDtrwA6T4vFgCQh2pA5IWVCQWW2YcY+7A68vT1YArPZBlV4aRlIKmrjII6RlkwKEv1YO8h42J8pVrZS5XKBltcBuPdEd6MZ7CJjLi8jnJ0nljq8i1dtt8zL/ANv+vGgaZSuyN2SG2VuQaRpN6GsWkVbZMt+5D37odWAITkN2YJNoVqUzUqxq6sRlfM11XNbnZRwBwBtDttvmZf8At/14AqPZDOZKdijIROAC2XgwJI5rHpUYoS9M0C/3IZl00zNr/chbqzoxUut9PU2Gjl3s0fLNV5Ivu0WNeT9lDyQ5rpJ/2PHx2o+jfix4r3R2eLp6kwaxvqso99TzRA23iMl+rMtr44XL7FeZ5lMF+iw0oVjYu1dzCtJXxywtGVCuELKwRwy2YA9QHV4wdBomYxKcDCjbyTKmaebMo7pp9nxC0NS8QKlSFF9C8jjVoyRlaRrWI6OOJLWOMbwvHXbMU8yQIPg9FBA+CYldMvHWxPUBgMcZ3har2zQSMrNNYqLCwbpZG73rRf44TjHGd4j6s7KkvnlvcAcL9yZStwUINjK5sbjhccbhjbO8exUbOz5zUuWzIx4i5jFhfKg48WtxsFPNGXAY2zvDjau0NnVAs81uaU5uYc1ipYaqeOUD6z06hOMcZ3gp9o7PSQSLObjNpY2JkdnN7LdrFmsCbC/C+uInGOM7xij2hs+Niyzm5kZzcHi4AI7jhzR48JxjbO8JpVbNDswmOshky2IAd0ZGOiXJIY90TbS1hphOgxtneEZPapnDmZiRlsDmsMhhYEDLxJhiOvDLpa5unGOM7x4gGzUcMtS9hksvVu2kYWYR5rFpHJ11vbhphOMcZ3hepn2ZJNvmmbNdTbnZQVaJu5y63MUXHhlNrXa6cY4zvBsyo2bAWyTkq0YjyMCQFUu2hCA6l3JuT3WlhphOMcZ3hOWTZ7EE1UhIy6nj8Hvcn/DtoZCeGuVb31vM4xtnePTSbLAjtKRuw4FlLXWQgspzIbgkDhxFwbgkEFljKfURtTnrWp6elSUwQyiR55gRcgnhcC/FtNOI0AGBUccWVRQwtp8KKiqq5tFBC8sNtVVH7Z1FIwWRHiuSAeazZTowIOpGKLG0OdD1Jtre6FL5O9nDaEIfttVq81spOSLJa9/1cdmB06OjF40hTavZwqZv/wBKjNuG9VpLX421GAKn2PtqFNsUswVFL1Fsq81V3xKWHHKozfUBgDq7eT/Np6Q/0YAqnZEZzDBnVV/SFtZif2X/AMIxRl2rD3kM26erB3kLXWdGKd1vp6mu0cu9mj5ZqvJF92ixryfsoeSHNdJP+x4+O1H0b8WPFe6OzxdPUmDWN91lZuKeWW192jPbryre38McLl9ivNTqjeEdhgT5qiVlKoKKqqIUqaqaeRpQXWKLeCNI+jmxMpLG4sL36+BYaCZ86mlLJTBJo1Yk0CJe5liiRIlVfnp0EpHRU37VNW3HE559esgCU/z6frxN6hSx9+lPDDYYpKGnkcp2tUg9F5pxYdbZpNBe+ouDY2ucReoMffpTww2Ez7laTql9PP6zC9QY+/SnhhsD3K0nVL6ef1mF6gx96lPDDYHuVpOqX08/rML1Bj71KeGGwPcrSdUvp5/WYXqDH36U8MNg2m2HQKyqd7mZwlhPObMVLC/wmmgOF6gx96lPDDYKT8nqFCisJQZGyL8NUasEZ7aPpzVY69WF6gx9+lPDDYK+5Wk6pfTz+swvUGPv0p4YbBNuTlCHCHeZ2UsF389yqlQx/WcAWX7QwvUGPv0p4YbBT3K0ney+nn9ZheoMffpTww2B7laTql9PP6zC9QY+/wDbww2B7laTvZfTz+swvUGPv0p4YbA9ytJ3svp5/WYXqDH36U8MNhhuSlIeiUeSef1mF6hKXQfSjww2Fd2pHUbMmheKaSWmllETRTMWylu9Y6jQE/Vre+Gg0GVal7ccMcCQxwwrEkUKTTzfJU0Edt3Zj1I2zFGMztEMq2uWZQWUDXiWAxSY2l3ofHyXa3uhrDkt2H9pVMuWqR6SLKTvHVW1FrLkDg69fixfNMtO0ewtQ0VO9RWVkzRxi7GOIDQkDuczHiR04A1TX1VNFWCSg3m5jdGj3tsxKZSSQOF2Bt4rYA7Aj3rAEPHYi45jcD/68AVbsih9zBnKn9IW2VSP2X62OKMv1Ye8hm3S1YO8haqzoxTut9PU12jl3s0fLNV5Ivu0WNeT9lDyQ5rpJ/2PHx2o+jfix4r3R2eLp6kwaxu/lJ8Qq/8AQk/8ZxXuZ2C81Lcm2tvvQ+p65E/EKX/RX+WNGDVQ83Q2p3vL6k5j0VDAUakDU8cAJzzqgBc2BYKP8zGwH1nAEeOUlGVLCVWAVG5oZrrIuZLBQS11IawuQCCbA4AWpNsU0rKsciszIHUDpQhWB8WjKbcbMD04AJdsQKzKW5yuEK63zMEI06RZ1uRoL+LAFan2uglaV0kCCSBsyozXzQm2VVG8bj3v/vgCe2s4JpXWxG/BBHU0Uig/9WAHMu1YFd0aRQyRmRwf2UHFieGmhPVcdYwAwE6S1lLJGbq1LOQbEaGSk6DqPIcATmADABgAwAYApvZN/VUn02P/AGSY8xGvcbtHf+uMzsFCdoV1mK6rqLePvgcUpPtLvQ+Ukm1vdCqRdmmi34ikFXEuYq8kghslr6lUViddNMXzUHe3OyZsGaKSGWqnmjkUq6rERdTx1Ma28oOANTbY5W7PjmI2bQUzQACxq4s7luk6SWC8LdOAOiuR9S9TQ00xkKmSFGKosYUMVGYKMpsAbgDAEX2RYyIYLuzfpC8cunNfvVGKMv1Ye8hm3T1YO8haqzoxTut9PU12jl3s0fLNV5Ivu0WNeT9lDyQ5rpJ/2PHx2o+jfix4r3R2eLp6kwaxvfadI01LPEls0kboL9bIQP44r3L7FeaneBxG34I1+SotSle5FcpoI4UpaphTzwjIVl5twNAQzaa9X8xY40YNExfujIXInYn2fjgiVVnTPNP8lT5Fq9t6b5+H0ifnj1OZmAd3VqUPbem+fh9In54idBgHd1alGm1KqkmjKGpRNQwZJI8ysjBlIzXGhA4gjEjAO7q1KV7YdFRmCGQ1Yjk3MZXLJDeJ9yiPlzKe6VQCGBtra18JxgXN1alMciqGiihpJzUDeLTqArSR2XPFGJBbiblEN2JIyACwuCnGAd3VqUf12ytmy1XbTToJQqqtpUFsokB8uYOLj/lR9WE4wDu6tSi6wUYZSKqPmmM2Lx67pGUX16Q2vkwnGAd3VqUyVpjTRQduIrRCO0qPFmvFl1CvmXW3Ag8cJxgHd1alGs+y6F2cyVYfexbqbnwAyqFdRnZFBAs55q2F1XTjeJxgHd1alJDZb0kIA7ZjfKCAS0IspCAKqoAEUBF5q2HSbnEzjAO7q1KSHtvTfPw+kT88JxgHd1alD23pvn4fSJ+eInQYB3dWpQ9t6b5+H0ifniZxgHd1alD23pfn4fSJ+eE4wDu6tSmG2zSgXM8IHjkT88BgHd1alKXyn2sm0J6emorzbudZZJFHNULcd1wOhJv4gBcnHlc6zGzI2IpG24+/8M8KwwoulVX7aSR2BGG2hXAkjVeBI6+kHFJjaXeh8dJUmlb3Q5u5dbOaLadXEBc9sPl8jsWXU+IjXF80yb292Jtp0dM9TNuckYBYLJdgCQOGUA8evAHjsf8AIKHapZY6wRSouZo3iucugLKQ9mUEgdBFxprgDojkhyY7SpIqZ5nmMYIzgslwWZgMgc2sCBx6MARnZEgCwwWLH9IXumY/sv1nFGX6sPeQzbp6sHeQtdZ0Yp3W+nqa7Ry72aPlmq8kX3aLGvJ+yh5Ic10k/wCx4+O1H0b8WPFe6OzxdPUmDWN/tUCOJ3OoUFj9QvipII0bk0Ua/KdTosKxRpCnzzFUrKh5EWWq1VwzJHGiEhEF7lnB4tkUdZceTEsQymUw4SOO9RdCJRzLTsbcmiwbaTqmlVVfRFPPa1AMwcOGByhRHGSWA1A+C6D5um2oFnFF4kVaWHjH3fc9oRwbN0zM6tYXBiTTS/TCLi2t+ojrAwxReJFWlgx933PaNp9lbOqCFRpgb5VaOOIlsytmW26NgVFwTbhcaAE+4ZMsK68S81/B5ilrkXtbSZqOQdK4FmljsuXmCHuTa4IMZB4DW1x0EYQydYfriXmv4EUscVJkzcp7RV+SdHGouSBwAyw62BNhePU2BP1HHnFV4kVaWEpLnE9raFJyWpZER1zAOoYXSG9mFxf4Pjhii8SKtLCcfd9z2ivuPpvH9mH1eGKrxIq0sGPu+57Q9x9N4/sw+rwxReJFWlgx933PaHuPputvsw+rxGKLxIq0sJx933PaHuPpvH9mH1eGKLxIq0sGPu+57Q9x9N4/sw+rxOKrxIq0sIx933PaHuPpv8X2YfV4jFF4kVaWDH3fc9oe4+m62+zD6vDFF4kVaWDH3Pc9oe4+m6z9mH1eJxVeJFWlgx9z2q2h7kKbx/Zh9XiFki8SKtLBj7ntVtG5kmopEUlXgkbLoqqVJ/yjXr+o8MVYnH5K5CkcV9BEs2fSinSGBuUwRKmaNEn0zoqdRpsNYztCu3lrXXuj064sMbQ50PnJNtb3Q032Y62em2pIKaeSON0RwIpGAHNynuT1qT9eLxpFAq9p1M2ks0svid2bXyEnAG1ewVyVnWpaqqU3UAiKrvDlLsxXgp1ygAm/ktfoA3luaX/l/aH54Aq/ZASIQw7rL8YW+Ug/svijL9WHvIZt0tWDvIW6s6MU7rfT1Ndo5d7NHyzVeSL7tFjXk/ZQ8kOa6Sf9jx8dqPo34seK90dni6epMGsb22p8Vn/03/24z5PsLnX0LDfbwc09RXk78Wh/01/ljSkezwckPEq7ePmpJYsnAMAeN0ubNbnWtfxXvbxf/A6sAI1FfEmfOwGRA7cdFbNY2HG+VuHVgCF5Q1sTNEqOjvHM2dVYEoTS1FswButx14AUp9sItDHJBaQlVjiAvZ5bBVANtVvqWFwAGPAYAe7K2vBLEjpMkgIUZ+5Dk2UEA20ZiALaXNsAOaHaEEwJhkjkCmxKMGsbXsbHADnABgAwAYAMAGADAFe5Y9zB9IT/AGvjMunqt99C/c/Wc7ikbsN0G0K7Pa114i+uuOrG0u9D52S7W90IHsrUGwwora9HkdVEUccbFM5uzAaW4XYluodOgxeNM1pF2Ya2FFipIKWGGMBY0Ku5CjgC7Pdj47DAF57HfZejq5Vp9oRRRSObJLGOazdClWuVJ4A3IJ00wBtXtin/AMP2f/jAFW7IMkZhh3dvjC3sLfsv4sUZfqw95DNunqwd5C21nRindb6eprtHLvZo+WaryRfdosa8n7KHkhzXST/sePjtR9G/FjxXujs8XT1Jg1jfVdEz08yqLsyMAOsldBijJIVjkccKaVn9DtDEkL0MS/JUGvJTaMbwIgYB0XKynQ83S9urFm58ogjZhhnzokyodJazFA7FF8lWdF+ROXxoFMzfAGL4Ar3KPkpHWTRStI6GIG2TpbeRspOtiAolQi2qzPwwA3i5H5S7iYtIVyglQAAqzhLgEm955GZv2mJNhwAEhsnYAh3QMjyJCmSFW/YBAB14sQoygnUAsLm5wA1l5MHJTRxzZVhWJWvGCXEDxyJY5hk5ya6G4YgWNjgB/sXYy0xbK1wVVbBbWCvI3X0mQ+bAErfABfAGL4AzfABgDF8ABOAKxykrElkggiOdxKHOXWwFxrbyk+K2MeXuwuuNtQZ1vkVZvkaUjbibgjdjzJeqnNVG2wJMu0K42J1XgL9eLTG0udD5uS7W90NfeyRzslE4VxGrSKbggZmEZX+Ct5ji8aRVuU3Iuig2PT1lM0k0jNGZXY8zK6NmUAWtZ8o1N+OAIblrJstaqFth70AAE5s/60Ndcm859+F+jhbAHVSVmgukl7a804AqvZEmzQwaMP0he6Fv2XxRl+rD3kM26erB3kLVWdGKd1vp6mu0cu9mj5ZqvJF92ixryfsoeSHNdJP+x4+O1H0b8WPFe6OzxdPUmDWOhIXCqSeA1/hirc+NIJNFEuhFVT04k8UxB7Tiha0kkKEk6WyhjbiSWZdANSb6DFFmB+6H9a9hgh+U6TxKlOlDsj0bPwwxLXmEIYtnsoN0W/7JuT09Cseom3Vi3kxziftS0Y25SZkg2eLc5Dfqv09J53D+elr3wyY5xP2paMbcpHlLsWlkXNHlZehhmsfIc2v1YZMc4n7UtGNuUivubg70fx/qwyW5xP2paMbcp91B7m4O9H8f6sMlucT9qWjG3KfdRn3OQd6P4/1YZMc4n7UtGNuUmPc3B3o/j/VhktziftS0Y25SHucg70fx/qwyW5xP2paMbcpD3Nwd6P4/1YZLj4n7UtGNuU+6jD8n6dQSwUAcSbj+ObDJjnE/aloxtykz7m4O9H8f6sMmOcT9qWjG3KQ9zkHej+P9WGTHOJ+1LRjblIe5uDvR/H+rDJjnE/aloxtykPc3B3o/j/VhktziftS0Y25T7qMHk3B3q/WD/ViFuW5xP2/kY25Se6SmSnYBY0UNpmUWP1njitA87IHoYHoYVhiWZIoUmz/dCI443knWJVVKVIXk8xG0K+wzarpcDr68ajG0OdDEk21u9CR5WbBj2jTNT1ETZTqrKyZkccGUnpGvlBI6cXjSNV0nYdr4YayBJIXSeNAjMSpEkcyOCygMAMucaEm5GAJTkH2HRSSpUVp38iEMkaWCK41BJY3ex1Gg+vAG2d8/zZ+0v54AqfZFdjDBmUr+kLxIP7L9WKMv1Ye8hm3T1YO8haqzoxTut9PU12jl3s0fLNV5Ivu0WNeT9lDyQ5rpJ/2PHx2o+jfix4r3Q2eLp6kwaxv8/qn8h/ljMb/8e7yi9DpFroeqKFWRCygnLbUDgSCR5LgeYYv3L2NruoeHNZRQUMIvaOPUWPNXVbWsdNRbS2L54E5NlQH/AIaDxqoB8lwL2PA9Y0wA7VQBYaAdAwBnABgCM2u7h6XKSBv7PY2uphmAB6xmym3WBgCRkvY2420wA02JUNJTQSMbs8SMT1lkBJ0wA9wBG8o/i0njAHnYDAElgCOqqhxVQIDzWjlLDrKmLL5rnz4AkcAGADADLafBP84/kcYV3uza/wCyH/J2Z0ryK1yeze2Fflte68b+PqxfY2hzoY8m2t3oWhnlAud2AOJJb8sXjSI6n5RQSSCKOpo3lN7RpMpY2BJ5o10AJ+rAElebqj87flgCk8puyrRUM0kExLSx2zLGrHUqGADGy3sR04AX5eTs9PTOcuVp0ZbX4FHOv1Yoy/Vh7yGbdPVg7yFurOjFO6309TXaOXezR8s1Xki+7RY15P2UPJDmukn/AGPHx2o+jfix4r3R2eLp6kwax0Bb4J/If5YzmIVikLkKaVSL0PcWuh62ZIDGAOI0OO9x34HJJAkK6EmX7Kh5cSaJR3jVPAYApPK016pW5BIse4mZJVkUBf0aPJYBs4YSJJqBpnBubmwCNXR1AaFSlSIzLIUhWoAkVdwti0m9sQsudgCzWBFhoFAC77K2g4mjnLvvHgbOsmVFEbRFxGM+cE/CX0QWUcSSSBL8rKJmpQkKyHLLCcsTMr7tZ494FcEEHd5xe48o44AhoqHaV/hd8w3UYcJMoLWEF1jOcZZAwqSzc3MHQZjoEAxyQirIZKaGfOqdrHmlwQGijpIclh1Msr3Gh3lxxOAHG1Nn7TNU5gZO1ic6hrXEpglF73vlWVYjltY7y/7JwBHy8nqtopyd8sjxJHDnkLtGe2Z9WyuczLE0F2uTzO60JwBIV9DXkRrTo0OWGRAEmGRX3couSSDJmfclWK3GVictyCA6oKGSWeKeopyrI02Qy7pmRHyFLFGYL+0LA6WPRxAs2ADABgBhtFwSijjmBtj5+7bkMSstJrX6LN9kOzPzX7Fc5Pqx2hX5SFN11Iv19F8aTG0OdDHk21u9CzSU0rAqZFsRY8zoP/qxeNI41k3tLUMI3eOWJ2UOhKsCpKkgg3HT04A9VW2quX9bUTyf55Hb+ZwAyKniQdenrwB0V2y0mxtmOWzC8S8OBSN0NzfXhijL9WHvIZt09WDvIbNrOjFO6309TXaOXezR8s1Xki+7RY15P2UPJDmukn/Y8fHaj6N+LHivdHZ4unqTBrHQccqqjMxsq3JPUANcVrmxJCwqronU9RoqxTIVqTa7ON7GiRRZgokkLc5ibAKia3v1f+xxQhksEqcV1iC9/uvlhn6IXI2oGUvXYp1oRNHVRyZqgC5mgA1vcy6EcQdeafEdcWcmO8RfHFacb9ihfIUiWqa2WWAki4GaW9ha+l76XHnGGTHeIvjitF+xQvkN9ubM2hJTTxq0TM8LqFDSC5ZCALsbDU9OmPUFznYYkiVxcy70VpCxMzZkXyM1ezK9pYGDRHIzXOaTQNGR0m51sNMSlz3URUwi5/7orRfMUL5D3tSu7+Hzy/njxk13iL44rT1fsUL5GDS1vfw+eX88Mmu8RfHFaRfsUL5Ge1K7v4fPL+eGTHeIvjitF+xQvkRVPs/abVGeXdKIldFbM9pBK6EEAMWXKqAG4GpNrjXHvJziQqiOL8vqitISJmfOi+RK9qV3fw+eX88eMmu8RfHFaer9ihfISqkrI0Z3khCqLk3mOnkBucMmu8RfHFaL9ihfIV7Uru/h88v54ZNd4i+OK0X7FC+QdqV3fw+eX88Mmu8RfHFaL9ihfIO1K7v4fPL+eGTXeIvjitIv2KF8g7Uru/h88v54ZMd4i+OO0X7FC+Rg0ld38Pnl/PELcx2btF8cVpN+xQvkN6TaLQzLHUxBGc2WRWJUk6dPDWw+vHOTNtSV9EcbmiXRFOsU/Vc50iYRxtY2op5tKKkyoMeT8ebaFeMzLquq28fWDjRY2hzofPSbanehae0z87J51/pxeNI1HtDsINNWyVDVSCN5zLkMZYlWfMVJzAa6jhgCr9k+P2o2zDPSxqqiJXVQqqp7qNlAVQBzR0DS4OAKny85ay7UeNpEEaxKQqg3POIJu1h1DS2ANkckyx2FRFi1u22Cg8LZpTpp1k+bFGX6sPeQzbp6sHeQ3RWdGKd1vp6mu0cu9mj5ZqvJF92ixryfsoeSHNdJP+x4+O1H0b8WPFe6OzxdPUmDWN7bU+Kz/wCm/wDtxnyfYXOvoWG+3g5p6hsGmRqeBiNRFYG50zAZrW4E248ePXjSkWzwckPEq7ePmorJsGlP/CUaW0uNAAB3JGgAGLJwF9nbOihBEagE2zNYXYgWF7dQ0A4AcMANOVA+BX6RT/eocASe9W+XMMxBIFxeykAm3iJF/KOvACLV8ITeGSMR6HOWXLZ7Zede2txbruMAMNsOjGklDAos4YMCCCHilQG/CxzjXAEq7CxF+j+fDAEfyZmz0lMxNyYIybnW5jU6+PXAD41Cd8vdZeI7o/s+XxYAi+UVbDuXj3iZ2UWTMMxBI1C3uR48ASkFSjqGRlZWF1YEEEdYI4jx4AidoVaLXUqFwGaOay31OsXR58ATeADABgCvcsRzYPpC/wAQ2My6afC330L9z9LncUjtgxK20K4Ne114Ejr6QRjqxtLnQ+dku1vdCzdpRdbekf8AqxeNMgeUHKXZVC4SrqN05XMFzTElSSAbLfpBH1YAiuUmx9ibWpY3knVVtmjmEoVlB4j4W9gelSOjoIwBrLbfJXk1QoJWrZK05gBBTywkn/MUBsB0m4wBO7P5V0lbSrHSU7UyU88QCFy3NdZbEDo1Bv131xRl+rD3kM26WrB3kNy1nRindb6eprtHLvZo+WaryRfdosa8n7KHkhzXST/sePjtR9G/FjxXujs8XT1Jg1je+1B+iz/6b/7MUJNnkUc339Du328HNPU9cmZFalhym9kAPlGhGL8hiSKTwTUESuFUfjnpUlMWyuGAGm1KQyoFBAtJG+v/ACpUkt9eW314AqtRyLmZMqT7ht+zmSK4YqYrXPW7SrDIw4HJY3ubgKw8kHXeJmiKSGFmJDEncGMhMp0CjK5B1JzgaZdQJjlVs16in3caozCWKQJIbK26njkKsbGwIUi9jx4HhgCBj5FyDi0MgEca5XU5ZN32v8G4sbRjcsV42MzaaHMBjkzsGSjqKZHZGHa8gsobuo0o4QQSe5KRobEXBJ1OAHe1OSk0tU8yVLRxsB8GNRnMEsTPbobWBgf+Ww/awA3PIxtxURndgzxLEVQWCJ2zPIwUsCLBJsoGX9jhbQAOdrcl5qjJnkiusUkeYIQVDxyICq3IGYOucXsd2LeIB9srZc6uJJjHfPIxEeawEoSwBYa2KnXS/UOGAJ3ABgAwBXOWDj9HS/OM6sB4gCP5kYyrpxJ/Th+d8hoXPRf6i/K8Ujti7v2wrt7ky3Xu7Wvr19OO7G0u9D5yS7W90LHej/5H/Ri8aZpD2RdLDvKSWHJqjo2TL+yVIvb/ADNgDVVBsaqnF4YJZBe2ZEYi/VmAsMATUHY+2q/Cnt/mkiX/AHuMAWvktySr6G7VKxrHI6Cyyxuc6litxGSLWL63xSl2rD3kM66WpB3kOhqzoxSut9PU1mjl3s0fLNV5Ivu0WNeT9lDyQ5rpJ/2PHx2o+jfix4r3R2eLp6kwax0HCwCEtYAXvfha2t8V7lp/RXmp6c1ihwbURpGOzY58mbKX3iRxFv8ADvAc3ktfxY9wyCGGJYmolh+yaPM2XWVbgTHIoZ5syTKsU33mm81JjebU0svHh8NDr5PgcdcXd4q1Q2FT9HT5L/IHfaotdbXNheaHiej9Thi7vFWqGwfo/aL/ACM//lu8/wC9D6jDAO8VaobB+jp8l/kF9rd4fTQ+owwDvFWqGwfo6fJf5Bfa3eH00PqMMA7xVqhsH6P2i/yGvb+0t4IgLvzrgTQnLkCEhvgdDZ0Nuo4Yu7xVqhsI/Se0X+Q6vtbvD6aH1GGAd4q1Q2E/o/aL/Ij6eh2yJd5IA2VXWP4aK4WR1ZsxMNjbKijxDx49Ky4v1rUlnzPKJJJ86+S/yJC+1u8PpofUY84B3irVDYev0ftF/kF9rd4fTQ+owxd3irVDYP0ftF/kF9rd4fTQ+owxd3irVDYP0ftF/kF9rd4fTQ+owxd3irVDYP0ftF/kF9rd4fTQ+owwDvFWqGwfo/aL/IL7W7z/AL0PqMMA7xVqhsH6OnyX+Rhjtax5hPkmh9Thi7vFWqGwfo6fJf5DLYu0YBViOsjniqm7gzsrKT0BGXQ+Lo6jfHhqRNwOX8SrFFSv+CxKGHVk6xsRQq2mm9zKnNFzjnk/KF2hXk5uK9yrHr6FBwY2hzofJyba3v8A5LT26nVJ6OT+nF40jXHZx2vBFRxM1Ms8hlyx79JAqXUlmtzcxsLAE9N+ixApHY07KskBenlgi3bK7RLBGE+GCkqhC6HOQFva4JHRwAc7A7Nu0GkL1MML06EGURK4ZEZgucEsQbEqLHjccOIA2Ny9rUlp6ZoySrTowJVgCrI5BBYC+mKMv1Ye8hm3T1YO8hbqzoxTut9PU12jl3s0fLNV5Ivu0WNeT9lDyQ5rpJ/2PHx2o+jfix4r3R2eLp6kwaxu/lJ8Qq/9CT/xnFe5nYLzUtybPKm+9D6jXkxsuOSgpASyqIgcq2ALMASxNrg3ubgjievGjDoQi6KrFK3FXeUfnk1ASCTKWF+dnNzf/Fx81urhpj0UzxPyZhPcFl10F9AL6gDx6+I31uNMAStHSJEoVBYdZJJNha5Y6sbAanqwAq7AAk8AL+bxYAYvtqmAzNKgUIrlibDK5KrzjpckEAccAVyk2jEu0Cc1xI8gjyc7OWg2eQVy8RlzMTwCgk6DAErV7eVKpYyxCC8dlRnLzsFcIMgJGSMF20tZwb2VrAParbtJGgeSeNUa1jmGuZS62txuoZh4gTgCQBwBnABgAwAYAMAGAKX2SkGWja3OFZGAekAhiR51XzY8xfI17jqs7yf8cQpsJyNoVxCltV0XL4++IGKTG0u9D5WS7W90LN20/wAzL54vWYvmmVHsp7Ohq9nSiqWSFYvhRL8EcjIDrlEl2uCVsNTfTXAHPCbdo1oxAKMdsI5aOtSUo98xKlkym9hpbN0C1jrgB7tbsgzT0b0va1JFvSpmlhiCPKUYMC2XS+YAk282ANtK7nY2yxIrAgxWJtqu7fLaxJ7m3EDFGX6sPeQzbp6sHeQ2dWdGKd1vp6mu0cu9mj5ZqvJF92ixryfsoeSHNdJP+x4+O1H0b8WPFe6OzxdPUmDWN3cpPiFX/oSf+M4r3M7BealuTbW33ofUU5FMDQUtjf4FR9YFj/HGlDoQi6CTSpyfeX1JvElMMAGADAFPpOx/TxX3ckq3a5sRw/SAbdKnJOy3B0yIeINwHMPI9UkjeOaRd2hCkWzZjHTRA3tlIyQG6spBMhItYYAlabY0aCEAsTE7PmNru7q4dmsOLF2Y2tqerTAEUnI9bANM7ZbCO6pzFWCaFLWGpCyk3PEqOHDAFkijCqFHAADzYA94AMAGADABgAwBTOyWwyUYvr25GbeIK4P8x58eYvka9x0+J5f+OI9bCLjaFdkCsbrozFdNekKf5YpSfaXeh8rJdre6ehZt5UfNxelb1WL5pkPyv2TUVtFPTZYlMqWDbxjZhYqSN1wuBgDQexextNn3VZTVO8L5RuZqYLlsNbsWJtzjoDoMAXqfsb7E2cUkrSpBPNFRVEBitieakC5raacNdcAWDlNteKqpKeSAxtF2yqqY2Yi6q4IsyLYDFGX6sPeQzbp6sHeQvdZ0Yp3W+nqa7Ry72aPlmq8kX3aLGvJ+yh5Ic10k/wCx4+O1H0b8WPFe6OzxdPUmDWOg4o1ZGVgCpuCDwIIsQccLl9ivNT1GqpFOhryjYU0jx7KqJpYwSTFud6inxSF1sPHfXpJONCabQdHruyeULM60scaZr6BZl6zoqEx7a7X+aH7t/d4TRe/9nHHJNwHPFBYHtrtf5ofu393iPi9/7GOSbgOeKCwPbXa/zQ/dv7vE/F7/ANjG5NwHPFDYHtrtf5ofu393hNEMbk3Ac8UFge2u1/mh+7f3eE0Xv/YxuTcBzxQWB7a7X+aH7t/d4TRDG5NwHPFBYHtrtf5ofu393h8QxuTcBzxQWB7a7X+aH7t/d4fEMbk3Ac8UFge2u1/mh+7f3eHxDG5NwHPFDYHtttf5ofu393h8QxuTcBzxQ2B7a7X+aH7t/d4fF7QY3JuA54obA9tdr/ND92/u8PiGNybgOeKGwPbXa/zQ/dv7vD4hjcm4DnihsD212v8AND92/u8PiGNybgOeKGww+1dr2/VW8lMf/wCo4TRe/wDYxyTJ/wChzxQ2DHYMMFRWK9bUSS1KdxDLHugpGvNS5uRx49F7G2hEzzqd0u61FAsnk8GDn0z54l62EjsEOdoV+QqpuurKWFtegMP54psbQ50MSTbW70LPu6j5yL0TetxeNIN1UfOReib1uAOOq0SUdXKsLvHJDK6K6MVYFWK6MDcefACdftSqqWXtieWYjRTNIzWva+rnm3sPNgDbPIukni2VGsuTIa4NGUdHFjFY86NyOIPNNiMUZfqw95DNunqwd5DeVZ0Yp3W+nqa7Ry72aPlmq8kX3aLGvJ+yh5Ic10k/7Hj47UfRvxY8V7o7PF09SYNY3lt5iKKpINiIZNR/kOK9y+xXmpylqzNxclI7k5sZXoaUKcilBI1l1LsL5sxOhGo1B08mNJNBxkcCQswzUEmNjS2+NTX14WA1/wAI8Xm0t45LIbO2NIjkvNIy3uFvbMTlN26dCOF9bm5IIVQJnADTa1aIIJZiMwijaTLe18ilrX6L2wA7wAYAqW0OVrLBK8SpvEmqIecTZWp4ZpVYgam4Rbi47rjgCeeoeGGSSoZGyKzndoyjKovaxZiTodf4YAh/bStkiomQwwvOckqPG0mSQQyOwBWVdA0ZXp48cATW1a0woGVN45YKqA2zMxt3R4C1z9WAPSVt5d3lIO7EmvRdrWI68AO8AGADABgCm9kSBR2pKBaQVKIGHHKczW86j+PXgZ8ugSeCL53yGdgxk7QrgGZNU1XL4++BGKLG0O9DzJtqd6Fm7Uf5+XzRerxeNIO1H+fl80Xq8Ac59kE7MpNqVAlpqmeUSCRi08SIWdVkuEWnNxztQT14AY8quyZJWUzUwp4o0a2toyRlIPNyxrY6cfLgBl2N6uUTGIE7olXK9GdWAU+I2Zh4/qxSl2pD3kM+6KJg4e8h1RWdGKV1vp6mq0cu9mj5ZqvJF92ixryfsoeSHNdJP+x4+O1H0b8WPFe6OzxdPUmDWN48oPiNV/oyf7DivcvsV5r/AIOUu7OLkopyP+I03+in+0Y0k0HOS9jDyQmMSdwwBV9s7dqoHqCiRyRxboIgDZ2ed1S7PmyqqG7HTUHiuW5AZ8qNstLDUxIyBGo5spCM+Z0VhIM6sAoSxXUalgbi1mAsG2NoPT0+cZXfmrdzkUliBckA5R9XGwwB45PVs8wkeXdhN4yxqqsGCgmxcliCbECwA1UnpsAKTURjPJGRpK9ZOLdLRiqgl/6Xpx9Z6sAWjacr9rRRK4nklkjXUqt1B3kinKLD4JJOjqwA32fm/RwwyslfMWW97byOpdRcacJFwBKcpjIFhZMmlRFfNfg0gTS3+bAEHPtSaMy1ahXCU0rCG5527newMrE2uLdFh5NAA7oeVUjStHJEihEa757BphUSQIiZhfnGNjfovr1kD1srlHJJJAj5bSF1JEMgvKu8JjF3O7yBNXa4c3AykEAC0YAMAVHsjfq6X6ZH/tfAoy7RB3kGMFQsO1J0lJVZbAEMy86wK6qRobsPLbGZA5g5XGkX1TFeBxGpbGkX1TFy7RTrk9LL/VjTNYO0U65PSy/1YA0/2UOxbW11fvqQR7sxKGaWQ3zrmB43Y83LgCQ2L2C9nrEhq3nebKN4EkUJntzgvMDZb8L64AU2vsCgo3hpNnxBWMitIbsxLXsgZmJ15zG3RcdeMyWuJFHA2mmdFMi6Ll85A1DpnRTZlZ0Y4XW+nqbjRy72aPlmq8kX3aLGvJ+yh5Ic10k/7Hj47UfRvxY8V7o7PF09SYNY6BFOskbo4urgqw6wRYjHC5fYrzUPQpFmUrmzdkbRovg6Z4Z4LkqsxZWW5vYMoI/+8BjRzmc0y8z8MCosP30oSXbe0vBqf94b1OIzne+e3Ur/AAZ7b2n4NT/vDepwnUXz26lf4PDz7RIINLSkMLEGdtR1H4HUYZxfPbqV/gTArtf0Kk1XIfhjqg4L+o7nU6cNcM4vnt1K/wACks20GBVqSlZTxBnYg/UYcM4vnt1K/wAHoVW0hwpqb94b1OGcXz26lf4E0krxwpKUak6Tni5ux/U9JuT1nDOL57dSv8CdMlbHbd0VGluGWYjot0QdWGcXz26lf4Ft/tHwWl43/Xtxta/6njbS+GcXz26lf4CSfaLCzUtMwuDYzsdVIIOsPEEAjxjCdRfPbqV/g8l6/wADpNQR+vPAm5H6ngThOovnt1K/wYLVxIJo6S4vY783GburHc6X6evDOL57dSv8BEa5bFaOkUquUWmIsvei0Og8WGcXz26lf4Fe29p+DU/7w3qcM4vnt1K/wBq9p9FNTfvDeqwzi+f3Ur/BHJydqqmdJtoSR5YjmSGG+W4NwSzangL8b26Bpj0cEkzjjiRvLmTQiD7lPyaSrAYHJKosGtcEd6w6vH0YqSqSwvJPoVPmepXI4X0n0LSQUWxdqpoNw463yt/F0zYrQty2BJkiRU+5Whbl0CTIqLz/ANHv2t2t3lL9mP8Apx7ml1KEzXQph99A9rdrd5S/Zj/pxE0upQTXQph99Dy+ydrMLWp18aiMHzhLj6sQsMuXNOnvoFgl8STKqJy/0SXJrknuH307B5egC9lJ4m51ZuOunHHSTSLBrfxrOp1kshRqK/jWeL37nLBWdGKl1vp6mq0cu9mj5ZqvJF92ixryfsoeSHNdJP8AsePjtR9G/FjxXujs8XT1Jg1jfoY9BOPm4XnIEmhiVCwqIZznrOPWMu7y1kXqBnPWfPhjLu8tYvUDOes+fDGHt5axeoGc9Z8+GMPby1i9QM56z58MYe3lrF6gZz1nDGHt5axeoGc9Zwxl3eWsXqETyrYmkqFJbWF+voU9PAY7yd91XEniXTSeYkSYli56zjhjL28tZ6vUInldVSR0NW8bMrpTSsrAkEMsTEEHoIOuO8mfdV6FFiXSnzIihSYjNr1bPLPGX5qmkZVvwPbN2NvHZMd23XL1FnX6vTMeFRPQsdWXKOFJBKkAgnjY2xTglLt8k8S1nRYUmIVNoO1NQurt8I0Nzc84Ol9T03NsWcK4jjkKxLmvvmeJkmQsGc9ZxUxl3eWs93qGM56z58MYe3lrF6gCQ9Z8+GMPby1i9QznPWcMZe3lrF6gZz1nz4Yy9vLWL1AznrPnwxl7eWsXqBnPWfPhjL28tYvUDOes+fDGXt5axeoGc9Z8+GMvby1i9QM56z58MZe3lrF6h5Ynpx4jcjj1lnJREQ5k7NHyzVeSL7tFj62T9lDyQrLpJ/2PHx2o+jfix4r3Q2eLp6kwaxvzHy5YDABgAwAYAMAV3bWxqiWZnhdY80LRiRucyEpIAYhYGM5mVmN9QgHVa40/BBAiRJPnnmp50nlUWcZTcnqqSGGEkIsbsb71y/OgnXNnULbLK6FVAFgg4aAdUlLcMcUafP7ZtKf4TOeb1ZphKs5M1W4lhjKkGKZY7u180sMQBJOtzIJiST+0D06IZU3fpEtKT5qFX/EwvVFTsOqWYNDpFDJJuod5kRhIkRVjlDEKr75StgdTbQ2LGG1hVItKok6zUT+c0wvVE9q8nq6czZpEtJFPFbeSWYTRssXMtlQJzBaxJLO19ACglDMCJMmiZdFC58/znF6o82tsF5HqGVEtKlMvQCTFO7TXNr9wVsb628WPDUohhSGddF95pmJWEYx7MqoJIzmtC1QqZc5GSNKioeEIiggqUkjQgkWEQ0PAdVdbjhWmafrMk/oRMqHvYOwKhAoZcipIllaQtmEU013UC4QGNowBobKAQMox5elDa/OedF+VKJmrCQqYl5P1e7cOyvxJV5pAGYowM2YKShuVIjAsLaEGxx6SUtXyTZvvMlX5F6pIRUslTs+FdCTDA/PJtJlyO6PYGyuFyk66Obg8Dwv4W5QsX3i6fdD1MqwibbGqR2qIgkMcOVQiSyEIiSxnpUbwtErx69zn0vcnHpH25o77Oq/ZM+ZaplzkXqiGyuS88U0UpkvlK5lzuRbLULIQDpzs8DEdcQ6hj07KoI4Fhm8uU3+awkKopbsZ57DABgAwAYAMABwJOZOzR8s1Xki+7RY+wk/ZQ8kKq6R52FeUFJRVUz1coiRoMqkhjdt4htzQTwBxzlbUTrSwQ6VEKzLObi98zYvhifYm9XjGyU9Sla2HXCoHvmbF8NT7E3q8MlPUpWtgwiB75mxfDE+xN6vDJT1KVrYMIge+ZsXw1PsTerwyU9Sla2DCIHvmbF8MT7E3q8MlPUpWtgwiB75mxfDU+xN6vDJT1KVrYMIge+ZsXwxPsTerwyU9Sla2DCIHvmbF8NT7E3q8MlPUpWtgwiB75mxfDE+xN6vDJT1KVrYMIge+ZsXw1PsTerwyU9Sla2DCIHvmbF8NT7E3q8MlPUpWtgwiGPfM2L4an2JvV4ZKepStbBhUIiTl7s15lz18JhSXeqck2fuGURld1bKrMWD3voBbixspc6NIFmmnVJtObnoPN+THvmbF8MT7E3q8VslPUpWth6wiEZtfsi7PdXWGupwHQpz46i6FgRnBCc/iOZzeHda47NXMiRUWKbMtOnyzEK4P4OyPsRFVVrEsoCjmTcALD/h45RXLfiVVVUrWwlHEFPfM2L4Yn2JvV4jJT1KVrYMIge+ZsXw1PsTerwyU9Sla2DCIHvmbF8NT7E3q8MlPUpWtgwiB75mxfDU+xN6vDJT1KVrYMIge+ZsXwxPsTerwyU9Sla2DCoHvmbF8NT7E3q8MlPUpWtgwiB75mxfDE+xN6vDJT1KVrYMIge+ZsXw1PsTerwyU9Sla2DCIY98zYvhifYm9Xhkp6lK1sGFQ0N2UdqQVW06iamcSRPu8rAEXywRqdGAPEEcOjG81CsMCQr8kQ5KVXHQgMAGADABgAwAYAMAGADABgAwAYAMAGADABgAwAYAMAGADABgAwAYAMAGAP//Z"/>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pic>
        <p:nvPicPr>
          <p:cNvPr id="24580" name="Picture 4" descr="https://encrypted-tbn3.gstatic.com/images?q=tbn:ANd9GcRT5nBxy0gvk4nVQIyrkRH9vIBj7u8iCZoj0OgIteBsUPsR34W6IA"/>
          <p:cNvPicPr>
            <a:picLocks noChangeAspect="1" noChangeArrowheads="1"/>
          </p:cNvPicPr>
          <p:nvPr/>
        </p:nvPicPr>
        <p:blipFill>
          <a:blip r:embed="rId3" cstate="print"/>
          <a:srcRect/>
          <a:stretch>
            <a:fillRect/>
          </a:stretch>
        </p:blipFill>
        <p:spPr bwMode="auto">
          <a:xfrm>
            <a:off x="3124200" y="3657600"/>
            <a:ext cx="3048000" cy="2590800"/>
          </a:xfrm>
          <a:prstGeom prst="rect">
            <a:avLst/>
          </a:prstGeom>
          <a:noFill/>
          <a:ln w="9525">
            <a:noFill/>
            <a:miter lim="800000"/>
            <a:headEnd/>
            <a:tailEnd/>
          </a:ln>
        </p:spPr>
      </p:pic>
      <p:pic>
        <p:nvPicPr>
          <p:cNvPr id="24581" name="Picture 8" descr="https://encrypted-tbn2.gstatic.com/images?q=tbn:ANd9GcTMVPUCQWYcKzF-EffSysNDv3DDV_aewU_y_0006QAmRytw7hx_"/>
          <p:cNvPicPr>
            <a:picLocks noChangeAspect="1" noChangeArrowheads="1"/>
          </p:cNvPicPr>
          <p:nvPr/>
        </p:nvPicPr>
        <p:blipFill>
          <a:blip r:embed="rId4" cstate="print"/>
          <a:srcRect/>
          <a:stretch>
            <a:fillRect/>
          </a:stretch>
        </p:blipFill>
        <p:spPr bwMode="auto">
          <a:xfrm>
            <a:off x="609600" y="3657600"/>
            <a:ext cx="1905000" cy="3000375"/>
          </a:xfrm>
          <a:prstGeom prst="rect">
            <a:avLst/>
          </a:prstGeom>
          <a:noFill/>
          <a:ln w="9525">
            <a:noFill/>
            <a:miter lim="800000"/>
            <a:headEnd/>
            <a:tailEnd/>
          </a:ln>
        </p:spPr>
      </p:pic>
      <p:pic>
        <p:nvPicPr>
          <p:cNvPr id="24582" name="Picture 10" descr="https://encrypted-tbn0.gstatic.com/images?q=tbn:ANd9GcQ2OFaHKK3W4-ltYyHbXMzSLfAAkoUPPxSlt2XrcGmB1WHlxx72"/>
          <p:cNvPicPr>
            <a:picLocks noChangeAspect="1" noChangeArrowheads="1"/>
          </p:cNvPicPr>
          <p:nvPr/>
        </p:nvPicPr>
        <p:blipFill>
          <a:blip r:embed="rId5" cstate="print"/>
          <a:srcRect/>
          <a:stretch>
            <a:fillRect/>
          </a:stretch>
        </p:blipFill>
        <p:spPr bwMode="auto">
          <a:xfrm>
            <a:off x="6629400" y="3200400"/>
            <a:ext cx="1828800" cy="2667000"/>
          </a:xfrm>
          <a:prstGeom prst="rect">
            <a:avLst/>
          </a:prstGeom>
          <a:noFill/>
          <a:ln w="9525">
            <a:noFill/>
            <a:miter lim="800000"/>
            <a:headEnd/>
            <a:tailEnd/>
          </a:ln>
        </p:spPr>
      </p:pic>
      <p:sp>
        <p:nvSpPr>
          <p:cNvPr id="24584" name="AutoShape 8" descr="Z"/>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24586" name="AutoShape 10" descr="Z"/>
          <p:cNvSpPr>
            <a:spLocks noChangeAspect="1" noChangeArrowheads="1"/>
          </p:cNvSpPr>
          <p:nvPr/>
        </p:nvSpPr>
        <p:spPr bwMode="auto">
          <a:xfrm>
            <a:off x="4419600" y="3276600"/>
            <a:ext cx="304800" cy="304800"/>
          </a:xfrm>
          <a:prstGeom prst="rect">
            <a:avLst/>
          </a:prstGeom>
          <a:no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idx="4294967295"/>
          </p:nvPr>
        </p:nvSpPr>
        <p:spPr/>
        <p:txBody>
          <a:bodyPr/>
          <a:lstStyle/>
          <a:p>
            <a:endParaRPr lang="en-US" smtClean="0"/>
          </a:p>
        </p:txBody>
      </p:sp>
      <p:sp>
        <p:nvSpPr>
          <p:cNvPr id="66563" name="Rectangle 3"/>
          <p:cNvSpPr>
            <a:spLocks noGrp="1"/>
          </p:cNvSpPr>
          <p:nvPr>
            <p:ph type="body" idx="4294967295"/>
          </p:nvPr>
        </p:nvSpPr>
        <p:spPr/>
        <p:txBody>
          <a:bodyPr/>
          <a:lstStyle/>
          <a:p>
            <a:endParaRPr lang="en-US" smtClean="0"/>
          </a:p>
        </p:txBody>
      </p:sp>
      <p:pic>
        <p:nvPicPr>
          <p:cNvPr id="66565" name="Picture 5" descr="2200">
            <a:hlinkClick r:id="rId2"/>
          </p:cNvPr>
          <p:cNvPicPr>
            <a:picLocks noChangeAspect="1" noChangeArrowheads="1"/>
          </p:cNvPicPr>
          <p:nvPr/>
        </p:nvPicPr>
        <p:blipFill>
          <a:blip r:embed="rId3" cstate="print"/>
          <a:srcRect/>
          <a:stretch>
            <a:fillRect/>
          </a:stretch>
        </p:blipFill>
        <p:spPr bwMode="auto">
          <a:xfrm>
            <a:off x="228600" y="228600"/>
            <a:ext cx="8915400" cy="63373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solidFill>
                  <a:srgbClr val="7B9899"/>
                </a:solidFill>
              </a:rPr>
              <a:t>Strategies to make fitness a lifelong goal</a:t>
            </a:r>
          </a:p>
        </p:txBody>
      </p:sp>
      <p:sp>
        <p:nvSpPr>
          <p:cNvPr id="26626" name="Content Placeholder 2"/>
          <p:cNvSpPr>
            <a:spLocks noGrp="1"/>
          </p:cNvSpPr>
          <p:nvPr>
            <p:ph sz="quarter" idx="1"/>
          </p:nvPr>
        </p:nvSpPr>
        <p:spPr>
          <a:xfrm>
            <a:off x="301625" y="1527175"/>
            <a:ext cx="8504238" cy="4572000"/>
          </a:xfrm>
        </p:spPr>
        <p:txBody>
          <a:bodyPr/>
          <a:lstStyle/>
          <a:p>
            <a:pPr>
              <a:lnSpc>
                <a:spcPct val="80000"/>
              </a:lnSpc>
            </a:pPr>
            <a:r>
              <a:rPr lang="en-US" sz="2000" smtClean="0"/>
              <a:t>Students need to be aware of resources available to support their fitness skills in their community (parks, fitness centers, community workout teams, community events, on-line activities promoting fitness, etc). </a:t>
            </a:r>
          </a:p>
          <a:p>
            <a:pPr lvl="1">
              <a:lnSpc>
                <a:spcPct val="80000"/>
              </a:lnSpc>
            </a:pPr>
            <a:r>
              <a:rPr lang="en-US" sz="1500" smtClean="0"/>
              <a:t>Show them that they don’t always need the gym or equipment- there are lots of ways to be healthy</a:t>
            </a:r>
            <a:endParaRPr lang="en-US" sz="2000" smtClean="0"/>
          </a:p>
          <a:p>
            <a:pPr>
              <a:lnSpc>
                <a:spcPct val="80000"/>
              </a:lnSpc>
            </a:pPr>
            <a:r>
              <a:rPr lang="en-US" sz="2000" smtClean="0"/>
              <a:t>Empower students with the knowledge and willingness to try new activities and to develop skills that support activities that they are currently interested in.  (i.e., running club, local leagues, competition) </a:t>
            </a:r>
          </a:p>
          <a:p>
            <a:endParaRPr lang="en-US" smtClean="0"/>
          </a:p>
        </p:txBody>
      </p:sp>
      <p:sp>
        <p:nvSpPr>
          <p:cNvPr id="26627" name="AutoShape 2" descr="data:image/jpeg;base64,/9j/4AAQSkZJRgABAQAAAQABAAD/2wCEAAkGBhQSERUTExQVFRQWFxsaGBgYGRofIBwaHRwdGh0bHRgdICcfGhojGhocHy8gIycpLSwtGh4xNTAqNSYrLCkBCQoKDgwOGg8PGSokHyQpLCwsKSwpLCwpKSksLCwsLCksLCwsKSksLCwsKSwsLCwsLCwpLCksKSksLCwsLCksLP/AABEIALUBFgMBIgACEQEDEQH/xAAcAAACAgMBAQAAAAAAAAAAAAAFBgMEAAECBwj/xABGEAABAgQEBAMFBgMGBQMFAAABAhEAAyExBAUSQQYiUWETcYEykaGxwRQjQlLR8AckchUWYpLh8TNDgsLSVLKzNDVTc4P/xAAZAQADAQEBAAAAAAAAAAAAAAACAwQBAAX/xAA2EQACAgEDAQQGCQQDAAAAAAAAAQIRAxIhMQQTIkFRBTJhcaGxFCRCUnKBkcHRIzPC8DRisv/aAAwDAQACEQMRAD8AUV5iqbOSlA0JIKdROl1FAQSSOirbsRaHebw7hcPJWsTFK8MME60qGnU7KSHF2D+TM0RHKkqnnxPuwVhQAGpnCQAkiizrBtsw6iL+e5TMEor8HWkXB0ORsSmpFt3pHXSbpC3F7ULOVcSJw2JXNduVVEAq3TYGiOgLEPS0P2V/xMwswgKXpoXUqgIqQwqXYCnV+kKkjKJbjWlKNZSoUBd3BIUDV6Fi1iKNHOM4bksNKk6W5getgrq1dheMhllXAE8aZ6RjpEqZpmLOtBYAPy6S1W36vtEuWoT7ASwSBQhQIO9TUit33jxhWKxGEKkIUdDto1OlQId2a/MA9CK2hjyni/GK0AS1eJqPMxIWkB2ttqAcfUxTHLa3W4l4mj1aMaF7LZmIOnx1hKlj2Q3ZrNU12gzg8OQSSKnfUT8Db0jYytWA1RYaMaO2jGjbOo4aNKiRoxo6zgPKyQJmTJ4cTFm7g8rAAEMwFDbrCsvhudNnon+MNSi+lSQuiSDQECjVYNckMwMNedcQYWRy4iYlO9e7C3rCZxhxDIKT4OMmhWr/AJSQxJT7GqhNDQB26bxnaxXLN0SsqcSSpmtCjoBBdJZVW2Nwk6qvXbpAuXOITqUpKq8xT/4i9e/wirNzabMA0oJFS6qOa3DAAP27QHRMUjmJGlL9DqN+tFAUB7R5WWbyt1wVwjSVhsySpaiQr2R61u1f2IoZlk05ZRMCVBLjWzE0srSmo8qGoi3IxQCUzHfVW5o1XO79UxIjNQkTFrSVJUWZNCxsQSK7mt70gcaUWmw2c5jwt4qBKlTVKJOpBJDO7DkqSqmxe5LVdcxGBm6PEBVrw5daVfhUmhI6hqgwyfa/DZSVHSehIvuSeV2IcG9OrxTz2UtQ5AUOOcFVFpdm1AsQEk+T94t7RS8AVGjhWcTVjxJw1lLhBNSAd2sa++vWBAxc9DrSSsVUQ7sDduhHSDuGnBSFAIs9mJ035QXIZPWlIjw+IB1JCFJ9oF6gmgO12o7PWJvazdglKxqVyZZlzWVRmLkmlwqiWNSO5ibD4ZUhCjPVrSpQmAMQXDadQelCN2PUwtplTErJSlKZajRKTQK3LqBKT2AEF88xKkyUrmHSgrHKrmdg7lVXZiwh1xcaQFNOyLPsVh8UoJUtRI0lql9i9QBT/eFGbwnMHOhJUgqUAFBiw7WJr8IvzcwlJmNJSkqYkuCQbUbmejk7RUxXEs8A3CVUpQUP4WtQCE99PZ2EDcXwvNTqIBKU6QT3LdPMRTweWKmLCUAqPbtDFhOI1lJ8WWqYJhSEuSlHKz81K9Y6wWbyUApEvS5JcKOoECmkguRBKcqpo2wvhOCMKuX4upYJQ+g0CVM27kh6/rEi5yMKgoltfUVMkqUS1BZg3SBKuJZqgpQdlhq7KsSAIH4nTQ6ypW7uIV3p7S4NTGrJOIETDomgVIqoCgqbjd2r73i1jcvSZazImByWApVRu58le8QhqWGLFiOnWOMJnExD8zWY6rH6mAeF/ZNbLee5TMkIStR9okbdB3cv5QHl4kgXPWCM/PlrlFK1Bbk3v51t6QK0iKIp13jPEO5XxUuTQK1BrGreUbhe0KV29P0jIzsomnt+Axa1oBSxWlbClHAsPjWIMzx6XSnUEOwDq3HnW9KQs4LNDJUhRKtJUo+GpVHuH3bmT+tGgpg1DErT4svSCDqYglmcVPVvSE5o97Ux16u4i3giseIJalBKkimxqK13FR7+0TKxbTAKBTe0Sdy+l9/J2tDBKwEhcgSwgpAolQPMCBfVv6wm/Zmm+GtZUEqKRqp3BYHdusKT1PkPJiePkLZtiEzio8qjp0KBFnAqBsWYtAzAzFyD4alrmylgU1KGkhgN7AVYNuGiZWIQuWTQg2qXIBZy1RUGK32tC2SolWhQokmnydmg45pqyZxTY1ozAoCWUClLBxy2D+gL7Qew/FiUyiQkqOz7sA3rCJiFKUSAo0FAwqa79BFhNQHoU9fls8JjKUHakMlUtmhumcZLYcqXUCwY0r13MUJvEKhqZZJSHItVqB9oXsbiyHIUEsA47PvW/e8dKXUTKEMAEkVqXvv5do3Jknk8RUe5shjw/F81TKKmZQBSQGUmxI3Bs5gths7TOlTBNYFLEMVB3sQQXoaUMeez8RrVQtUgmjORRxdjS/lBRWFmSpIKgQ4AdqfA09Ypj1EogrEpb0Dp+ESZ0ycylTErKkAlamSwB9q17uYFjHJmTSooDhJIUB7JrR9jR+veCox5SrSsFAIoWJHvHb3QuZrmIYplgnS5cB7lnd6B4S7k7GuVqinjcbOKiyjoUaVo46v0qYoSVMSSSpQI00KnJL9KMQCzRKvEqVKc/jcEu9LOdgPQxTwk9zWn5iL1NfpFCWwNjjIxaVpAFwAwFDZ3a4/1McTctUtChLVQgj1s4ezVLg7wCwuNWghSecHlDMLvsN7+RgxgcV906PwcpSDcC7uKE+vmIRKLjujSpLy5Uo1BDtykhlN3Nh+scZnJ0yyaihHLservTpaCmYYwqwwqQ8xWkH1OmnlCnmOYzFKHiaR27Cz9Ye4zTW5Pgzdqm64bX6BHDzv5VCkagUEpLns6T2F4hTj1AhH43otJUdhTyo/Wt4s8LzULmBBLiYGUnVzAgUUAzDfrAmUNK1E6FDUqhIuN23PZtt4bVLUG8kHNwXKVjQgrUtcuatlAvQanBGpyoFgXGlqs94vYlP2mVomlYSVhOzXAdm5ab9NuorApmTFhMpILAuAQNulH3i1h8fM9keyNKl6RQlwKgB/UmA1OO9Gppur3Rv8Aubg5E7V9o0rR+CZUktViEtexbeIMo4glkrQZZ8Kg5gOVRe6etTURZ4lnKTPWlAUTRQSm5Ckg9a1b3GF9Wf4fUpXhETCohTnrQn0+EZKsi3QWmnyOOHzLCDRLToZVdIQNIapFQz0/3gfishwJ1TCkOWdlFIBtRqBJhCn5mSolLenzhhw3F61ywDKSSBpBtYWPWEPDOPDOe5znsvDIlHw5vMrSydIYd9TdGhZmKf8AFt+/KJczxWvS4AZLUFzuYppDlhFUItLcw5mzOkV92i/JwGs6QKvV9v0iDFYXQspd2/dxB2jjnDpBIcsHhyl5lKWl/CCloTYB03FBQgVN+8JqgWtTtFnL5MxSgUlQOpI1CjajQwE1qOZ6NlGVSnM1OnnAJQ3su2wsSX22EZC1OybGy5hQkCY7kKJFnFSXYEuKVjIlcH942kEpGWhaETphBJJFRTSAWpt+argki9YKIzhYnJIQZpWFeyalqANZDCw9lns0B8v1nTzEc4cKLAuFA6dm5AK9IvplJlrZc8yqdS4FiodA1AbOYbkW+4+LqSG7L8wxJT/9KE1NFT0Amz0aFPPMaVTVFL1UygCOUCtQGNCb2rBbLMVgglT4qes9fGmb+QA+EBs4wiWX4dXqVEnUstW90sXf/eJ4bMq6n1UXJOB+5BUyXD+dGoKM5MVcHh0IWEqB+8AIVUMqu/e0X5pPh6mOnSn2QHJswrbVGl4UTEJmpL6VsUbsTt5X2jXkrZkag3wWEhi1VEfl69TG0o1sxSlaVPVyGN2YtURV8FUkGalCik/mNUg0BIe12ixJwuhdAUukGpe/neAemtma4tEGbYhVCZeoDluzqegKdxaJ8K4AdlJUSABfyZ7j1PRonXgkLQUKSzh3SA4PUDq/eBmDwHgpfW4HskoqD2HU9doGLTFurLeW4Zl60lYIu66O52UHKgNxS0NWXYvVLUFTNbkggqBpTaFLAomKUomQdBuPEcFVjye0kEXuIN5Tl5Eo/wAnISHPsKTqHccnyMFI9Dp13HYGzfGCWNBClAsn/C5oxrWFLNEpR7DutmApvZhev7MGczQChaRLTKYAJuVKsHJNAT0hVUhaSFv7NKXAZvL3iHY4JHnvklmYwhITY7h6NWh6xHKQhIBK3JataPcM1Yqy8PrLAgUJqTttHc3LFIJCtqm/6fK8U7IFlg4h2DHT6M/WzPEqQVqLEAvd60Ao42jJGIUkpEyqUiibMSznS12BFYmy7w1KDHRzuArpuxb59oFujQqpWvBoKilzMc6/2a9oWsRl5USXlK6NNT8i1IP5mQjApeo8YuwYj2tti0KWYTkrUdAIRRklyQ1Lw+S3XuPO6NPv0/tMYOEsuWjFIU1K2Uk+tDFDFzlhaygskqbmNiDZ2G+3eN8DD+dR6xUxuPMwqQtSmQpWn3m9njZK4m40/pMr+7H9xq4UnrVOTr0k6VMQ29fnFVXEaJcwkJUGLFiwOzkNQv3jrgqaozkpLsElr1fcQDzUJdRF3PrX3QtxTgk/Ng4l9bye6I7r4illSFpSlS1JAKlFmAc6CeneIsOnDzyQpEtTUOlLlIOwNqHeFAyClN6hKbWLnYm+wgphM+++T4YOspSnYav+kUN79okliq6PR5e5me8HykfeSVK0CjFySXq2/Q+sLK5ikksrlJALs9vh5iHubxJLQtly0irulJY8zHswIIpFXivL5M1CVpKZcwXSEl1BrsntWsbjyyW0v1OEaZOJ2iEqO0XsXlExGklJSFglL309W2ip4XaK014GEyZRA1V7nbqzxCuc5tEstA3JAENHDPDyCoLmoJ3SOUpUkgjzDH90gZSUVbOFbDYSbNdKEqU1S1hs56Q44DNUy8OZc2UkqRRJ9CxY/u3SLk5cvBgnDjS/tOSQpIb2Rse8KGPxxUVF/aU5D7u8Jb7XbwNQZxnFEyalKSWCSdr92NLU6xkLevtG43skHY9T5C0Yc1UHIKCA3KCWLgvatYH8Py5isYnxEqUl1ElSSzsWd93Focc5xZkYaWtUtEyYGAS5CXIJ2qQ20KmUZxNXjJQmaB7TJQzJcEty9H3c94Kd0xirWj0zL1kBQFK7AD5REvhmQspmKVMBckMsAAmlAR0FvONYNfModkn6RDxbw9MxsiRIlBJWZxPMQAAEKcuekQJamkenLTpuSui8nh+SXOpTm7FID9Wa8TS8klJSpIUsa/aLhzRrxdw38PcuQEy1YRExaUpCluRqLB1e1uaxOOBMscA4RIcPdZ3bZXaKX0Ulu5EC6rDJ6VH4gCbwxLKtfjzie5SR7maJE8NpIrPmno4S/vaDquA8sDfyqWJAuvd/8XaOv7iZZ/6ZO/4l/wDlA/Q2uGG+oxvmPxF1fCiKaZswMbgD49YtLyFKiVeIp/6QIMHgPLnY4UCv55nm/tx1/cLLv/TU/rmd/wDF2hkenmlSl8BUngk9Wl37wOrIEkMSSCGYh6F+92JrA+blEnDhkyw4L6uZ3pT2jE/EXAKJc/DYnCgS5SJiBNQVKq60gKAJL3ZqRZzyW592/lvE88bhLvMrxOOiof78WIS58qalShImhRUNSw1xQhiW/wB4r5yUYpQJE9LBmShJpvYudvjDHJzNClBEsoSEkOV15QWJCqsrlo96+cTYfDrIKlAS5iVVCapVLH4dG3LUAdLwa6ivBHmS6V+E5fD+BAmZBKQS8yahyKGWkentRfkSZJstSmSdI8MkOB7RBWQSP0jrizBq8VajN1TAkEAoKSEpZJYkkNUeZbpArhaadc19TeEvd6tcCLYNTp0iLqYzxY3JTe3u/gmxWFw5fXiGdiwQwPnU9TEGGwuHRMCxPQoflWhbH3Co98V8IkT1kalabFmTTuesQ560tQTpAUmlD0paw9HgLXq0P7OX33+i/gcJKZcyXLSso8NU8g8pIIIPKl00NLkdYT8XNSmbMQJEk6VqT7KgWci4U23aGbh3nw0hRYETtTMe4YAecCM2y4iatWqWnUVFyopJSTuNNavFMtkjyeif9acZPzfj5nPCmLQcWjTKQkseYFfrQqIhZxyPvV2qtXzMM3DODCcWhXiSlUIZKnPuaKU3KtctRSh5gmTHIIf2mAI9YGUqiW4En1Mkvux/cv8AAmHUjEczVS4/2geMGolUwJVoCykkAKq+4esG+FSPGltq/wCG5B2NLHoekWcuzEc4TpoWSNLOqo2o71vC8stONP2s7Cq6zIvZEXsVlBVKCyoOLpq4r+XvSKWU4ZWvUkspDq9E38qQ0ZxmEsS0EjQpySKlwVAuGoA+oMfhFDCZjhkyVOlPiEJIUUq9oCof+qp6sIXFtpnotKxrmZ2NBUuSkp0JcEioJrTe1u0dS8/kUmJlpJASl0CrlyAT+6wjZln6SUMVMAxFrbj3xWl8RKSgpDMWoQNnZizi8Tdg+UZZ6hMzSQG1FNBcsT3FIqYrB4bEpI0oS4YKSkAgmxoP28efqzpSllEtRCVAUOwaoO8NGW5S0nVJnEFlaxWtKNUUu0C4PH4mclTGfw3AconH/CNN/V6+kLP2edhXJUpBJIb99jeHlOOmyJcpTApUOZQr0AFLF6N3eBXFOLROkOQlBSp2IarMwa/nDIZJN09waoUZmbzSGKiQzbW6RWUggOY2tddiHpEa5kWVRpJuTtSMjiXPY7Rkaaex59lysRIRLfQCQ6lEBjcA7NbfpCxlXCS8PipCyoLSSWUP6SGY1u8OsieUS5SpxUlSqEOAXZqqFE0Fw96QOxUpK1lSZhE1KgU6QdJJI1Mo33+MS5ZtOrKoK5BrCTQlRCqElh33+kMHDs7VNw6iCHXNob0QsQv4ACYoKIrt2oYZck/42H/rmf8AxrifHSnEtyepIOYpYC1UckjcUtEapigQoEhKUEnmo5UWdIor/MGgwpaBcp94jXjI/Mn3iPXcr2PCx43GTlYKkZjMUyvuwmjhjWiCahTMdR623ixgsSSdOxDj5EP5ke8xcE9A3EV5pdSincN+Lvs1BXaAHFbA60+GCo1AJDqU5KVH2lWsIycVSwsoKrksdSquGqpyBswG8WULV+KtG9lfXyjohRd/MMki1rxxwNzok4VTv/xJV3//ACy+sK+cpdZNeQH4hz7mhsz8n7Mp/wA8rZv+ajvCtmszmULEp+Bo8Q9T669xf0vqMS047k8WeFIUpAEsqB0KY6moOYmpIOxuxMTYdSJqiypYJ1AlBWDqCW2VsepalztDlnDczSfFUsaFakuDzKIHMWNGPmC4eLMiUlBLgKmX0EKUQbHUzJ1XDpBpdwIjbSEKwZmeTAAhCsROmGXMGohk1KeVyGI1ChB2gJl2VzJLnUkHw1FUt3LMxcg0oLjeLvHU6aJqJaQUa0hkpoXdmJo/NttDzm2UiTlmHlkhZT4qFzEgNqAWFvuQCFB99Lx6GDU0m3sef1v9qX++KPLVhCC6AQ5CQ5A2JJ6sw38oF5iQpi4JtvXuX38qQw4/CyZUvw0oGsuylv5E15X6QrYkpflDksKPGwp7lHI5ZEP5bD9BiB8jCznk+YudND0StTBR6EtDRw8f5aQzVnb1627wOzWbMlzV6RLJJNfDln2ibnS5o79CDFWThHidC5fSclLz+ZT4NnPiEAgvzV6uC7l4t8OoBM0hRSsTFV5bElwxZz6xrhjMFqxKEHQPaJ0olh9rpHnFHCYwyJ6iAedRDUZ3q4NCGIhc1cNi/C39Klf3V+4wZHhhLxekVGkkK3Ls4I2q/vEB8LM0zFNXmU4NCDWoHXuRBjh1A8bVp0qdYId+hFYcMZ/DjDJwYxcxcwTdOoJTpAKiSwNHI3vHOOvGkDjf13J+GIpZzLSrAypihULXUvR+p90LExCUVS3mPfTzj6A4b4Jk/Z5KiSeUqAUEkArFaEV6RHxrw7KGAxKtEt0yVEfdpuBRjcMdxAODRfKmfPOc4gLWCQhwGOkEP5l6tFYSUkNVzbtG1pYl7xwEWr++0bwASYeSEGjai7Vt/vF95nhAajodnBZ927xGjBllFT0DinkwfyjWIzMKShDEaVO77AMwpQQt22MSSC+X52tLpRq1AMdSgzCwAZx0puY7x3GTBaJkpKipiQahuld/dCvicZU6CWNnv7/OKqlEm7xqxR8UAzuZNDuB3YfLyjlSFMDpoosKXI6e8QayzhObOkmclmBZjRxuR1aHDK5OFEtKFJH3ZJ5iTpVTmoWb9I2WVQ4OPO5GWzFIKwklIVpt+Jnb3RkewYbN5AAEtUtCbh6U99+0ZEz6qX3TqDOOycTilLlksTW+zGkSJywSZMxISNLOmwY9aedu5gzgJRJWb2A+JuN6iMxy3kzQQyghR3IoLgxuVW9yyGStqAWA9v0H1hhyZP30j/8AZM/+NcLmXVWD/h+oiXiLiJeCky8QhKVKTPZlOxCkLBtakIh68S3Irg6PRDiTUhI3b0D190dDEL6J/wA373hawHGWAKEzPtCAVpB0VJSVCoISLh2tEo4wwf4TNWf8GHmn5p7x6rkjxccMn2kH04tW+kd3v5RYWosHLHsH+ELR4wlvTDYtX/8AEJ/95TGTOLpirYKd/wBS5Cf+5UC8sFy0OWKb8GH/ABT39zfMRvEzymWpSQVEbUr5QtjiLEG2FQP6p4/7JZjRzzFswRhk+apq/wDtTA9vjXiF2GTyJMxxxVgiZqhqVMQA4AcianlFeYhjUULUgHm6QZhcfhp5sTEWcZROxc6RMnTUASFBSUS5agH1Al9SzWgDx1npdST3BPlv8HiLPljkmnEtw45Qi9QJw2aMPARLmqTKGllJL9BVR0npX4QOyfBzJJaYtSXTpLbHUdFaU0gNWrG1RF/D54FBSglUwagdIIJADMACzlyKgN23jrDhWplqSDpGk8wJuSFNypLk1FXpETbtokvyOsyy3xpiF+GtRDMpKkjWwdmcAOd9qwHzvMNDS/Fm+GieTKSS5BU70AtzqdyaWhmy6cqYlVCkgNp6XBOtyGcHbzFRAfG4UpnDUQS7g6WPskb3I6/pHodG3dEnWSSwtsQsxkrWvSaqJIL+dDcgO4t2iROQeEllD7xYOgoU7EdWNjuxPq0OMvJZisT9oEsKSk85IIKqBLJZ9ZS3q8HMBw8PEmzhLAqQgNdBSk8oNEgqJfeh2pDNdbD0kJOTSdMiUCQ6Jw696Bvg8awiQnEnw5jFSZmtDkOnxFOQTQEBwe4MHMTliQpYtomIWB0J0Urcc5gThygT1MUFJRihMLuUIHhzSw/MQpSQOqjFU5XBHh9EvrM6dc/MoZHoVOBTMK2WrawI1ByS/Xm3jjjPJjhxLnBiUlCkkP1cghz12uxcuwhowvCow2FkEpabrBmdiQskeQoH7CK/FmVj7AvWpRAUhQXUlIdIIAsaNAKXdK8a+syt33Y/uWcfhx48paT7aVctaUB9PWG3PJr5RJPUD6woTMClCsPMAS60u6dVQUhVQaA1FoZ8f/8AZMP/AEj5mHYvVX5gwf1zJ+GI7cOD+Vk/0D5Qg8X8bKm4WdIRhlnxULQFBbtVnKdPZ49A4fH8rK/oHyjxLijIMXOI+zJUpCSoKZQBcnzBNIDJdbF0VseeTpDGv5iKvtGl4cUOqje49POLGd4SZKmiUsK1AMXuSFKB36jzpA9OIIUXHo3pCqZzQXTl8wo1JW7JJUAagOx/WKGGyGZNKtFSnaz1ah9Y6wBUxUVABTpD7q9C4pV4MYTx5SqPMS4PLX2gCzNazlusA248GbgSbw7NSlZWlQUkgAaSX6sRsOtoiGVTJeoqSRpZwd3LC30j0efMVMQmYEEgpqUqAavXcu0BM0zQpcMClXKDRzu5NyPS0DHLJ+B24BwGfLlaQBpF6kkEbhtrekRYzF61akqAKj7KQaP3N6xWm6pi2SH6Ad/3eNLwUxC9DEKSSCOhAc18qw3SuQjaJ6nt769oyNGUpQAAa5L0+PrGRtI6z6KGN0JJSQA5Nd9rjo3ugTLxkyaicpZAZKwKUUQCm79DYR0tQmSyknRomGpBYJq5BFDc9oHfaWGnU6WqbcxBBoTUUd6xBN22yiPJbwJ+8S35R9IPYaW4sDU0IevWu9fjC9gP+Ij+j9Ivzs3MpSkhIUq4fo1SR2anWFUmehOTim0MSMOPzAQPxuZCXOEqqnCS4NnJFuzfGBCMxQUlJWSwBDPf5tWoiGdmQViUqqyUoHm2pqdKxRjxQk6a8PM8rq+qy44pxfMkuPCxmmzUoYqcP8+j2iQzEAAkgC7m22/rAbFZ2lUogg6ujih+I3tWK8jMPEYo1FafaUNLPuAaHe8K0xXgWa8vmF8VjUiWtSCHCFEHyBs46wrnNlEDxFzCDQBJLmgeg76f80XcbJITNGsVQosVOSWL0fpbyO0UMDLTMKJSlaBfUEAlVG0ubN/3QzTF4pbeKIMk5x6vHG3TjL9iHiI/aZfhJWtKlMChdFIAIcsKVd77xYy3DiXKShAACSwB+v1ghnWCRLEplKWoEcyhUpalfW0Q4MUO3N9YBbQSPTxrmyhhpiV6UeClKljmKSUgEc2pwAUVY0uOrQQk5IZbkzFKl3KFEqc9X1DVZmI+MWMHlqQVMSohjsHGz+89TEkzDpDspRYbmr9G2BhEY1wJ7N2dzp61y9KFGSXYlLO1qAODYHtAHM0H7TKCpypjostnarmjdSPdBLFLUhKOUudOo6xQt0PejQLxkkKny5pCvEUNJfYDVQdnrF3TXr38jz/SEK6eQ4IlIKVI0gos3ZgGiSVIQj2QzBgNgLUGw7CFqdlxUvS+IS7u8xY2NQ1K08gI6PC7t9/iaOSkLUXJoxfYPtR4DVZXpZUzYDxsQxIZSbeUoQEx0nw8zwqEl04hKNQ6nVzkqv7KBc7iOsRiQnFz8MQo6AhQWXJf7sVr3arwSm8K4dbLXISVKsVzGfegC3i2+4jwcGPR1M9Xv+IY4lw0tCJehKQfFTUXbSuAHGGYSRgp8orRrUgaQ4clkGge8S4nh2VK0LlyJaVBWl0FRIGlV3ozgRdRwrg6KOFkuRV07mr/AFgG9MVfmW4Y6upnSrur5sWsk4gGIlYZFAuSCkjqAlI1eVILf3x8XCqwakoSJIAQoEuurW6+US5pk8iQuT4MqXLJ1uUBnDBn3vE+bcO4dMgzRLQJgSkhQSxuP1g1kqMWvMDHD65k/Chgyn+IKUASNAeXKSX1XNaM3Z4H5TmAC1INNRUpz5t5N61jjB5JLVLC/DGohyoOCWFKgh4A8GYGYZalYmcZqSlJAUpTJu9X6N7oCctSkVOfZyjHbf3iJOzpIzIYhaQpAmTFkEPdcwgN6j4QPwspE2XMXq0zFTLMGCSCq1G5mFI9a/sDBanEvDF+pH1i7hslwo9hGGHkhG3zgHl9jG92X2l+p45leTqUAtKmUC9jRm7M7/KDWXZXPWt5mt9LJKUVLOQSzC4Z9n3j1ZOESLJSLeyB8hHasMe3v/0hbyN+AaxxELC5RPShlSyQuikvV2qQH0s7GsaxXArp9lSl9xetN2o926Q9eAzWHkr/AEjJ0xKKqUAO6h9YXbvYPTCKPMUcAYgKLMALKcVe4G7QUyfgoIDzUpUvU4OoOfM/rDgjMpZUABqrRgWB9WEW5pZwU2PZoZJyrcXCeOb0xabFiTk69RJQlNTZQYuejXp84yGXQCKJf99aRqFWb2S8haxWKmKJ9mjlLFTsCzdHNopCUpJDpZQ0vTYsCA/c2ENp4eJLhg7aj9XjubkzJOo29/v6wG45KmUcClik9h9I4zcHVMCUgkpDEpc3s/yHUiJcAaJ9INYfApW5KdRdvKggUrdFeVd0R5IWS1HJJLJbtQm4/wBOkWjhjqUk09m3Sv8ArD1JwCAoJ0ywo10lnIG4B+kDcZgP51CCANSU/NcU41Tb9j+R4vX/ANuP4o/MC4rL1qUEh9SnCXP4KFtw0TysuWk0lkpNKXAqPi0Nc7LtIJJrYUJ9aRSw+aYddUYhBCVaTVmULghRce6E6D0W99hexuTz5iSXKQEKflqaH8T1pS0byfK/ETrcsCAz0oAbeSr9oYMZmshMtTzNQUlQDOasRsBSrQEyXOZUmWpC06lFj2bSB0O4h0I1jl+RBkT+mYvdL9jrOMMUpSVKcvSvbo0ay6oPRzHGaZ6icyUJYAgv8Bbasay1RCK9B74XLiJ62OL3sYJWUAnllnUDdwPr07RJMwCgxGkFy7qJYdaOD7xCh/eWeaayKjo3ua484p43M5q9WolJYso1bpynlZu0GoAdi/Mc8XNlykFUxQLe0E8zB2dk6j50hfzfM5EybLVKWFpFXFbBRPTrC3MM9LFtb2CeVR8kksR5RTKkBZKkGSoAgqI0+dfxehrD8a0OxHU9L2uNwvke5PG8pS1ACZ4bsFoKVBw9CgHUOm8EMNxJhZhYYjqOYAOdwAogn3R5njJMokF2NAFpbVbq41Bx84lmzVKQJaikgkVXLcWNXADeYMA4Jj+y2LuOWj+1cWQrlMpDFhU6pNGdtjHoOXyJS5csKmJPKHSQ7UY3jxzBTynGzHBUQluTm/LUaqtT9IPScZKWrT4gJ3CiRuKaTc7w2cVpSPMx4Jy6iU1Vcbv22ZlWUCWFL8UqKlhgo0Z1+yCfKPTJOWAoA8SXYWPaPMJavvMONil298Wysuku3a/lG5obIj9FKWTLPU/D/KQz8Y4LQrD8wPMsN/0ir/SKH25c/AzZipZlBKvDqCdQTpq7DSD3gIcUtU2WFLKm1UJdiw2ifH4tQRoClMpqCxgox/pr3mu4+kZY/OK+CHvJ8ufDoLpBKOtfdtC/wfl5mYdSQH5Eg9auKHaBq83mpBQDyswewo53cRFlmczsPKlqlKuBqHUfPf4wvTtMo6nH/XwJ+N/IPzP4cpLsmYB/Uk/SA+ccDqlJQUa+aYlHOAzKOzNXpHa+PMWCAFJ7hh8y71iXG8dLmploUgBQmpU70pUBu57wMZTvdjc/o7GsbkoKzpX8PJostXu/QwNzfIZ+FKHWteokcuqlvPrDDM/iIpJIUhJLOyAo+5TsYgw/8UCk80tah00KSX9AY5Tmn5i8nomDVRVP3v8AkpJwikrTL1zNawSlJ1VSLl7NA/Opc6TNlSUISuZO1aSVsAUgEvy92grO/iBKViET1DSmTKIWC91lhcRzN41weKx+FmoVTDicpbhgCoISHJod4PVK00iSPQ4u9Gbbp1z7F/IDwGBxkwBYCFAhiBpDKq9y5FqwfyL7QJjTkMgC1B7mghwnxLhZcnStaQoqKqj8KjSofvBpOfYP8KkHcsldn8oHJkk9mh3SdCopZItr3cEckylGoPvp8BGRdTmOF/NJB7kD4PGRMj1d/aWpnhJDqUPfFDG5/hkJI1O4I9km4bo0EpuBQv2kgjukGKWIyTDkEeGBQ2BA9wLfCM3NWnxErLZ5JZnYgfBJguriFWHdKU6ieZ9gLOYEZXRSh5V9APpBqXw2nEnUpRTpLU3o/SAXrFja02wBnnEEzEIUgiW+k6VtVKuqVXDFvdAjL81xBQPtKz4iBoSsOSUhyCSPOHVXAJHszAerp9/4t4iPAi2Sxlli5fUPQP298VRmoknUYsOZJN8NPbzTsXFTlMFKKlAklLlVWvXz8oEnL2mGbKUZZUXUlgpKjs+4PcGHJfA02pCpYL9T60b0I9YpzeFsSD7CSBRwX9WBJ36bRqaKHKDFZOd+0iekSphB0vUKABqFejNeCeDxJmykrl8yCBUJerNfasbzzhJS0stCgDZvEDHyIZh3gJl+XqwYCF6lS1mhQ6mNPbDcnoTDFJaWkSzxas0Mt+rfxQxYdBH4SBSrXqLQZkS7+cCMOk9yABuCLijjt2grl050V8/hEublFsfEXZgSbmu+zd+/nHQUrSdIZy2x2bf57RPMkKCtLKZiSASXAr0YBoyWEgMWYpcK0pPv5mHV23hy4CsrJZ06lHYE30pHrs0cEmqSxHYCtGo9fSJlILfhejdT5XAjUyWQXBKnHx8tzescbqBn9hoWvUkqlqN1S6X2KbGI0omIU0xCVpA9tDA7XCgfVt4KKL8qdjZrfsRwubpSVspRTYABz3ZwBXb1grA0rkW5M3wcapU5JlJWlgZiQRt5JNoYFgEfeK8R7AtpL+zpSlqb3+cDsdxAghp8qdoUWLpo/VnaJp2GExCAhRQAHSpKUgsakctFB/XytGyticcVHUlvZOlA8SU10yaduZvlEwWQ4Fa9Oh6/rA+aJiRLWhOr7lrgV1VZ6WL+hilisdMRQzkoVdpktu/tPpPoTDMitkHoxwjgut7l/wCmHJVZ6HF9dfcWMB8nU4mb/eq+Yi1lGMWubL1y1ILKqdNTyuwBtFDh7EIKpiCefxVHT2cV7wcfUXvJk0/SGR/9EMeJUNanJtRvKOEn7mVUeyKG9Q3zjMbVSgoKKQ7AAdLv0844DmRKa+kU/wAu0B4SH9T/AMjpvz+R1qN1JDEbNbV06+cdqSgBLaFCnslQNa9q9wPnECS7hPV6eZaNldapBO42FOxd7Qg9soYybOf7oy07c2qh6gCnnFI5VPJabiFd0oGl++oN3gyN1Ete1+nujYlnTRVQ1C48o1MXKClyUctyuXLCgEpKVsDY2Nzqu1/SLAwaNSyEuU+ydIqAb9RSm4jtFyACLs9SOvY77R0qWNQcuGD0cB+28bbBjhhBtpcuyFakkpZww6fClKRuZJGknUxpyNbpVySDGIYAhwB50P6Fz6RKqWt9IKgkgkAHV6MHszvHBpJEJXt8C9PVjGRY+wlmCWrdiQb2Ne0ZGbA0e0IxANjY1F/9o4mqoroxFu0dql0u3lGLIUnqG/fyhNeZFsedYL2len0/WG7hyqF1IJIqL22hQwNz5fUQ3cNjlUK3HyhMfWK8nqBpKWAHNa57de8aJ7GMLs+3f5RujO7+ZhxGbQC1RT97RymSHqn1jAuzR0ld7iNpHGzLDMnb9+sc6RWgPx+dIzxE9f38o5CO5Ll7fpaOOBudZfLTh5ykoQCUlThIBelbVLAD0EKOVJdJHdv36w6Z4r+WndkH9YTsvoFN+b5tCsnJTg9VjTO4ZkzCSQa3ZRHb6CKB4DlE0UvS7kOC46O9B6QzCSL1doxCRZmH77w3cRrfmLczgOSPZJapZVW8toHTOC549iZLoN3FOlQduhh2XZt/P9mNoO1Pf+sFZ2uR5rjOFcUksBrrRlJ+RrbYPaKGM4bxCSGlzTSvL+hO8esN+/8AQ0jQQHdqiOsYszPHk5asXQoHoUG9C5BDX3IgRjcjlqJJlsbOxBHupc3j3jSGoDTuYj+zy13CTtUB/jGqbOeZPlHhuPkKVJQmUsDQCxNQQ1ldmrFRWKGjTiEBLipNUkdlAkN5sY9xn8O4dR5pEsvSgAt5RGeGMMf+UkeVPe28E53yLhoxqoKl5HkuTYM6NUlKVoQk6S6iBWta7bCOfs8tc0TGHiUY6QHO9ejecenYrgHCnmQhUo3+7ZIfqQzE/PoYoYngJOvUmYoDukGu55WFfKOUw+47lp3aEHHyl+LMaaw/KQKBtiKj1i3hlo8NAKgFJSzczu1wQkhoZ8RwHMWsqE5I3FFA+VvjWKuacKYtaySJanNSClLjuGAfuzmC1rejuyxzlCUuY8fmA0yQHUkyzQ1Ky9R0VppWK6wQGLOfcX23pBaZwniUhzJcvsyqW2p06QRwXAE1XNMKZYPck+4UHvgLRS5peIrolgKHMNHcHfa/XeOpEqZOUyBMmHZnJ9aUHnD7I4Uwkr2gqesfmt/lFPnF0ZwEgplpTLADpDX7MKQDyJA9pfAnYbJkomtOxEvDlwyZigVF2cNYb3JuIP4XhvBynKlKnEN7SmApSiWem5eKfE2Hlz0PiJetKRdtWkbsUkq87R5svPzg5x+yzSvDkv4cwuKhmAPMw6sLbxyufHImU2t2z1HHZZhZgITIAcOFoSR7janekDxkmkFkBl+umlgalmeneEE/xNxIXq0yyn8tW97v7ou4X+KyktrkDuQv5AhoLsZrkzt4j2ZKhyIJs9ajpy1ta/xjIV8F/EuQoOszJZtp0v6uHA8u8ZC9Eg9a8z08ZoRcP2r8zHf9sbaa9P3WBpkskBJ0Bq/tohGJRqCdYLEuqtLUpvV/KMsXp8gFlyebzB+cNnDxoqj2Ir2MJ8lKmISRqqx7mDWUTVJUtPNZLfH40hS2dlM13KG4zHqzev6XjhExZryh+v7vAaZjtIqohvM+4RXxfECZSXWrQGuqlN2Jv3asM1EqiMipBcOph0pWNnTd/ibx5jxXx4JcsfZcSkzOiRqBH9RDDyiDhP8AiWqYsS8UUpJLJm2DnZQdg/VoYoyaugG0nVnqpG4PuiJc5AITqYs7ByYGrzE2B5WqQx9RekRzc0IYAgDaj1FaqsICw1Fsu5yv+Wmhx7BhLwE4MsVJBFG7CD2bYpXgqoA6SDfo5q7N74XspBS4VX9n6Que5RhXdZ6TKUGDmrRF9rDlOoahcDbuQIEoxxDWZqe18atES84KQCAkOWfZrbmGaiXRuHR1+VPnGBdWqG6ih9d4DJzZRLkg0q37MSpzQdb7/Ro20bpYSUQq57XH6xsK3HXz+A/WKJx4oSW8/wDYx0jHJF1v9PcKx1naWXtdf0EcCUX6nv8A7RSxGKISVIZ7D/VzXfvHMieojmIChdrPdq1jLOUQkT6xwuZYMfj84oLxpTWvlT59IkmZmHCXSFG3etWjrN0Nl5ILRrQIozcYXbUEuzUr3escqxKU3VXegt7hG2jNIQ0pFv36R0FftoHfbAWKXa7uzt8xHC84IDsCO1T6DrHWkdpYQWkb6R9YiXNSo0UPp87wK/tUs4rRwK09GICmiivFlSlHnoSBrCT5EdBWMbNUKCE3LgVaiAelCd33JDdoiVle6lOf6Wv/ANXb4xXTmhKWDguQOU9T6xMnEtUE9L94BsaiGXlVSXNdrM35aOPKKOccOy56NM5GoK3/ABBrcwD0gyvEPqqAQ3a43cRDLncwBJcmlCB1r6Ryk1wbs9jzrE/wplkK0TZqTdOpLj1YAwDxf8OMRKfRomjSDXlr+UOWfzIj2oLpTSVHbb33iObLBuA/v+ghqzSFdjDyPnHMMEqUsomSlS1DY2bzJf4tGR9FTcJLLOlNhRrX/WMhvb+wX9HXmRUFgwa3xjiSXHRyPf1+EZGRN4jADhDX1MDuM+KJ2DMvwdLr1OSHolu/+KMjI7Ek5qx+bbGxMxfHOMW7zlJBNkMn0cV+MBsRjFrLrUpZ6qJPzjIyPSUUuEeU5N8kQW9IuYHA6wTqIb9QIyMjWah4/hzxLNXMGHmHUhiU1qlnp3FN49ETgEqKialJuffG4yIcqSkVY26KuYrJkmtCm3pAXKzqBf8AMfqIyMhLK8XAfK22Fgf2Ymmygweot9YyMglwJYNzBQQkr0uUsAHIu3SCQB0uC1NvL6RkZHUd4IgY6S5d2Lm/WnSOAXIUQNQFCA1yx+UZGRhyLhDOXckRH4xF9+m1fjG4yONJVJKQC94gxWVom+0HYgh9jdwdjG4yNBT3LAwoSlhQeZ27xXWLvXb9kuYyMhTDaOUpSV+yH03itPxWmoFj1MZGRqZ3gamYzkKm2tT9KxuVMK2qQC5p8gRtGoyDAXBpcwoJFC3m7ULO/eI0TCFBXLpL0Yvf8zt8IyMjjVwXPFoWoQl3/fnEzH8R1W28vhGRkcgimdOssGq1+geLkyUwFSXPWMjIJIFvc2ZBULpvul/qIyMjI2jrP//Z"/>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sp>
        <p:nvSpPr>
          <p:cNvPr id="26628" name="AutoShape 4" descr="data:image/jpeg;base64,/9j/4AAQSkZJRgABAQAAAQABAAD/2wCEAAkGBhQSERUTExQVFRQWFxsaGBgYGRofIBwaHRwdGh0bHRgdICcfGhojGhocHy8gIycpLSwtGh4xNTAqNSYrLCkBCQoKDgwOGg8PGSokHyQpLCwsKSwpLCwpKSksLCwsLCksLCwsKSksLCwsKSwsLCwsLCwpLCksKSksLCwsLCksLP/AABEIALUBFgMBIgACEQEDEQH/xAAcAAACAgMBAQAAAAAAAAAAAAAFBgMEAAECBwj/xABGEAABAgQEBAMFBgMGBQMFAAABAhEAAyExBAUSQQYiUWETcYEykaGxwRQjQlLR8AckchUWYpLh8TNDgsLSVLKzNDVTc4P/xAAZAQADAQEBAAAAAAAAAAAAAAACAwQBAAX/xAA2EQACAgEDAQQGCQQDAAAAAAAAAQIRAxIhMQQTIkFRBTJhcaGxFCRCUnKBkcHRIzPC8DRisv/aAAwDAQACEQMRAD8AUV5iqbOSlA0JIKdROl1FAQSSOirbsRaHebw7hcPJWsTFK8MME60qGnU7KSHF2D+TM0RHKkqnnxPuwVhQAGpnCQAkiizrBtsw6iL+e5TMEor8HWkXB0ORsSmpFt3pHXSbpC3F7ULOVcSJw2JXNduVVEAq3TYGiOgLEPS0P2V/xMwswgKXpoXUqgIqQwqXYCnV+kKkjKJbjWlKNZSoUBd3BIUDV6Fi1iKNHOM4bksNKk6W5getgrq1dheMhllXAE8aZ6RjpEqZpmLOtBYAPy6S1W36vtEuWoT7ASwSBQhQIO9TUit33jxhWKxGEKkIUdDto1OlQId2a/MA9CK2hjyni/GK0AS1eJqPMxIWkB2ttqAcfUxTHLa3W4l4mj1aMaF7LZmIOnx1hKlj2Q3ZrNU12gzg8OQSSKnfUT8Db0jYytWA1RYaMaO2jGjbOo4aNKiRoxo6zgPKyQJmTJ4cTFm7g8rAAEMwFDbrCsvhudNnon+MNSi+lSQuiSDQECjVYNckMwMNedcQYWRy4iYlO9e7C3rCZxhxDIKT4OMmhWr/AJSQxJT7GqhNDQB26bxnaxXLN0SsqcSSpmtCjoBBdJZVW2Nwk6qvXbpAuXOITqUpKq8xT/4i9e/wirNzabMA0oJFS6qOa3DAAP27QHRMUjmJGlL9DqN+tFAUB7R5WWbyt1wVwjSVhsySpaiQr2R61u1f2IoZlk05ZRMCVBLjWzE0srSmo8qGoi3IxQCUzHfVW5o1XO79UxIjNQkTFrSVJUWZNCxsQSK7mt70gcaUWmw2c5jwt4qBKlTVKJOpBJDO7DkqSqmxe5LVdcxGBm6PEBVrw5daVfhUmhI6hqgwyfa/DZSVHSehIvuSeV2IcG9OrxTz2UtQ5AUOOcFVFpdm1AsQEk+T94t7RS8AVGjhWcTVjxJw1lLhBNSAd2sa++vWBAxc9DrSSsVUQ7sDduhHSDuGnBSFAIs9mJ035QXIZPWlIjw+IB1JCFJ9oF6gmgO12o7PWJvazdglKxqVyZZlzWVRmLkmlwqiWNSO5ibD4ZUhCjPVrSpQmAMQXDadQelCN2PUwtplTErJSlKZajRKTQK3LqBKT2AEF88xKkyUrmHSgrHKrmdg7lVXZiwh1xcaQFNOyLPsVh8UoJUtRI0lql9i9QBT/eFGbwnMHOhJUgqUAFBiw7WJr8IvzcwlJmNJSkqYkuCQbUbmejk7RUxXEs8A3CVUpQUP4WtQCE99PZ2EDcXwvNTqIBKU6QT3LdPMRTweWKmLCUAqPbtDFhOI1lJ8WWqYJhSEuSlHKz81K9Y6wWbyUApEvS5JcKOoECmkguRBKcqpo2wvhOCMKuX4upYJQ+g0CVM27kh6/rEi5yMKgoltfUVMkqUS1BZg3SBKuJZqgpQdlhq7KsSAIH4nTQ6ypW7uIV3p7S4NTGrJOIETDomgVIqoCgqbjd2r73i1jcvSZazImByWApVRu58le8QhqWGLFiOnWOMJnExD8zWY6rH6mAeF/ZNbLee5TMkIStR9okbdB3cv5QHl4kgXPWCM/PlrlFK1Bbk3v51t6QK0iKIp13jPEO5XxUuTQK1BrGreUbhe0KV29P0jIzsomnt+Axa1oBSxWlbClHAsPjWIMzx6XSnUEOwDq3HnW9KQs4LNDJUhRKtJUo+GpVHuH3bmT+tGgpg1DErT4svSCDqYglmcVPVvSE5o97Ux16u4i3giseIJalBKkimxqK13FR7+0TKxbTAKBTe0Sdy+l9/J2tDBKwEhcgSwgpAolQPMCBfVv6wm/Zmm+GtZUEqKRqp3BYHdusKT1PkPJiePkLZtiEzio8qjp0KBFnAqBsWYtAzAzFyD4alrmylgU1KGkhgN7AVYNuGiZWIQuWTQg2qXIBZy1RUGK32tC2SolWhQokmnydmg45pqyZxTY1ozAoCWUClLBxy2D+gL7Qew/FiUyiQkqOz7sA3rCJiFKUSAo0FAwqa79BFhNQHoU9fls8JjKUHakMlUtmhumcZLYcqXUCwY0r13MUJvEKhqZZJSHItVqB9oXsbiyHIUEsA47PvW/e8dKXUTKEMAEkVqXvv5do3Jknk8RUe5shjw/F81TKKmZQBSQGUmxI3Bs5gths7TOlTBNYFLEMVB3sQQXoaUMeez8RrVQtUgmjORRxdjS/lBRWFmSpIKgQ4AdqfA09Ypj1EogrEpb0Dp+ESZ0ycylTErKkAlamSwB9q17uYFjHJmTSooDhJIUB7JrR9jR+veCox5SrSsFAIoWJHvHb3QuZrmIYplgnS5cB7lnd6B4S7k7GuVqinjcbOKiyjoUaVo46v0qYoSVMSSSpQI00KnJL9KMQCzRKvEqVKc/jcEu9LOdgPQxTwk9zWn5iL1NfpFCWwNjjIxaVpAFwAwFDZ3a4/1McTctUtChLVQgj1s4ezVLg7wCwuNWghSecHlDMLvsN7+RgxgcV906PwcpSDcC7uKE+vmIRKLjujSpLy5Uo1BDtykhlN3Nh+scZnJ0yyaihHLservTpaCmYYwqwwqQ8xWkH1OmnlCnmOYzFKHiaR27Cz9Ye4zTW5Pgzdqm64bX6BHDzv5VCkagUEpLns6T2F4hTj1AhH43otJUdhTyo/Wt4s8LzULmBBLiYGUnVzAgUUAzDfrAmUNK1E6FDUqhIuN23PZtt4bVLUG8kHNwXKVjQgrUtcuatlAvQanBGpyoFgXGlqs94vYlP2mVomlYSVhOzXAdm5ab9NuorApmTFhMpILAuAQNulH3i1h8fM9keyNKl6RQlwKgB/UmA1OO9Gppur3Rv8Aubg5E7V9o0rR+CZUktViEtexbeIMo4glkrQZZ8Kg5gOVRe6etTURZ4lnKTPWlAUTRQSm5Ckg9a1b3GF9Wf4fUpXhETCohTnrQn0+EZKsi3QWmnyOOHzLCDRLToZVdIQNIapFQz0/3gfishwJ1TCkOWdlFIBtRqBJhCn5mSolLenzhhw3F61ywDKSSBpBtYWPWEPDOPDOe5znsvDIlHw5vMrSydIYd9TdGhZmKf8AFt+/KJczxWvS4AZLUFzuYppDlhFUItLcw5mzOkV92i/JwGs6QKvV9v0iDFYXQspd2/dxB2jjnDpBIcsHhyl5lKWl/CCloTYB03FBQgVN+8JqgWtTtFnL5MxSgUlQOpI1CjajQwE1qOZ6NlGVSnM1OnnAJQ3su2wsSX22EZC1OybGy5hQkCY7kKJFnFSXYEuKVjIlcH942kEpGWhaETphBJJFRTSAWpt+argki9YKIzhYnJIQZpWFeyalqANZDCw9lns0B8v1nTzEc4cKLAuFA6dm5AK9IvplJlrZc8yqdS4FiodA1AbOYbkW+4+LqSG7L8wxJT/9KE1NFT0Amz0aFPPMaVTVFL1UygCOUCtQGNCb2rBbLMVgglT4qes9fGmb+QA+EBs4wiWX4dXqVEnUstW90sXf/eJ4bMq6n1UXJOB+5BUyXD+dGoKM5MVcHh0IWEqB+8AIVUMqu/e0X5pPh6mOnSn2QHJswrbVGl4UTEJmpL6VsUbsTt5X2jXkrZkag3wWEhi1VEfl69TG0o1sxSlaVPVyGN2YtURV8FUkGalCik/mNUg0BIe12ixJwuhdAUukGpe/neAemtma4tEGbYhVCZeoDluzqegKdxaJ8K4AdlJUSABfyZ7j1PRonXgkLQUKSzh3SA4PUDq/eBmDwHgpfW4HskoqD2HU9doGLTFurLeW4Zl60lYIu66O52UHKgNxS0NWXYvVLUFTNbkggqBpTaFLAomKUomQdBuPEcFVjye0kEXuIN5Tl5Eo/wAnISHPsKTqHccnyMFI9Dp13HYGzfGCWNBClAsn/C5oxrWFLNEpR7DutmApvZhev7MGczQChaRLTKYAJuVKsHJNAT0hVUhaSFv7NKXAZvL3iHY4JHnvklmYwhITY7h6NWh6xHKQhIBK3JataPcM1Yqy8PrLAgUJqTttHc3LFIJCtqm/6fK8U7IFlg4h2DHT6M/WzPEqQVqLEAvd60Ao42jJGIUkpEyqUiibMSznS12BFYmy7w1KDHRzuArpuxb59oFujQqpWvBoKilzMc6/2a9oWsRl5USXlK6NNT8i1IP5mQjApeo8YuwYj2tti0KWYTkrUdAIRRklyQ1Lw+S3XuPO6NPv0/tMYOEsuWjFIU1K2Uk+tDFDFzlhaygskqbmNiDZ2G+3eN8DD+dR6xUxuPMwqQtSmQpWn3m9njZK4m40/pMr+7H9xq4UnrVOTr0k6VMQ29fnFVXEaJcwkJUGLFiwOzkNQv3jrgqaozkpLsElr1fcQDzUJdRF3PrX3QtxTgk/Ng4l9bye6I7r4illSFpSlS1JAKlFmAc6CeneIsOnDzyQpEtTUOlLlIOwNqHeFAyClN6hKbWLnYm+wgphM+++T4YOspSnYav+kUN79okliq6PR5e5me8HykfeSVK0CjFySXq2/Q+sLK5ikksrlJALs9vh5iHubxJLQtly0irulJY8zHswIIpFXivL5M1CVpKZcwXSEl1BrsntWsbjyyW0v1OEaZOJ2iEqO0XsXlExGklJSFglL309W2ip4XaK014GEyZRA1V7nbqzxCuc5tEstA3JAENHDPDyCoLmoJ3SOUpUkgjzDH90gZSUVbOFbDYSbNdKEqU1S1hs56Q44DNUy8OZc2UkqRRJ9CxY/u3SLk5cvBgnDjS/tOSQpIb2Rse8KGPxxUVF/aU5D7u8Jb7XbwNQZxnFEyalKSWCSdr92NLU6xkLevtG43skHY9T5C0Yc1UHIKCA3KCWLgvatYH8Py5isYnxEqUl1ElSSzsWd93Focc5xZkYaWtUtEyYGAS5CXIJ2qQ20KmUZxNXjJQmaB7TJQzJcEty9H3c94Kd0xirWj0zL1kBQFK7AD5REvhmQspmKVMBckMsAAmlAR0FvONYNfModkn6RDxbw9MxsiRIlBJWZxPMQAAEKcuekQJamkenLTpuSui8nh+SXOpTm7FID9Wa8TS8klJSpIUsa/aLhzRrxdw38PcuQEy1YRExaUpCluRqLB1e1uaxOOBMscA4RIcPdZ3bZXaKX0Ulu5EC6rDJ6VH4gCbwxLKtfjzie5SR7maJE8NpIrPmno4S/vaDquA8sDfyqWJAuvd/8XaOv7iZZ/6ZO/4l/wDlA/Q2uGG+oxvmPxF1fCiKaZswMbgD49YtLyFKiVeIp/6QIMHgPLnY4UCv55nm/tx1/cLLv/TU/rmd/wDF2hkenmlSl8BUngk9Wl37wOrIEkMSSCGYh6F+92JrA+blEnDhkyw4L6uZ3pT2jE/EXAKJc/DYnCgS5SJiBNQVKq60gKAJL3ZqRZzyW592/lvE88bhLvMrxOOiof78WIS58qalShImhRUNSw1xQhiW/wB4r5yUYpQJE9LBmShJpvYudvjDHJzNClBEsoSEkOV15QWJCqsrlo96+cTYfDrIKlAS5iVVCapVLH4dG3LUAdLwa6ivBHmS6V+E5fD+BAmZBKQS8yahyKGWkentRfkSZJstSmSdI8MkOB7RBWQSP0jrizBq8VajN1TAkEAoKSEpZJYkkNUeZbpArhaadc19TeEvd6tcCLYNTp0iLqYzxY3JTe3u/gmxWFw5fXiGdiwQwPnU9TEGGwuHRMCxPQoflWhbH3Co98V8IkT1kalabFmTTuesQ560tQTpAUmlD0paw9HgLXq0P7OX33+i/gcJKZcyXLSso8NU8g8pIIIPKl00NLkdYT8XNSmbMQJEk6VqT7KgWci4U23aGbh3nw0hRYETtTMe4YAecCM2y4iatWqWnUVFyopJSTuNNavFMtkjyeif9acZPzfj5nPCmLQcWjTKQkseYFfrQqIhZxyPvV2qtXzMM3DODCcWhXiSlUIZKnPuaKU3KtctRSh5gmTHIIf2mAI9YGUqiW4En1Mkvux/cv8AAmHUjEczVS4/2geMGolUwJVoCykkAKq+4esG+FSPGltq/wCG5B2NLHoekWcuzEc4TpoWSNLOqo2o71vC8stONP2s7Cq6zIvZEXsVlBVKCyoOLpq4r+XvSKWU4ZWvUkspDq9E38qQ0ZxmEsS0EjQpySKlwVAuGoA+oMfhFDCZjhkyVOlPiEJIUUq9oCof+qp6sIXFtpnotKxrmZ2NBUuSkp0JcEioJrTe1u0dS8/kUmJlpJASl0CrlyAT+6wjZln6SUMVMAxFrbj3xWl8RKSgpDMWoQNnZizi8Tdg+UZZ6hMzSQG1FNBcsT3FIqYrB4bEpI0oS4YKSkAgmxoP28efqzpSllEtRCVAUOwaoO8NGW5S0nVJnEFlaxWtKNUUu0C4PH4mclTGfw3AconH/CNN/V6+kLP2edhXJUpBJIb99jeHlOOmyJcpTApUOZQr0AFLF6N3eBXFOLROkOQlBSp2IarMwa/nDIZJN09waoUZmbzSGKiQzbW6RWUggOY2tddiHpEa5kWVRpJuTtSMjiXPY7Rkaaex59lysRIRLfQCQ6lEBjcA7NbfpCxlXCS8PipCyoLSSWUP6SGY1u8OsieUS5SpxUlSqEOAXZqqFE0Fw96QOxUpK1lSZhE1KgU6QdJJI1Mo33+MS5ZtOrKoK5BrCTQlRCqElh33+kMHDs7VNw6iCHXNob0QsQv4ACYoKIrt2oYZck/42H/rmf8AxrifHSnEtyepIOYpYC1UckjcUtEapigQoEhKUEnmo5UWdIor/MGgwpaBcp94jXjI/Mn3iPXcr2PCx43GTlYKkZjMUyvuwmjhjWiCahTMdR623ixgsSSdOxDj5EP5ke8xcE9A3EV5pdSincN+Lvs1BXaAHFbA60+GCo1AJDqU5KVH2lWsIycVSwsoKrksdSquGqpyBswG8WULV+KtG9lfXyjohRd/MMki1rxxwNzok4VTv/xJV3//ACy+sK+cpdZNeQH4hz7mhsz8n7Mp/wA8rZv+ajvCtmszmULEp+Bo8Q9T669xf0vqMS047k8WeFIUpAEsqB0KY6moOYmpIOxuxMTYdSJqiypYJ1AlBWDqCW2VsepalztDlnDczSfFUsaFakuDzKIHMWNGPmC4eLMiUlBLgKmX0EKUQbHUzJ1XDpBpdwIjbSEKwZmeTAAhCsROmGXMGohk1KeVyGI1ChB2gJl2VzJLnUkHw1FUt3LMxcg0oLjeLvHU6aJqJaQUa0hkpoXdmJo/NttDzm2UiTlmHlkhZT4qFzEgNqAWFvuQCFB99Lx6GDU0m3sef1v9qX++KPLVhCC6AQ5CQ5A2JJ6sw38oF5iQpi4JtvXuX38qQw4/CyZUvw0oGsuylv5E15X6QrYkpflDksKPGwp7lHI5ZEP5bD9BiB8jCznk+YudND0StTBR6EtDRw8f5aQzVnb1627wOzWbMlzV6RLJJNfDln2ibnS5o79CDFWThHidC5fSclLz+ZT4NnPiEAgvzV6uC7l4t8OoBM0hRSsTFV5bElwxZz6xrhjMFqxKEHQPaJ0olh9rpHnFHCYwyJ6iAedRDUZ3q4NCGIhc1cNi/C39Klf3V+4wZHhhLxekVGkkK3Ls4I2q/vEB8LM0zFNXmU4NCDWoHXuRBjh1A8bVp0qdYId+hFYcMZ/DjDJwYxcxcwTdOoJTpAKiSwNHI3vHOOvGkDjf13J+GIpZzLSrAypihULXUvR+p90LExCUVS3mPfTzj6A4b4Jk/Z5KiSeUqAUEkArFaEV6RHxrw7KGAxKtEt0yVEfdpuBRjcMdxAODRfKmfPOc4gLWCQhwGOkEP5l6tFYSUkNVzbtG1pYl7xwEWr++0bwASYeSEGjai7Vt/vF95nhAajodnBZ927xGjBllFT0DinkwfyjWIzMKShDEaVO77AMwpQQt22MSSC+X52tLpRq1AMdSgzCwAZx0puY7x3GTBaJkpKipiQahuld/dCvicZU6CWNnv7/OKqlEm7xqxR8UAzuZNDuB3YfLyjlSFMDpoosKXI6e8QayzhObOkmclmBZjRxuR1aHDK5OFEtKFJH3ZJ5iTpVTmoWb9I2WVQ4OPO5GWzFIKwklIVpt+Jnb3RkewYbN5AAEtUtCbh6U99+0ZEz6qX3TqDOOycTilLlksTW+zGkSJywSZMxISNLOmwY9aedu5gzgJRJWb2A+JuN6iMxy3kzQQyghR3IoLgxuVW9yyGStqAWA9v0H1hhyZP30j/8AZM/+NcLmXVWD/h+oiXiLiJeCky8QhKVKTPZlOxCkLBtakIh68S3Irg6PRDiTUhI3b0D190dDEL6J/wA373hawHGWAKEzPtCAVpB0VJSVCoISLh2tEo4wwf4TNWf8GHmn5p7x6rkjxccMn2kH04tW+kd3v5RYWosHLHsH+ELR4wlvTDYtX/8AEJ/95TGTOLpirYKd/wBS5Cf+5UC8sFy0OWKb8GH/ABT39zfMRvEzymWpSQVEbUr5QtjiLEG2FQP6p4/7JZjRzzFswRhk+apq/wDtTA9vjXiF2GTyJMxxxVgiZqhqVMQA4AcianlFeYhjUULUgHm6QZhcfhp5sTEWcZROxc6RMnTUASFBSUS5agH1Al9SzWgDx1npdST3BPlv8HiLPljkmnEtw45Qi9QJw2aMPARLmqTKGllJL9BVR0npX4QOyfBzJJaYtSXTpLbHUdFaU0gNWrG1RF/D54FBSglUwagdIIJADMACzlyKgN23jrDhWplqSDpGk8wJuSFNypLk1FXpETbtokvyOsyy3xpiF+GtRDMpKkjWwdmcAOd9qwHzvMNDS/Fm+GieTKSS5BU70AtzqdyaWhmy6cqYlVCkgNp6XBOtyGcHbzFRAfG4UpnDUQS7g6WPskb3I6/pHodG3dEnWSSwtsQsxkrWvSaqJIL+dDcgO4t2iROQeEllD7xYOgoU7EdWNjuxPq0OMvJZisT9oEsKSk85IIKqBLJZ9ZS3q8HMBw8PEmzhLAqQgNdBSk8oNEgqJfeh2pDNdbD0kJOTSdMiUCQ6Jw696Bvg8awiQnEnw5jFSZmtDkOnxFOQTQEBwe4MHMTliQpYtomIWB0J0Urcc5gThygT1MUFJRihMLuUIHhzSw/MQpSQOqjFU5XBHh9EvrM6dc/MoZHoVOBTMK2WrawI1ByS/Xm3jjjPJjhxLnBiUlCkkP1cghz12uxcuwhowvCow2FkEpabrBmdiQskeQoH7CK/FmVj7AvWpRAUhQXUlIdIIAsaNAKXdK8a+syt33Y/uWcfhx48paT7aVctaUB9PWG3PJr5RJPUD6woTMClCsPMAS60u6dVQUhVQaA1FoZ8f/8AZMP/AEj5mHYvVX5gwf1zJ+GI7cOD+Vk/0D5Qg8X8bKm4WdIRhlnxULQFBbtVnKdPZ49A4fH8rK/oHyjxLijIMXOI+zJUpCSoKZQBcnzBNIDJdbF0VseeTpDGv5iKvtGl4cUOqje49POLGd4SZKmiUsK1AMXuSFKB36jzpA9OIIUXHo3pCqZzQXTl8wo1JW7JJUAagOx/WKGGyGZNKtFSnaz1ah9Y6wBUxUVABTpD7q9C4pV4MYTx5SqPMS4PLX2gCzNazlusA248GbgSbw7NSlZWlQUkgAaSX6sRsOtoiGVTJeoqSRpZwd3LC30j0efMVMQmYEEgpqUqAavXcu0BM0zQpcMClXKDRzu5NyPS0DHLJ+B24BwGfLlaQBpF6kkEbhtrekRYzF61akqAKj7KQaP3N6xWm6pi2SH6Ad/3eNLwUxC9DEKSSCOhAc18qw3SuQjaJ6nt769oyNGUpQAAa5L0+PrGRtI6z6KGN0JJSQA5Nd9rjo3ugTLxkyaicpZAZKwKUUQCm79DYR0tQmSyknRomGpBYJq5BFDc9oHfaWGnU6WqbcxBBoTUUd6xBN22yiPJbwJ+8S35R9IPYaW4sDU0IevWu9fjC9gP+Ij+j9Ivzs3MpSkhIUq4fo1SR2anWFUmehOTim0MSMOPzAQPxuZCXOEqqnCS4NnJFuzfGBCMxQUlJWSwBDPf5tWoiGdmQViUqqyUoHm2pqdKxRjxQk6a8PM8rq+qy44pxfMkuPCxmmzUoYqcP8+j2iQzEAAkgC7m22/rAbFZ2lUogg6ujih+I3tWK8jMPEYo1FafaUNLPuAaHe8K0xXgWa8vmF8VjUiWtSCHCFEHyBs46wrnNlEDxFzCDQBJLmgeg76f80XcbJITNGsVQosVOSWL0fpbyO0UMDLTMKJSlaBfUEAlVG0ubN/3QzTF4pbeKIMk5x6vHG3TjL9iHiI/aZfhJWtKlMChdFIAIcsKVd77xYy3DiXKShAACSwB+v1ghnWCRLEplKWoEcyhUpalfW0Q4MUO3N9YBbQSPTxrmyhhpiV6UeClKljmKSUgEc2pwAUVY0uOrQQk5IZbkzFKl3KFEqc9X1DVZmI+MWMHlqQVMSohjsHGz+89TEkzDpDspRYbmr9G2BhEY1wJ7N2dzp61y9KFGSXYlLO1qAODYHtAHM0H7TKCpypjostnarmjdSPdBLFLUhKOUudOo6xQt0PejQLxkkKny5pCvEUNJfYDVQdnrF3TXr38jz/SEK6eQ4IlIKVI0gos3ZgGiSVIQj2QzBgNgLUGw7CFqdlxUvS+IS7u8xY2NQ1K08gI6PC7t9/iaOSkLUXJoxfYPtR4DVZXpZUzYDxsQxIZSbeUoQEx0nw8zwqEl04hKNQ6nVzkqv7KBc7iOsRiQnFz8MQo6AhQWXJf7sVr3arwSm8K4dbLXISVKsVzGfegC3i2+4jwcGPR1M9Xv+IY4lw0tCJehKQfFTUXbSuAHGGYSRgp8orRrUgaQ4clkGge8S4nh2VK0LlyJaVBWl0FRIGlV3ozgRdRwrg6KOFkuRV07mr/AFgG9MVfmW4Y6upnSrur5sWsk4gGIlYZFAuSCkjqAlI1eVILf3x8XCqwakoSJIAQoEuurW6+US5pk8iQuT4MqXLJ1uUBnDBn3vE+bcO4dMgzRLQJgSkhQSxuP1g1kqMWvMDHD65k/Chgyn+IKUASNAeXKSX1XNaM3Z4H5TmAC1INNRUpz5t5N61jjB5JLVLC/DGohyoOCWFKgh4A8GYGYZalYmcZqSlJAUpTJu9X6N7oCctSkVOfZyjHbf3iJOzpIzIYhaQpAmTFkEPdcwgN6j4QPwspE2XMXq0zFTLMGCSCq1G5mFI9a/sDBanEvDF+pH1i7hslwo9hGGHkhG3zgHl9jG92X2l+p45leTqUAtKmUC9jRm7M7/KDWXZXPWt5mt9LJKUVLOQSzC4Z9n3j1ZOESLJSLeyB8hHasMe3v/0hbyN+AaxxELC5RPShlSyQuikvV2qQH0s7GsaxXArp9lSl9xetN2o926Q9eAzWHkr/AEjJ0xKKqUAO6h9YXbvYPTCKPMUcAYgKLMALKcVe4G7QUyfgoIDzUpUvU4OoOfM/rDgjMpZUABqrRgWB9WEW5pZwU2PZoZJyrcXCeOb0xabFiTk69RJQlNTZQYuejXp84yGXQCKJf99aRqFWb2S8haxWKmKJ9mjlLFTsCzdHNopCUpJDpZQ0vTYsCA/c2ENp4eJLhg7aj9XjubkzJOo29/v6wG45KmUcClik9h9I4zcHVMCUgkpDEpc3s/yHUiJcAaJ9INYfApW5KdRdvKggUrdFeVd0R5IWS1HJJLJbtQm4/wBOkWjhjqUk09m3Sv8ArD1JwCAoJ0ywo10lnIG4B+kDcZgP51CCANSU/NcU41Tb9j+R4vX/ANuP4o/MC4rL1qUEh9SnCXP4KFtw0TysuWk0lkpNKXAqPi0Nc7LtIJJrYUJ9aRSw+aYddUYhBCVaTVmULghRce6E6D0W99hexuTz5iSXKQEKflqaH8T1pS0byfK/ETrcsCAz0oAbeSr9oYMZmshMtTzNQUlQDOasRsBSrQEyXOZUmWpC06lFj2bSB0O4h0I1jl+RBkT+mYvdL9jrOMMUpSVKcvSvbo0ay6oPRzHGaZ6icyUJYAgv8Bbasay1RCK9B74XLiJ62OL3sYJWUAnllnUDdwPr07RJMwCgxGkFy7qJYdaOD7xCh/eWeaayKjo3ua484p43M5q9WolJYso1bpynlZu0GoAdi/Mc8XNlykFUxQLe0E8zB2dk6j50hfzfM5EybLVKWFpFXFbBRPTrC3MM9LFtb2CeVR8kksR5RTKkBZKkGSoAgqI0+dfxehrD8a0OxHU9L2uNwvke5PG8pS1ACZ4bsFoKVBw9CgHUOm8EMNxJhZhYYjqOYAOdwAogn3R5njJMokF2NAFpbVbq41Bx84lmzVKQJaikgkVXLcWNXADeYMA4Jj+y2LuOWj+1cWQrlMpDFhU6pNGdtjHoOXyJS5csKmJPKHSQ7UY3jxzBTynGzHBUQluTm/LUaqtT9IPScZKWrT4gJ3CiRuKaTc7w2cVpSPMx4Jy6iU1Vcbv22ZlWUCWFL8UqKlhgo0Z1+yCfKPTJOWAoA8SXYWPaPMJavvMONil298Wysuku3a/lG5obIj9FKWTLPU/D/KQz8Y4LQrD8wPMsN/0ir/SKH25c/AzZipZlBKvDqCdQTpq7DSD3gIcUtU2WFLKm1UJdiw2ifH4tQRoClMpqCxgox/pr3mu4+kZY/OK+CHvJ8ufDoLpBKOtfdtC/wfl5mYdSQH5Eg9auKHaBq83mpBQDyswewo53cRFlmczsPKlqlKuBqHUfPf4wvTtMo6nH/XwJ+N/IPzP4cpLsmYB/Uk/SA+ccDqlJQUa+aYlHOAzKOzNXpHa+PMWCAFJ7hh8y71iXG8dLmploUgBQmpU70pUBu57wMZTvdjc/o7GsbkoKzpX8PJostXu/QwNzfIZ+FKHWteokcuqlvPrDDM/iIpJIUhJLOyAo+5TsYgw/8UCk80tah00KSX9AY5Tmn5i8nomDVRVP3v8AkpJwikrTL1zNawSlJ1VSLl7NA/Opc6TNlSUISuZO1aSVsAUgEvy92grO/iBKViET1DSmTKIWC91lhcRzN41weKx+FmoVTDicpbhgCoISHJod4PVK00iSPQ4u9Gbbp1z7F/IDwGBxkwBYCFAhiBpDKq9y5FqwfyL7QJjTkMgC1B7mghwnxLhZcnStaQoqKqj8KjSofvBpOfYP8KkHcsldn8oHJkk9mh3SdCopZItr3cEckylGoPvp8BGRdTmOF/NJB7kD4PGRMj1d/aWpnhJDqUPfFDG5/hkJI1O4I9km4bo0EpuBQv2kgjukGKWIyTDkEeGBQ2BA9wLfCM3NWnxErLZ5JZnYgfBJguriFWHdKU6ieZ9gLOYEZXRSh5V9APpBqXw2nEnUpRTpLU3o/SAXrFja02wBnnEEzEIUgiW+k6VtVKuqVXDFvdAjL81xBQPtKz4iBoSsOSUhyCSPOHVXAJHszAerp9/4t4iPAi2Sxlli5fUPQP298VRmoknUYsOZJN8NPbzTsXFTlMFKKlAklLlVWvXz8oEnL2mGbKUZZUXUlgpKjs+4PcGHJfA02pCpYL9T60b0I9YpzeFsSD7CSBRwX9WBJ36bRqaKHKDFZOd+0iekSphB0vUKABqFejNeCeDxJmykrl8yCBUJerNfasbzzhJS0stCgDZvEDHyIZh3gJl+XqwYCF6lS1mhQ6mNPbDcnoTDFJaWkSzxas0Mt+rfxQxYdBH4SBSrXqLQZkS7+cCMOk9yABuCLijjt2grl050V8/hEublFsfEXZgSbmu+zd+/nHQUrSdIZy2x2bf57RPMkKCtLKZiSASXAr0YBoyWEgMWYpcK0pPv5mHV23hy4CsrJZ06lHYE30pHrs0cEmqSxHYCtGo9fSJlILfhejdT5XAjUyWQXBKnHx8tzescbqBn9hoWvUkqlqN1S6X2KbGI0omIU0xCVpA9tDA7XCgfVt4KKL8qdjZrfsRwubpSVspRTYABz3ZwBXb1grA0rkW5M3wcapU5JlJWlgZiQRt5JNoYFgEfeK8R7AtpL+zpSlqb3+cDsdxAghp8qdoUWLpo/VnaJp2GExCAhRQAHSpKUgsakctFB/XytGyticcVHUlvZOlA8SU10yaduZvlEwWQ4Fa9Oh6/rA+aJiRLWhOr7lrgV1VZ6WL+hilisdMRQzkoVdpktu/tPpPoTDMitkHoxwjgut7l/wCmHJVZ6HF9dfcWMB8nU4mb/eq+Yi1lGMWubL1y1ILKqdNTyuwBtFDh7EIKpiCefxVHT2cV7wcfUXvJk0/SGR/9EMeJUNanJtRvKOEn7mVUeyKG9Q3zjMbVSgoKKQ7AAdLv0844DmRKa+kU/wAu0B4SH9T/AMjpvz+R1qN1JDEbNbV06+cdqSgBLaFCnslQNa9q9wPnECS7hPV6eZaNldapBO42FOxd7Qg9soYybOf7oy07c2qh6gCnnFI5VPJabiFd0oGl++oN3gyN1Ete1+nujYlnTRVQ1C48o1MXKClyUctyuXLCgEpKVsDY2Nzqu1/SLAwaNSyEuU+ydIqAb9RSm4jtFyACLs9SOvY77R0qWNQcuGD0cB+28bbBjhhBtpcuyFakkpZww6fClKRuZJGknUxpyNbpVySDGIYAhwB50P6Fz6RKqWt9IKgkgkAHV6MHszvHBpJEJXt8C9PVjGRY+wlmCWrdiQb2Ne0ZGbA0e0IxANjY1F/9o4mqoroxFu0dql0u3lGLIUnqG/fyhNeZFsedYL2len0/WG7hyqF1IJIqL22hQwNz5fUQ3cNjlUK3HyhMfWK8nqBpKWAHNa57de8aJ7GMLs+3f5RujO7+ZhxGbQC1RT97RymSHqn1jAuzR0ld7iNpHGzLDMnb9+sc6RWgPx+dIzxE9f38o5CO5Ll7fpaOOBudZfLTh5ykoQCUlThIBelbVLAD0EKOVJdJHdv36w6Z4r+WndkH9YTsvoFN+b5tCsnJTg9VjTO4ZkzCSQa3ZRHb6CKB4DlE0UvS7kOC46O9B6QzCSL1doxCRZmH77w3cRrfmLczgOSPZJapZVW8toHTOC549iZLoN3FOlQduhh2XZt/P9mNoO1Pf+sFZ2uR5rjOFcUksBrrRlJ+RrbYPaKGM4bxCSGlzTSvL+hO8esN+/8AQ0jQQHdqiOsYszPHk5asXQoHoUG9C5BDX3IgRjcjlqJJlsbOxBHupc3j3jSGoDTuYj+zy13CTtUB/jGqbOeZPlHhuPkKVJQmUsDQCxNQQ1ldmrFRWKGjTiEBLipNUkdlAkN5sY9xn8O4dR5pEsvSgAt5RGeGMMf+UkeVPe28E53yLhoxqoKl5HkuTYM6NUlKVoQk6S6iBWta7bCOfs8tc0TGHiUY6QHO9ejecenYrgHCnmQhUo3+7ZIfqQzE/PoYoYngJOvUmYoDukGu55WFfKOUw+47lp3aEHHyl+LMaaw/KQKBtiKj1i3hlo8NAKgFJSzczu1wQkhoZ8RwHMWsqE5I3FFA+VvjWKuacKYtaySJanNSClLjuGAfuzmC1rejuyxzlCUuY8fmA0yQHUkyzQ1Ky9R0VppWK6wQGLOfcX23pBaZwniUhzJcvsyqW2p06QRwXAE1XNMKZYPck+4UHvgLRS5peIrolgKHMNHcHfa/XeOpEqZOUyBMmHZnJ9aUHnD7I4Uwkr2gqesfmt/lFPnF0ZwEgplpTLADpDX7MKQDyJA9pfAnYbJkomtOxEvDlwyZigVF2cNYb3JuIP4XhvBynKlKnEN7SmApSiWem5eKfE2Hlz0PiJetKRdtWkbsUkq87R5svPzg5x+yzSvDkv4cwuKhmAPMw6sLbxyufHImU2t2z1HHZZhZgITIAcOFoSR7janekDxkmkFkBl+umlgalmeneEE/xNxIXq0yyn8tW97v7ou4X+KyktrkDuQv5AhoLsZrkzt4j2ZKhyIJs9ajpy1ta/xjIV8F/EuQoOszJZtp0v6uHA8u8ZC9Eg9a8z08ZoRcP2r8zHf9sbaa9P3WBpkskBJ0Bq/tohGJRqCdYLEuqtLUpvV/KMsXp8gFlyebzB+cNnDxoqj2Ir2MJ8lKmISRqqx7mDWUTVJUtPNZLfH40hS2dlM13KG4zHqzev6XjhExZryh+v7vAaZjtIqohvM+4RXxfECZSXWrQGuqlN2Jv3asM1EqiMipBcOph0pWNnTd/ibx5jxXx4JcsfZcSkzOiRqBH9RDDyiDhP8AiWqYsS8UUpJLJm2DnZQdg/VoYoyaugG0nVnqpG4PuiJc5AITqYs7ByYGrzE2B5WqQx9RekRzc0IYAgDaj1FaqsICw1Fsu5yv+Wmhx7BhLwE4MsVJBFG7CD2bYpXgqoA6SDfo5q7N74XspBS4VX9n6Que5RhXdZ6TKUGDmrRF9rDlOoahcDbuQIEoxxDWZqe18atES84KQCAkOWfZrbmGaiXRuHR1+VPnGBdWqG6ih9d4DJzZRLkg0q37MSpzQdb7/Ro20bpYSUQq57XH6xsK3HXz+A/WKJx4oSW8/wDYx0jHJF1v9PcKx1naWXtdf0EcCUX6nv8A7RSxGKISVIZ7D/VzXfvHMieojmIChdrPdq1jLOUQkT6xwuZYMfj84oLxpTWvlT59IkmZmHCXSFG3etWjrN0Nl5ILRrQIozcYXbUEuzUr3escqxKU3VXegt7hG2jNIQ0pFv36R0FftoHfbAWKXa7uzt8xHC84IDsCO1T6DrHWkdpYQWkb6R9YiXNSo0UPp87wK/tUs4rRwK09GICmiivFlSlHnoSBrCT5EdBWMbNUKCE3LgVaiAelCd33JDdoiVle6lOf6Wv/ANXb4xXTmhKWDguQOU9T6xMnEtUE9L94BsaiGXlVSXNdrM35aOPKKOccOy56NM5GoK3/ABBrcwD0gyvEPqqAQ3a43cRDLncwBJcmlCB1r6Ryk1wbs9jzrE/wplkK0TZqTdOpLj1YAwDxf8OMRKfRomjSDXlr+UOWfzIj2oLpTSVHbb33iObLBuA/v+ghqzSFdjDyPnHMMEqUsomSlS1DY2bzJf4tGR9FTcJLLOlNhRrX/WMhvb+wX9HXmRUFgwa3xjiSXHRyPf1+EZGRN4jADhDX1MDuM+KJ2DMvwdLr1OSHolu/+KMjI7Ek5qx+bbGxMxfHOMW7zlJBNkMn0cV+MBsRjFrLrUpZ6qJPzjIyPSUUuEeU5N8kQW9IuYHA6wTqIb9QIyMjWah4/hzxLNXMGHmHUhiU1qlnp3FN49ETgEqKialJuffG4yIcqSkVY26KuYrJkmtCm3pAXKzqBf8AMfqIyMhLK8XAfK22Fgf2Ymmygweot9YyMglwJYNzBQQkr0uUsAHIu3SCQB0uC1NvL6RkZHUd4IgY6S5d2Lm/WnSOAXIUQNQFCA1yx+UZGRhyLhDOXckRH4xF9+m1fjG4yONJVJKQC94gxWVom+0HYgh9jdwdjG4yNBT3LAwoSlhQeZ27xXWLvXb9kuYyMhTDaOUpSV+yH03itPxWmoFj1MZGRqZ3gamYzkKm2tT9KxuVMK2qQC5p8gRtGoyDAXBpcwoJFC3m7ULO/eI0TCFBXLpL0Yvf8zt8IyMjjVwXPFoWoQl3/fnEzH8R1W28vhGRkcgimdOssGq1+geLkyUwFSXPWMjIJIFvc2ZBULpvul/qIyMjI2jrP//Z"/>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sp>
        <p:nvSpPr>
          <p:cNvPr id="26629" name="AutoShape 6" descr="data:image/jpeg;base64,/9j/4AAQSkZJRgABAQAAAQABAAD/2wCEAAkGBhQSERQUExMWFRUWFxgaGBcYGB8ZFxgYFxwdGhgWGBgYHCYeGholHB0cIC8gIycpLCwtFx4xNTAqNSYrLSoBCQoKDgwOGg8PGiwkHyQsLCwpLCkqLCwsLCwsLCwvNCwsLCwvLCwsLCwsLCwsLCwsLCwsLCwsLCwsLCwsLCwsLP/AABEIAMIBAwMBIgACEQEDEQH/xAAcAAABBQEBAQAAAAAAAAAAAAAAAwQFBgcCCAH/xABQEAACAQIEAwQFBgkHCgcBAAABAhEAAwQSITEFBkETIlFhBzJxgZEUI0KxwdEVFlJUkpOh0vBTYnJzsuHxCBczQ0SCg6LC4iQlNWN0s8M0/8QAGQEAAwEBAQAAAAAAAAAAAAAAAAECAwQF/8QALhEAAgIBAwMDAgUFAQAAAAAAAAECEQMSITEEE1EUIkFxoUJhgeHwMmKRsdEj/9oADAMBAAIRAxEAPwDcaKKKACiiigAooooAKh+YeZ7eDCtdS4VYxmRQwB6A6iCfsqYql+lf/wDhH9cn1NUZG1FtGeSTjFtErgudLL31sMt21cYSouJlzaE6EEjofh41PTVA4Gxx+Oz31Fq7hFydkpMkmQbmY9NdI20M6ikb2MuYc4/D3sRfJW2t3Dv2hzkbKoP9Mqp8dayjldWyFkpW+P5yaLNfZrOOYbeKwuGwjDE3nuNdth0LaMxBaC3rZZAWJiJ01p/gWxFnilm3cxD3O2sOzqT3AwJjImygR7d9TVLNvVfxldzeq8fcu80TWc/LMZjluXrIujvsLJt3hbRAhgZ7cd8ncz46QKV5nxmMQ4BhdZbtxgjWgR2faCAWOWCwk7ExpS7ypugeTa62NBmiao2P4bjsPh74S7cvk3LbA5vnTby/Oqmndafyem2tMcDzObWGvvZvu+e9at21vMWuWDcENnDbgQxGpBj20+6lygeSnTRpE18mqLzHhb+AFvFW8TeuAOq3bdx8yuGMSBspnTQDfSIgpYl8UeKvh0xFzI9rMSY+bRjJyKBlDaBQxBOp3NDy1ygeSnVGgVF8f5hTBoLlxLhSYJRQQvhmkiJ2qH5AxVwjFW7lx7nY4h0VnOZso6En2T76U9Jf/pt722//ALFqnO4akDn/AObkvArZ56sF7SOl612sdm1xIVpiNQT4jfxFWKapGD4Lfxa4P5QiW7VgK4ysWNw5Rl0IGUQJI1qC5g41fFu9c7a+biXyAbbZcPbUPCocpi4xESO9E6kaislmaVyFrcVbNVmoXmrmT5FZ7TsnuDbukBV2AzE6gEmNAagOd8ViEu4NrN5gbjhRb2t5tNWAgsNdQTGlM+Z+FX7HD8Yt6814NcslGdpMFkzCNl706DTaqll5SQTm0pV8GgYa6WRWIglQSBrBI2pWqLy2j42419cTet2lYKLIuGcyASXX6IO+UaR1OoF5FXjlqVmkXas+0UUVoUFFFFABRRRQAUUUUAFFFFABRRRQAUUUUAFV3nHlq5jba21urbQHMQUzEkerBkQNTpHhVioqZR1KmJpSVMqPEOU7puWsUl8W8TbTLcZbcrdA2m3MzGkazpGwpjizY4hjMGbTC4bSl7rLMACCiMDqGzyYOog+NXyKQw+At2yxRFUsSWIESTuTHWs3i+Fx8kaEQfNXL13FG1kvLbW04uAFMxLrMGc20HaKSxXAbr4yxiBfth7dsKy5JDAk5yO9IBkgeHnTXnTDg4zAxZS6xN4FWgBlCA5SSDtJInr7aRXDth7z2bYRMuBd0JWbiS5Jtl1YZlBmIjpv1iVan+hLq3t8/n4FxyZftXbnyXFmzZusWa3lBKk75CZy+0Dw3gUpxPk24xw/Y3lRcOcyBkLkuTLMzFu9P2nU0x4dxPFW7PDkRrbdusd5WJHzebMxLnMRMmIkjpNL4bmjEPbs21Aa9cfEKXAUd3DtllVdguYyDE7A1Psa+RLRxX82/wCkxxng169bsFbqpesuHzZZRmClWGWZCkMdJqOuciC6mI7dwbuIKsWRcqobfqFVJPnMmTJ1ptxHmTF27dsv2aFVPbMoFxUcPlXtArE27bAN3hMNp01fYTjt447snKrbY3BbGWVuKg0KXQSDcDBgyGI6bVb0N72O4N7o5scs4hxbTF4kXbdpgwUJlLlfVNxpOaN+mupmvtrgN1cccWcRbIcC3lyR83PdUNm9bbXr4V3xG4LvEbeHuwbXYG4qH1blzNGo2bKokDzJppx3h9rDLNlbUPiMN2loqCqksFDooI7NuswdtIpNJb+PzHt44+pIcucu3cNdvsbqul52uEBMpDsZkGTpGkUrzbwK5i7HYpcW2rEZ5XMTBBEGRGoqNbjGL+U4lQbXZYZ0Zu4czW2UOyL3j3gus9SBtSljieKayl8XbIW7ZdwhX1DlzoFOYG5oCG+Om1UnGtO4e3TprYmuFYF7eHW1ccMyrlzKMsqBA0kwY++qaPR1cfDGx8rDW1Ym0Aoyzm1LwZYxmG8Ak1KcK5gvXbuEQunz2FN1hk1DQMp9b1SSdNPV3qKwuIuva4fkNu3mxN4FVQqhZe0IJVXHd0mPGDNRJxkl/PBL0y+P5sSvEOUcTcOHb5UCbBzgtbklyZJMEDLEAKAIAp7zLy/exeGWybqJMdock5isEZe93RImNfb42AV9rVY1T/M10R325KjY5Qv2rwv2cQqXGWLw7P5u6QdGyZu60bx1k9TNtFfaKqMFHgailwFFFFWMKKKKACiiigAooooAKKKqT+lfhYJBxiSND3X/AHaALbRVSHpX4X+eJ+i/7ld/50eGzHytJ/ov+7QBaqKqrelDho3xafov+7XP+dbhn54nwf8AdoAtlFVE+lnhf57b/Rf92rPgMcl62l222ZHUMrDqp2OutAC9FVT0lcw3cFgu2slQ/aIveXMIMzp7qy+96Yceo1uWZ6AWvjMkRSsDbMbwS1duW7rgl7fqEOwy+MAEDXrpqNDpXy7wGy103ipLlChOdoKEQVy5sseUb6761g9z028RnR7X6offSx9L/FDs1oHTTshOvjrpSqIqRtVjlPDp2WVGHYmbcO/dJ3Pra6aazI02rl+T8MUyG2cuc3B33lXb1mVs0rPWDrWMr6ZOIfSvWVA3PZAk+wA/XTo+mjFwAjW2ZoiUELPjlJzH2ePsqdMV8BpXg15+U8McvzcBVyQGYKyg5srqDDjMSe9O9LYfl+ylztFU5szMJZiqs/rsqkwpPUgVlGC9KeOYDM1uQwViLehk9AdR4a9TvtW00KMfAUiP4twGziQovJmymVMlWU/zWUgiq5xDFcJtTh7t+zbKOGZDdKvnAkM5DAltiCSaudeYPScs8YxQkCbi6nQDuLqTVOMXu0GlG5YPjfDLdxriYq3nu+sTeLB401DMQSNttNqRwPEuEWWY27+HUlTobkhVbUhQxhFPgIrBcHgbaOM19HthxIEjNGpMsIAMESJ+qpS9zNbtF+ysKAc0HcEGIYFpOunurJ1eyHpRs1kcJtZHF20uQEKxvMCAYESWnSAB4QIpFeJcGCJb+U2MqOXVTfJhiIO7bEEyNjPnWL2r7YgNcNnLaBLE6ZR0GrEbnSTJ0MeFJW+GWixDjKxClDmBTWYLFW02jrE6xTSj4FpXg9DNz9w8CTjLAH9MVJcK43YxKlrF1LqgwShkA7wY8q8t4232jZVhTIBHQEZpjfSNdOp2raPQZhezwuIGYN8906dxdK0TKNKppj+L2bEG9et2s0xncLMbxmOtO6x//KGUG3g5J9a7t7EqhGknm7BfneH/AFqffXa80YQiRibJHiLikfGa8l3h3dJ0j6qmOE4qzluC7aW4c8KS7qQANFARlEdPuoW4M9OnmfC/nNn9Yv311huY8NccImIsu52Vbilj7ADNeZw+GRmZrUgxCl7iqsDUAi4Ceh1Jqa9HHZnjOHa2RlLGEzFsvzTAkkkmSZMT91OhHo+iiikMKKKKACvGuMPzj7eu31mvZRry1i+SbnaksZDORCgzqSRqfuNS5KPIDPF4WythGQXTcUAszMuTUTKqBoNYgknTzqLsXZLHfuE9RrIE6e2p1+XHyZClyZKgqhK5gwy67z/pAfIqdYNILyhiFnuOJGUd1t9/DwBoc4sKIO5en+PjSMzuanPxYuAd9WH+6dhAOhjxFWDlrlm3Zy4rEojorRbsucpvESC2XXMitGpIEjrsTUi4RcnpRQGGtesvR5/6Xgv/AI9v+yK88cy4H5RiGvWbHYo+1sA90iRHkSq5421NeiuQEI4ZgwdxYt/2aaaZLGHpR4e97AMlsAtnQiekTrtvWK47lUogAtuW2LZTqQO9uYUb7+A9leheYAOx1/KFVfskO8fs+2vM6rqpYstLgpRtGH3OEZWGW05iJJ6mdhApVbYIOaA8zJWEToSI1Y6DoB8K0C3hL9qyLd/s7zPdRbeVocoJuOGdxpIQgaaBj4AVB3ebgcuTDi0wZW79pSOrLlDCTMbkdffXRjnLI0kv1smS0qyjYreSqjT2knxJnWpHldbLYqyl1QbTOmcmcuWRMgaxAjQ+NWvlvhttluHE2O10DBihDrBIKRMFcuUjwMjYzVkx3JVgKnZ2ezLPbhlGoDEbb059QoS0tP6j0toz3mK7aXHOuHbLYFy3kRJy5iFDan+dmnU16dFY9w7kWxnfPbLlbo7zAg+pbaO6AN28K2AVpizRyN0Jqj7Xnb0kcqYm5xPFXEs3GDOMpCMQe6okGI+Feiaz/jrBcXdK5swMnTMBCjUKdKnqczxRTQrMVtcm4j6dsLk1YOwT1hpoxB+iaVxfBLlpbYYetcXIdCMozEnf1Z6kgH3aaFaw3aXrpKq2lvdB4N4ERSA4IXuvbLMVVEIDTHeLdTt6o+Fcy6q37iba+Cl4TClLmdSMiZyUJDagH6OocSBvPhPWo/HS1t80T2jODpqpaDqOmoMeXlV+4pymtm09zKpyqSBJM6bAA6zUVgeSflCE7A9096doYBWMCJI6HbfeerH1MNDbD5T+pRrl51VW1jYEzt5HrtW5+gy9mwt86f6YdP8A213nU1R7nou0HebTx138B0FaZ6KuA/JMPeSZm7O0fRA99EM0Juosdl3rHv8AKHWUwQmDmu/UlbDVK534LaxOO4cl9c9tflFwqfVORbeUN4rmI067da6Bnn/FYbIhKCcsZ2nadAI8Z6eVRLXWzZQmnaHvAGdwSJ20Ar0VztyTYxWCvWcPZS3dRA1uAFEpJA0017yyfHWsBwdhZfMO8GbcwREaRBj+6lFNbMubTdonrtm02negkyJ+4U+9GltV43YCDSfP8h/Gq4l20XIvC6wgZclxRB7xM57bE7CI/wALF6N7dscbw4tB8u5zsrGclz8lVERGkeNUzM9KUUUUhhRRRQAGqBd4ViZ/0LaNmEZRB1Ejzg1fXuAb03biKDrWOXCslWxqTjwUpOF4obWmGpP0dzqTudTrPtpR8Dizlm23dYMuijWCs6eRPx9lWw8YSk246lZejXll91+SuNhcUd7J+C7eAP8AGwppc4PiSQxssSoIG2gJzFRrsTGm2g8KtGI44O6QdMwzew939hIPupRuNDypLo4+WDyS5spz8IxJj/w7aGROXeCJHuYj3mr1we2VsWgwysEUEeBjbSmv4aHlQeOACSK2xdOsbtMhyb5FeOx2Wq5u8NNPtqEsskerl8e71901Lpx5DSo4wkTUZenlOVp/b9y45HFbFZuLbZkOW4ChJU5WABKlTuADoSJ89KaYngth2RiLwyeqFYqFAKkZVmAAVUiI1HjV0TiaGm2K4yAFg7uoPsmT+wGs/TSXEvt+5fdbdFV/B4zMxu4klzmY5xqYCiRHgAI/mil7glUWHIVlaTEnL7Bt09lWO5x9F38a5/GJNY6Un0mR/j+37i7zK/hGKsxA9dwxk7d1EjQfzKu4qKXjykTFfTx5a2wYZY7t2RKeolazri2ONnH3XC5tSImB3kAnY1bTzAtcfjAvhV5cTmlRmyr2uYlBJWzqQJM6mNpMdJPxNfLfGVFxrvY6sqKQWkQhYiAB/PM6+FWwcdXwrhuOLnSIgyCNN4kfUfjXP6SS/F9i9U38lY4lxO3ibbW7lhWRokFmgwQR8CP2V8wPERaDLbt5QWZyJ0BY7CF0GmwFW/8ADNvw/ZX1eM26PSzqtX2FrlzZVMTxPtB3lUHWJXNr10J+72irFymsWT6vrfRXKDoNxJ+unb8XQb1yONJVYumlCWpyv9Acm+STqgekvipw2IwN7JnVflAYZsujKgkGDr4aVbW44gpK7xa03rBWjxE/XXXT+BwcVJOStGT81+ki1isNcRLN1LmmQyIJ8WIOwOuWCD5VnWBxVxLdxcrEO+bSNwQwIPt38RpXpDGcTtBe6lvM2g7o0nc7dBJ91KW8famDaTXbuj7qKZeZxk7gqXi7PMPYMWJFsifyhmGm305/xq0+izCuOMYdm6lthpoj+JPjW+NibP8AJL+iPupJOI2wZW2oPiFAPxiimYk9RUQONjrTzDcRV9jToY7ooopAVDFcazGD5xH27VGnHwff7PrpkbuoIrgtJOtXRBMdtJ3O060ouGYiYkVGdrqP49u9feI80rhLQuMMygeqsancjXr91S0/gVEhfs91pXofb7apOK52ftCAuXLvJn26eNTXBvSbZuMxclVaCgO4B7pBjzE+81UONYxUxrmJDMZzJmgHUtrM6aiN5O1T7kyuYtDzg3Nt1r6rcOjGI21/j6qvpGZR3iaxDAY759QCQQxCsNCAREncn2fZW68OxtlLFos0BgACZJ+IqnYkJohAik7jEA66VNBEOv31QPSjiWtdjkuFQ2bMFYg6ZYOhmKVsbLGmIzCQdPH7J8K4v38uUSIzT8Fbz86rPIfMdtMPkuOW+cVUUqO7mmY3MT0PuqS9IWOtqlpVJGcmWVdhA0mIBJ08dTStlQ/7/oeWMSt3NkdXKt3gDqD4GDpXVjDOJG0+dVf0c4i12t1IAgDUAgGDEnzP8a1dsRxzCW3KPdVWC5iDm2H8bb1WqiUIvf7O3LsEC7k/smozinNNu1cRMwdmZVZQYyTGpnf+NqjefuYLTWlSyUe2+7K5kMp2I8IPSqFjb6i8oIAgANqTtoxmfDaPEUt2M2G9iMsFmVQdBrpJ21pjd49aV3QuqlACSfPwPXfpVExuJV8ExzkhLvcURJbqWB+jk66a1F37w7hnQqyzPdhZ0H0h00M9KpXRNmvcPxiXRKOriOjaj7q7uyCpjZhsfHu/9VUj0Y3c2LKENrbJ2jpPw1/ia0zG8PUW2MNoJ/R732VMm1yXD+pEcJ3iT/HupNE1BKmZnQj3daW4ljrVu09xSXCtlMRE+BPSnSqptC7DRkzRGsRMRO9GoQzbXVhrp/fsa4e3m1jWPdp765tccsMbY74LmB3dumutRic9YI3+y7RxLZc5UBCdvWzSBPUiKNXgVokhm6+EUgHObWrGcEseq0nrNRWM4WwBYakdPEnYe0kj401IaV7IY2TLnT1RA9u7fYPjSt2dCNo6Upb4K4Gp21nWD1J+OtK4m3kTNcZVQbsdAPfRdDk1Y0XEd8FiT4+ypa2LZDMYAOwEn3AioC/jsOqhmxNsK05TmGsb9elSWEx9pRHb2joPpqJkSDvrpTbRIrdwg370k6DSPfGv7K64feyt4eU0ieK2CCReskR0dSNNfE61XcfzzZtibUOwO0j4mDNCdgarbuSAa+VnFn0wYZVAK3JjWMpE+RmilQ7Q9v8ACwuXLOp0FNUwkk6jT3VJXCWMft0H1bU1uslqSSAImlq8hQkMIfbpVC524h2zLZtEypOc6ZdRET1PlUtxfmFrndQkJPQwSfr/AI6VC3iqEhtWn1eg8iereQ26mdK5p9Sk6jucuTMlsiDwPD7im2sHTyzADptpHWnnGb0xHrAEE5cuh9nX76kmNyPXKwNAvdGmsQsCuDiiwGds5nTMA2vh3p08ttKwfU3uTjzxve6KXYDLdlS06Geuu4On8a1a24tcawFJYhCCsDbqZ8TNLW8gfVbQJ0EKpGnUgDQ06zRoqrGnq216+wVc+sVpIHnXCJDlvnW8LzFwbisBC6QpGnd8vGofm/iBxbm47ZUBGVNJUbHbTcEyfHwp4hncbCNd/wCBTe7w1WEESJncz9dRHq1diWeyOwpVTb76xKlgAek6n+6allxr4i2VuuHFs5lbKQAZEIfFYHh1qPHBgGPQdP4NPRg1yETuP2jrFOfUr4Zouo08D/lawll7jHI2aPVJzIIGrSAcvmJAn2VVeNYt2v3mubkwANQBPdE+wD41K4bDdk4dSZHh9R/jahcDbZgxBVjroAysdYOXTKdekjyFXHqknu7BZl8lbwVz1p0VtyZ0I1AHnvUk+PtkO3ZSzrEkkZdFiIOwy9f21I4Xl4Lm7O9allaFZmBbwABQAkxAB91I4G3lstmTNcZu6rJIEaPMkMGEiB7Z2it31Ckrjwady1aE+FcVtrhytwZidILHUagADLGm5PnNN8Bxi2vdu2lcIxKgsQACuWABv0/vpYcCYhZhDGoAE+cxvPjUosru0nxOp99RLrYR4dmTypDHBcxLYc3LNvs2yZZDNt8dSfsFOl9IOKNpbIcnYG6WcudZgsWy6jQmK+3cMrCCEnxAAPxGv7aSt8IQEGRm01iffrv9VR6zG1uL1ERxi+ZCLFxVDQxDH5xyAQNesH3+XjSmF54xPzaE3CsEQHfUFCupzbA6/wB2lTNvlpbmGDMURHZlnLDSJzEFVg7HQg7dOlT4vylew1y93g4sx3tm73qHKdfMEaajXpRDJqj/AKNJSbbkuL2+h1f5ldCnZkyhiO0uee8MCBPhH7aq9xBmYE9TsdCBsBHTrU/w7hpcl7wKggEEghmHQptmJjfQb60tiOC23MlYHQdfaSBqfOPd0q/UwxqpESyqPJI4X0kYo4ZU/wBYtwQ3VrSj1SJOs76THvp/wnm+7nuZ0XOzBznzDvBFQBQAdIGaPf0qC/AcwA0geI1j2xIp7g8N2eoJkRsSNRqDoZnzmsJdXBvYUeqUXwWzFcRxF62ym3YUEEHWSCI0kTrGvXf417mAO+Hto7WVyGVVCAW7p3PXTXauL+JLOJa5lYHMA0mehkkEfAilbzrl17Q+257tgPD6zT9VFb0Lv/JVjy5cbVmRV0OXONvdtp4nqK+W+XGdgVu5YMahpECZ0EARG56ip/5AuXMpVdYIJBPvAgx5gGu8G/ZiMohiNYnbwI231Hsrb1nzRUc8b9y2K/hcPesXiqsCGEFwTlO+ngPfFI8VsvbdzlbUnKx2ZPGRIJMDY+NWrFIGII0PXzpnesAjKwzDeCNvuNTHrFdtEPqEpUuCki4fBvdt9VFWG5wxJMZv0vvmiur1WPz9jXvQNT5h5iTDjo7kQFH1eftqkYvjD3T3jAmYHT39aUxvDrjNJhmmCc4MdQN9P767HBLn5Inp3l/erjzTk9kthZXJ7JCJLW2IJPaSA3/t6a/7/iekRvswBtrcyKDIHhOmnwqz3sD2rMz2iHYyxS4gDNuWytMEnXQx4AUxxHBQJYWnJgiTdTw8F9vjXJKDf0MVhcpJPgbWbgMEgz7ev3UlxFViSFBzKD0JB3/x8qln4Xd0y2l09j+7vOwr4cJfMjK42nKAoka9IHwqI46d0SsbT4IqzwuHEW2YHqFJ8eu3htXeLulQy9Y0G2oneNae4rBXzqQ5giZk/bSwweK0BV3Hhcy3B4aC4THuis5Qbabsl434ZFWLs/XXfaDpUl+B2O+Fcf1bwPg+cfAiuF5fI+hiBPTIjft7Rfqo7fgO1IYxrXNu0GmDtv7d489x8alLvBZBHY4gj+iqj/rpPDYG6oMYdy095ylxpJjUicokRpHWloZfZ9tjIspHuMzpEGOnXrv8KZi93vMCR4HfQ9amuwxMd21cHhlw8ftVKb31xYMFL8HxRiJ9hWKNH1/wTpdiPB7FrObl9sgVJUMGKltZkKddDoNJ2qU5msWpFyycyKSg6kKCCCW3ZczMgaY7gHSKj1S8dGw+bxBw8f2FU0qLD5s5s31MQYDMpXbIbbqZXyzDYRECtk046TX8GmhsL/hrPn91NlveXWn+J4VbOU2zdt7yl2zcAk79mbecn2MJjqYNcLwggesJ/q7w/wDxrN4WuDOWJ7DUXmMwNK6fEwYO8e740p8hYHV08wyXvr7EfX0r5+DdVPagEeC3iQfH/RAfVS7TfJLxt8jm3xV+yNoXTkcHMogjXfQgx7ornCXC15dTcZiAc2ucGAyvO4I3np7Kibdjs8TBF24GGgCZe9qYGYNOk/RqY4feuIjBbA74YFijs+Vp7oaYXunLIAke2qlilFq26LeFpXfFbHzjVmbjsr5rbOxtsvqlfojXYqsDKdoHSKj8hP1+X9x8qkcNdv2yctkAMIPzIIPtDKZ8jvXHYOzd/DlTOhQET7VYMp9kCk4OXH+jLQ2MTc1EMJ8K7S9MyT7qSx/CToVFwBRJm3oIBmfnJ+6lMBwq5DSHAaD3UUknaT88OnWtZdP7U1ybSwLSmrv5HOARnJCKWyqXMbhV1LewUtxPBX7Z+cQrIkTGo/mkEydvjRa4e9p1ZDd6gmFRhIgQc7CDMGREHrT7jF/E4i3bRkUC2BlZoZhEblSqEEAaZRsKlYXW92DwNRV/JX0vSOs+6nOCua6yw6rO/lr18CNactgr891R7rVr7hTfEY2/Z7xzJpHqhPgVAmp0Nef8GDxtef8AA6xSdm7oSDDECfLT3H6qZs25j3zrPvpqeIZwCBG3tHupO6586jgyrc5YCfpfH+6imjPr6worazU2XFBQdbSGTqSseU6bmvqIp17BcgHrZfqk1ZcTwxWpFeFflQQNhGgr19KPWK9dsoAuWypB20j/ABpDGIgBzWrY9XTcmWAMR76sl7geYyTSGM4Is2wAAS+8a6Kzb+6k4xrguH9SZDp2ZCzZ1Pht7+9SWJFuDktQR18h7T9lWJeCEe2k/wAX9ZpqCJK+wRkHzYLNOskR4EgGI9tdWwgcqy90dNdPYZmrP+CvVECF2EaT4nxrl+D7nqRE0tCEV9b+HP8AqnHx/epbs7UT2b7DqZ1EnSelPU5cIjWlm4CTHl9dJ40Mgca9nIxW3dB8STGsedRAwmGm23YjMZV2MmZPmeoke8VdRy/IggHWfLSml7lHMCJj7D0PuOtGhLgceRla5FwB2ww1271wf9Vdfijg7RlbeQg6Q7E/Ak1OYXBlraxp0PiGGjD3EEVweCmjTfIPYiRw6x/P9zffX1+EWI0d5/pf9tSf4EPjXz8BtS7URFT4jy8xcZLjZF7wOZZzDSIjYgnWdI2OkNrfC7+uYsO9AIZD3YGpldNZHXbzq6HgRrk8Ban24gU1+B3N8z/8h/6aTThF4kyzgToe5qIBmMumsj3VdfxfNdDl401CIqM44rwm8IdS75CPpJMH1isAdOh8KdWeG3Cv0oAEfOqs6CZBSVPxq647gBCN5wv6RCj66UPADO1PQrKr2lRtcHMau36wH6gK7fgw6ux/4jfZVuTl40qeXfZRoRFFExPBiRAY67zcubbHQHXx/wAaQ4fy/kkOZECCC4g9Rl8PDXbTzq+vy6a6/AB8qelDopI4ECxJIIIACw2nnJbc/Z7q4w3L665iGgkQVHjIO/gfq6gzehy+ab4ngZQhp0MK3vPdPuJj2MfCikWlaoq68JjZLRHnaXMPLMOntpU8OGUrDCZ9V+7HhlYEeVWocvmuxy750OMWRRnf4mW5kl/cVA+CqB8IpS3yTa/JY+1z9kVoq8vLTqxwpF6TU9uHgjtw8Ga/iLa/k/8Amb96vtaj8nXwFFVpj4K0R8CtfM1fa8kY7DXxceVues3j4miyj1tmpvetkvbPRcx95ED9hNeSVS6Olz/mpRFuPoouaCT6x0G/soGj11mozV4+uYohtS2kaFjO330PiGOuY/E0xHsHMK+g14+wuOZW1ZuvXr769NejO6W4VhGO5tn+01AFnphxTj+Hw2X5Rft2c05e0cLmiJiTrEj40/rEv8o9dcD7L3/50Aaj+PGA3+W4f9av30fjxgIn5bh4HXtVjX315NQHRhXJDTtHkNvhSsD1ZZ504erORjsNDQY7VdGiCd+oA/b405HO+BP+2Yf9av315LwWEe7cVLYLOdlGpMCdBuTANSGIsultepLuNJ1Chd5G2oHuNJv4HvyepF52wJEjGYc/8Vfvp/w3jNjEAmxet3QNyjBgJ8YOleQcJdb1YnUGOunhW8+ghMtjEAiIZOkHXMddBP7aNW9CNRoooNUBU+JelPh2HuvZu4nLcRirLkcwR0kLBpD/ADw8L/Oh+rufu1gnpFf/AM2xsna84HlrVZuNJPj76APUOK9J3DmAHynQFWPzdzZWB/J8RX0+l7hgEnE6f1dz92vNPD75AuRIPZNqD7KYm4T1pBfweo/88PC/zofq3/dqwcB5ksYxGfD3BcVWykgEQ0AxqB0IryAvt2r0F/k/oBgb8GZxBP8AyLNAGoVH8S5gw+HIW/ftWiwkB3CkjaRJqQrIPTXy9dxGIw7WwCFtMDJjXNNDaW7A0T8d8B+eYf8AWr99c3ecuHspBxmHIIIPzq6g6Eb151blPELuE/SFMsTgHt63BttqI99Spp8DPSeE50wYUB8bhyRpParqBsx13I385pY87YH88w/61fvry1jbsXGiJ9kDw0FcdpNUB6oHO2BP+24f9av31IcP4vZvgmzdS6FMEowYAnoYNeSEDBtBMeU7b1t/oEQjD4rNv2q6eHcosRqdFFFMArMrlrvNvufrrTTWcYnhLsHGfQ5httMjxrzuuTemi4RcuBslhTJzAgbkNoPb5+W9MLmFwbXF7Zc5OnZsCGaSBlAaNZjrIHhUlir720bIbe6mFDGdl2CySF89hTXHcIw99s1xrZI09YjTeCAR57iuaEdLu2dWPHFP3X+hHY3kDBu5OQnoO+2gXQLvssZddYXWmx9HWD/IYf77faasXDiAgXNaU97RdVgknQ67zMefur5xG+ydn2ZtvmuorQs5Uacz6ewa7a0N5nJ1IzeF8lR/ETDBwDbdRJy/OSDAnUFZHX4HyrZeT8GtrBWEXZVgT7T4AVTXw2cr30EGRCwdQR4eFXvgSZcPbBMwN/ea6umlNz9zvYznjcVuSFZV6b+DC+2EliMva7dZyVqtUz0g8IF82CWZQufbrOXx9ldWaWmDZEYuTpGIryWsznJHsrscmp/KN16CtA/FBP5R/wBhovcsWraBzebKTEKJYHwIA023Om2ted6ib4Zs8Eitcoch4Y4u0blzKqEvDOFDMmqrJg6mJAMwDT/nbBWflbXAAlu4i3CsggOxhyI01yqdNySadWfR1icUEuLltoQsZ2MsGWc2oPXyA100AqI/BjXlv5rgbsrQyhV7oIVHVF8j3hoNwfGujU9G7+pMoe2o7s4t8PUbAe4CtH9FVuFxHtt/U1VPgHBxew9pyzAkRGUdNJ8SDE1fuQ+GCyL0MWzFdxG0+fnWWB/+tEvHJR1MtdFFFeoZnkv0lD/zbG/17/XTnkfkNsct267m1Ytj18hYvc0i2oBE6ak6wCPGnnP/AC9ffieMZbZKm85B02+NSvA8Cfkvye82IsrcTRrJBUEMVZrtuQWBI1AMkE+VYzyxiuTbFjjPU26pX9d+Cp4nCYS3m7K9cuyIIW3lWNMxDOxJ6RIGp61G8F4Ub+Jt2hALuFBbRQSYkkA6e41ZvxIxNoNCq6THaIQyHPopzRoJU6GD4iksFy1i7N5LgSCrBlyuA0zmETEHTehZIrlmUnu9hlzhy+2AxAtN2ZOXNNsysNoBJUagg9Ou9bF/k+mcDf8A/kH+wlZdzDwXGYq72lxXZgAO+4dsuwEydNDWtegvh9yzgry3EyntzA8si1cZxfDEaTVN55y9pbLfkn9pq5VU+ccFnuWjMZRI0nUGRp116Vl1CuBUYuTpFWtKjCQJEkarGxg6MJppxabdvPatWnKkFlYfR8RG/nPTXWpS+Loy5ST30mLSjuT3tT5U4loklj7EH7teelpd2brBIqa8Uw62FcorADUgAAnX1SwE9ek6GmfBP/GM1wp2dpZFsoqSzTrOdGzAAeG58qnbPAbMjPZzPlgstnKhnfuZQsx1iaeY43FtquGDqQ9vuhAq9mXHaQMsDuknxrpcoVUFT88gsEkV3HcvIblp5BRXjLkRS0zHaMgUPDAEd0dQZrRfRxg1t27wVQsuNgB9HyqFuEuMrNdjwIjUe6rPyXhwiXAJ1YHX2UsMpPIrYsmFxVljooor0DnPhrPLiX8zdy7En6GhjbpWiUVz5sHdreioyceDP0t34HduD/hn92u2sX9wLun8zefEBavtFc3of72X3GUNbeI3CP8Ao/8AaD9VBa+P9W+mmiH7RV8opeh/vYd2Rn3z/wDJPP8AVn7quXAs3ye3mBDRrIjqeh2p/RXTh6ftu7smU3LkKqPPnFbdk2c7EFs8QJmMv31bqb4vh1q7HaW0eJjMoaJ3iRpWuWHci4ihJxdoza1zBYn/AEn/ACt091KjjVmJ7RdPExr5yN6vh5ew35vZ/Vr91H4vYb83s/q1+6uH0P5nR6mXgzwNYnS8QSd1vuusf0/KlcOthba21yhFEAZp6RvMz4nrV+/F3Dfm9n9Wv3V8PLmG/NrP6tfupvo5P8QLqPyKPhgiKqJCqohRmmB0Ekk1aOUWkXPav21Ifi5hvzaz+rX7qdYXA27Ui2ipO+VQJ+FXi6VwnqsU8+qOmheiiiu45jOeNcNBxN4lm1cnSPupniOBoURgzFllcoIBgktMkQdSfMaVYuIcmX7l65cXFBVdiQpScvgJ60ivJGJH+1Wz/wAGPqavJl0+XU2jsjlxVTRVcXwZWNn5q6cl5GOitCw2Y6THSnd7hEkEFlIYHvEH2nu9ffVnXlC/1v2zp/Jt+/Sq8p3OtxD/ALp+omofT5/BV4GVBOCvnzG4IygQFM6FvFvP+Ot55PsZbLCZ7/2DzNIjlRo1uD9E/fUrwfhpsoVLAyZ0G3lW3T4ssclyWxnl7On2ckhURxrgJxDKRdKQCIAnfruKl6K9GUVJUzmTorI5Pb85f4f91B5OMz8oefYf3qs1FZenx+Pux65eStDlBhtiG/R0+GaK6HKb/nB/QH31Y6KXpsfj7seuXkrR5Rc/7Qf1a/fUnwXhJsBgbhuZjM5QsaR0qSoq44oxdoTk3ywooorUkKKKKACiiigAooooAKKKKACiiigAooooAKKKKACiiigAooooAKKKKACiiigAooooAKKKKACiiigAooooAKKKKACiiigD/9k="/>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pic>
        <p:nvPicPr>
          <p:cNvPr id="26630" name="Picture 10" descr="https://encrypted-tbn3.gstatic.com/images?q=tbn:ANd9GcR7TApxXnQ18103cRrJEeetNTBdxjanko7wehhuBHXnEYe8RLYQ3g"/>
          <p:cNvPicPr>
            <a:picLocks noChangeAspect="1" noChangeArrowheads="1"/>
          </p:cNvPicPr>
          <p:nvPr/>
        </p:nvPicPr>
        <p:blipFill>
          <a:blip r:embed="rId2" cstate="print"/>
          <a:srcRect/>
          <a:stretch>
            <a:fillRect/>
          </a:stretch>
        </p:blipFill>
        <p:spPr bwMode="auto">
          <a:xfrm>
            <a:off x="3352800" y="3657600"/>
            <a:ext cx="2619375" cy="1743075"/>
          </a:xfrm>
          <a:prstGeom prst="rect">
            <a:avLst/>
          </a:prstGeom>
          <a:noFill/>
          <a:ln w="9525">
            <a:noFill/>
            <a:miter lim="800000"/>
            <a:headEnd/>
            <a:tailEnd/>
          </a:ln>
        </p:spPr>
      </p:pic>
      <p:pic>
        <p:nvPicPr>
          <p:cNvPr id="26631" name="Picture 12" descr="https://encrypted-tbn1.gstatic.com/images?q=tbn:ANd9GcTXaVjHr383eznSSwXzeH05AsiDqpb-cLFKvgNlb3MrSY9aBC5yBQ"/>
          <p:cNvPicPr>
            <a:picLocks noChangeAspect="1" noChangeArrowheads="1"/>
          </p:cNvPicPr>
          <p:nvPr/>
        </p:nvPicPr>
        <p:blipFill>
          <a:blip r:embed="rId3" cstate="print"/>
          <a:srcRect/>
          <a:stretch>
            <a:fillRect/>
          </a:stretch>
        </p:blipFill>
        <p:spPr bwMode="auto">
          <a:xfrm>
            <a:off x="1143000" y="5114925"/>
            <a:ext cx="2619375" cy="1743075"/>
          </a:xfrm>
          <a:prstGeom prst="rect">
            <a:avLst/>
          </a:prstGeom>
          <a:noFill/>
          <a:ln w="9525">
            <a:noFill/>
            <a:miter lim="800000"/>
            <a:headEnd/>
            <a:tailEnd/>
          </a:ln>
        </p:spPr>
      </p:pic>
      <p:pic>
        <p:nvPicPr>
          <p:cNvPr id="26632" name="Picture 14" descr="https://encrypted-tbn2.gstatic.com/images?q=tbn:ANd9GcTL_JjNSJXcF8iQYTNc7WMuUKHJHN7kwwVOnY9zRuPqsNJGf2QI6w"/>
          <p:cNvPicPr>
            <a:picLocks noChangeAspect="1" noChangeArrowheads="1"/>
          </p:cNvPicPr>
          <p:nvPr/>
        </p:nvPicPr>
        <p:blipFill>
          <a:blip r:embed="rId4" cstate="print"/>
          <a:srcRect/>
          <a:stretch>
            <a:fillRect/>
          </a:stretch>
        </p:blipFill>
        <p:spPr bwMode="auto">
          <a:xfrm>
            <a:off x="228600" y="3657600"/>
            <a:ext cx="2619375" cy="1743075"/>
          </a:xfrm>
          <a:prstGeom prst="rect">
            <a:avLst/>
          </a:prstGeom>
          <a:noFill/>
          <a:ln w="9525">
            <a:noFill/>
            <a:miter lim="800000"/>
            <a:headEnd/>
            <a:tailEnd/>
          </a:ln>
        </p:spPr>
      </p:pic>
      <p:pic>
        <p:nvPicPr>
          <p:cNvPr id="26633" name="Picture 8" descr="https://encrypted-tbn1.gstatic.com/images?q=tbn:ANd9GcRKFsSGsw4XzvcqQ9v5NzmGkzue45ourYdMMfl5_SVdY6jS2hGueQ"/>
          <p:cNvPicPr>
            <a:picLocks noChangeAspect="1" noChangeArrowheads="1"/>
          </p:cNvPicPr>
          <p:nvPr/>
        </p:nvPicPr>
        <p:blipFill>
          <a:blip r:embed="rId5" cstate="print"/>
          <a:srcRect/>
          <a:stretch>
            <a:fillRect/>
          </a:stretch>
        </p:blipFill>
        <p:spPr bwMode="auto">
          <a:xfrm>
            <a:off x="5715000" y="3657600"/>
            <a:ext cx="2895600" cy="2667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6" descr="https://encrypted-tbn1.gstatic.com/images?q=tbn:ANd9GcSZZfZvCvp1452nQiC6MbwMHVnTBVPAF8aKpuEpt9FJUxDk4fpo"/>
          <p:cNvPicPr>
            <a:picLocks noChangeAspect="1" noChangeArrowheads="1"/>
          </p:cNvPicPr>
          <p:nvPr/>
        </p:nvPicPr>
        <p:blipFill>
          <a:blip r:embed="rId2" cstate="print"/>
          <a:srcRect/>
          <a:stretch>
            <a:fillRect/>
          </a:stretch>
        </p:blipFill>
        <p:spPr bwMode="auto">
          <a:xfrm>
            <a:off x="6324600" y="5334000"/>
            <a:ext cx="2514600" cy="1524000"/>
          </a:xfrm>
          <a:prstGeom prst="rect">
            <a:avLst/>
          </a:prstGeom>
          <a:noFill/>
          <a:ln w="9525">
            <a:noFill/>
            <a:miter lim="800000"/>
            <a:headEnd/>
            <a:tailEnd/>
          </a:ln>
        </p:spPr>
      </p:pic>
      <p:sp>
        <p:nvSpPr>
          <p:cNvPr id="2" name="Title 1"/>
          <p:cNvSpPr>
            <a:spLocks noGrp="1"/>
          </p:cNvSpPr>
          <p:nvPr>
            <p:ph type="title"/>
          </p:nvPr>
        </p:nvSpPr>
        <p:spPr>
          <a:xfrm>
            <a:off x="301625" y="228600"/>
            <a:ext cx="8534400" cy="914400"/>
          </a:xfrm>
        </p:spPr>
        <p:txBody>
          <a:bodyPr>
            <a:normAutofit fontScale="90000"/>
          </a:bodyPr>
          <a:lstStyle/>
          <a:p>
            <a:pPr fontAlgn="auto">
              <a:spcAft>
                <a:spcPts val="0"/>
              </a:spcAft>
              <a:defRPr/>
            </a:pPr>
            <a:r>
              <a:rPr lang="en-US" sz="3600" dirty="0" smtClean="0">
                <a:solidFill>
                  <a:schemeClr val="accent3">
                    <a:lumMod val="75000"/>
                  </a:schemeClr>
                </a:solidFill>
              </a:rPr>
              <a:t>Examples of how to  use Physical Education to Reinforce 21</a:t>
            </a:r>
            <a:r>
              <a:rPr lang="en-US" sz="3600" baseline="30000" dirty="0" smtClean="0">
                <a:solidFill>
                  <a:schemeClr val="accent3">
                    <a:lumMod val="75000"/>
                  </a:schemeClr>
                </a:solidFill>
              </a:rPr>
              <a:t>st</a:t>
            </a:r>
            <a:r>
              <a:rPr lang="en-US" sz="3600" dirty="0" smtClean="0">
                <a:solidFill>
                  <a:schemeClr val="accent3">
                    <a:lumMod val="75000"/>
                  </a:schemeClr>
                </a:solidFill>
              </a:rPr>
              <a:t> Century skills and curriculum</a:t>
            </a:r>
            <a:endParaRPr lang="en-US" dirty="0"/>
          </a:p>
        </p:txBody>
      </p:sp>
      <p:sp>
        <p:nvSpPr>
          <p:cNvPr id="3" name="Content Placeholder 2"/>
          <p:cNvSpPr>
            <a:spLocks noGrp="1"/>
          </p:cNvSpPr>
          <p:nvPr>
            <p:ph sz="quarter" idx="1"/>
          </p:nvPr>
        </p:nvSpPr>
        <p:spPr>
          <a:xfrm>
            <a:off x="304800" y="1524000"/>
            <a:ext cx="8504238" cy="4876800"/>
          </a:xfrm>
        </p:spPr>
        <p:txBody>
          <a:bodyPr>
            <a:normAutofit fontScale="70000" lnSpcReduction="20000"/>
          </a:bodyPr>
          <a:lstStyle/>
          <a:p>
            <a:pPr marL="274320" indent="-274320" fontAlgn="auto">
              <a:lnSpc>
                <a:spcPct val="120000"/>
              </a:lnSpc>
              <a:spcAft>
                <a:spcPts val="0"/>
              </a:spcAft>
              <a:buFont typeface="Wingdings 2"/>
              <a:buChar char=""/>
              <a:defRPr/>
            </a:pPr>
            <a:r>
              <a:rPr lang="en-US" sz="3200" dirty="0" smtClean="0"/>
              <a:t>Motivation- can incorporate meaningful quotes from English Class </a:t>
            </a:r>
            <a:endParaRPr lang="en-US" sz="3200" dirty="0"/>
          </a:p>
          <a:p>
            <a:pPr marL="274320" indent="-274320" fontAlgn="auto">
              <a:lnSpc>
                <a:spcPct val="120000"/>
              </a:lnSpc>
              <a:spcAft>
                <a:spcPts val="0"/>
              </a:spcAft>
              <a:buFont typeface="Wingdings 2"/>
              <a:buChar char=""/>
              <a:defRPr/>
            </a:pPr>
            <a:r>
              <a:rPr lang="en-US" sz="3200" dirty="0" smtClean="0"/>
              <a:t>Being able to make projections and to justify the purpose of an activity ( I.e., what can I do, how will this make me stay in shape) </a:t>
            </a:r>
            <a:endParaRPr lang="en-US" sz="3200" dirty="0"/>
          </a:p>
          <a:p>
            <a:pPr marL="274320" indent="-274320" fontAlgn="auto">
              <a:lnSpc>
                <a:spcPct val="120000"/>
              </a:lnSpc>
              <a:spcAft>
                <a:spcPts val="0"/>
              </a:spcAft>
              <a:buFont typeface="Wingdings 2"/>
              <a:buChar char=""/>
              <a:defRPr/>
            </a:pPr>
            <a:r>
              <a:rPr lang="en-US" sz="3200" dirty="0"/>
              <a:t>Set goals for benchmarks</a:t>
            </a:r>
          </a:p>
          <a:p>
            <a:pPr marL="274320" indent="-274320" fontAlgn="auto">
              <a:lnSpc>
                <a:spcPct val="120000"/>
              </a:lnSpc>
              <a:spcAft>
                <a:spcPts val="0"/>
              </a:spcAft>
              <a:buFont typeface="Wingdings 2"/>
              <a:buChar char=""/>
              <a:defRPr/>
            </a:pPr>
            <a:r>
              <a:rPr lang="en-US" sz="3200" dirty="0"/>
              <a:t>Determine how many calories they will consume/need to burn (incorporate Health Class and Math Class</a:t>
            </a:r>
            <a:r>
              <a:rPr lang="en-US" sz="3200" dirty="0" smtClean="0"/>
              <a:t>)</a:t>
            </a:r>
            <a:endParaRPr lang="en-US" sz="3200" dirty="0"/>
          </a:p>
          <a:p>
            <a:pPr marL="274320" indent="-274320" fontAlgn="auto">
              <a:lnSpc>
                <a:spcPct val="120000"/>
              </a:lnSpc>
              <a:spcAft>
                <a:spcPts val="0"/>
              </a:spcAft>
              <a:buFont typeface="Wingdings 2"/>
              <a:buChar char=""/>
              <a:defRPr/>
            </a:pPr>
            <a:r>
              <a:rPr lang="en-US" sz="3200" dirty="0"/>
              <a:t>Students can take before and after photos for their plan book (technology class</a:t>
            </a:r>
            <a:r>
              <a:rPr lang="en-US" sz="3200" dirty="0" smtClean="0"/>
              <a:t>)</a:t>
            </a:r>
            <a:endParaRPr lang="en-US" sz="3200" dirty="0"/>
          </a:p>
          <a:p>
            <a:pPr marL="274320" indent="-274320" fontAlgn="auto">
              <a:lnSpc>
                <a:spcPct val="120000"/>
              </a:lnSpc>
              <a:spcAft>
                <a:spcPts val="0"/>
              </a:spcAft>
              <a:buFont typeface="Wingdings 2"/>
              <a:buChar char=""/>
              <a:defRPr/>
            </a:pPr>
            <a:r>
              <a:rPr lang="en-US" sz="3200" dirty="0"/>
              <a:t>Display and share books with classmates during presentations (public speaking class)</a:t>
            </a:r>
          </a:p>
          <a:p>
            <a:pPr marL="274320" indent="-274320" fontAlgn="auto">
              <a:spcAft>
                <a:spcPts val="0"/>
              </a:spcAft>
              <a:buFont typeface="Wingdings 2"/>
              <a:buChar char=""/>
              <a:defRPr/>
            </a:pPr>
            <a:endParaRPr lang="en-US" dirty="0"/>
          </a:p>
        </p:txBody>
      </p:sp>
      <p:sp>
        <p:nvSpPr>
          <p:cNvPr id="27652" name="AutoShape 2" descr="data:image/jpeg;base64,/9j/4AAQSkZJRgABAQAAAQABAAD/2wCEAAkGBxQQEBAPEhISEA8REBgPEBQUEBAQFRAPFRUWFhcUFRQYHCggGBolHRQUIjEhJSkrLi4uFx8zODctNygtLisBCgoKDg0OFxAQGCwfHBwsLCwsLCwsLCwsLCwsLCwsLCwsLCssLCw3LCwsLCwsLCwsKy43LCwsKywrLCwrKysrK//AABEIAQAAxQMBIgACEQEDEQH/xAAcAAACAgMBAQAAAAAAAAAAAAAABQMEAQIGBwj/xAA9EAACAQIEAwYDBgYBAwUAAAABAgADEQQSExQFITEGIkFRYXGBkbEHIzJSocFCcoKy0fCSFWLhM0Njc8L/xAAZAQEAAwEBAAAAAAAAAAAAAAAAAQMEAgX/xAAgEQACAgMBAAMBAQAAAAAAAAAAARETAhIhAwQxQVFh/9oADAMBAAIRAxEAPwD2zUhqRRu/WG7lmhTahvqQ1Io3frDdxoLUN9SGpFG79YbuNBahvqQ1Io3cN36xoLUN9SGpFG7hu/WNBahvqQ1Io3cN36xoLUN9SGpFG7hu/WNBahvqQ1Io3cN3GgtQ31IakUbv1hu40FqG+pDUijd+sN3GgtQ31IakUbuG7jQWob6kNSKN3Dd+saC1DfUhFG7mI0FqE2tDWkm3ht5o4YIyI9aGtJNvIMY4pLma+W/O1uXK944IyN9aGtNMK4qC48ytja9x1mtesqMFbqfbx6D9R8xEoRkS60Naa4dg65hyHO97AixKm/xEhqYpRqdfugC3TmrEgEefQ/KOCMixrQ1pnKMuf+G1/wB5Fhai1BdT42tcdevx5ERKEZEmtDWmwpdOnPpzHP2mKiBVLeA8uccEZGNaGtNMO61BmBHW3UXv/pHzhiHVEZybhRc2IJtHBGRvrQ1psEBF78vgPC8jpEMzKOqkDnbne9rfKOCMjbWhrQqKApbqB1sR8pijZ1Vx0YXF+RsOvL0jgjIzrQ1pBh8SjtlU/wAGe5FhlDFT+oPykVTH01LA5roSp5eIF+vTpf5RwRkXNaGtNhTFr35fS/nNtvHBGRHrQ1pJt4beOCMiPWmZvoQjgjIebSG0jPJDJM2x6NaFm0izj2CBprdWYaihgqljlLLfkB5XnTZIZI3IfmjgsLhSqU6hp1CUJqlcjgtYHkTa/wCJhy8SB4Rjxbh9qgbT1HayopQte5W7BrWXKFZufkJ18wTG4qR56mDYP+GpY1qj2yVD93nr25ZbAGyHzN/C0s4DhS56NNqTn7rvllazPUWoxB5WFuY9NT0irtj9sWHwlR6GGpnG1kOWowbJSRh1GexzH2+cQ8F+3VnqqmIwQFM8i1GoWZf6GHe+BjcVI77A8PvuECuOSXvqEZ7tdVzW8At7cudvK1JOF5tKkKZyB8pqLSanq6VIG5uOQLKq38Z1/CuJU8TSStRcVKTi6sP1BHUEdCDzEuyN2TUjgEwb5AWWo7CoEUg1U1KgyXyjKO7fNcmw5X5yzT4Y7iqiArT1LVbmoeViG0wy87d026AiwvadtCTuyKkcG+ABS4p5bMVp5aLrqkKQWsB3eZ5E2uAJHieEcmOV+b1KosjDupdUFsvLw5ePWegQjdipHn//AEtjnV9TktN2OR2VLFTktluzEh+YJ/Fz6zFfBkKWCPfSsLLUHfNOqV5Ac+emfC3wtPQZiN2KkcbSwVqOIYrU7zBbKneIWmvJVI65iwueV+vKVjgDemoFUKKxRUClS2Z1bmctrLme/QdbGd3MxuxUjzo8MN3bLULItVr6b96oKilFAt0NgPnNzwsoxVhUyrWQckqHNkokE8h0BIM9CmI3YqR5+ME4ZlZWFNaaFyDVuGIUdQvJhZ7BcwN+fWdHgMKTSpZlKtprcHmQbC4PrHpE1yRuKkLNpDaRnkhkjYmtCzaQjPJCNhWiPWhrRJvIbyToV3Id60BWiTeTani+Y9x9Y0JtR0E82+2TtQ2HoDBUKgp1665q1TMV2+FBsWuOYLG6i3M87T0dmsLnoOZ9BPlD7QeOtjMZWqX7tRy/W/3YJWkvsEANvN2lZeJXFE91atUEdCyKtM/0g3Ueplypwcph0xlNyMtTTqj+KjU5WIt1HMfNT4xOtIkMQDZQC3oDyHwj3gVbPQrUWPItTa39Ypk/Kov/ABEA9Z+zPtOFrYRD3UxyNTqAclTGUbDMB4ZgVHs9Oewz5e7CYooFW4zU8WGHu1OonLy71Kif6RPp2hUzKreDKG+YvAJIQhACEIQAhCJ+1HaKjw7Dtia7WUd1FHN6tQ9EQeJMAb3hefOnaT7UMdiGOXEJw2lfu0qa6tbL4aj25H0FpU7P/aBjqNQMce+Jpcs4qLqZFvzZqbWYr5lWuIB9LiEQdle0q41OipWVVZ0DZ1KP+GpTb+JDY8/hH8A1qNYXkWtNOIvlpk+o+sT7yd44yVZ56sd60NaJN5DeSdDi5DvWhEm8hGguQpzmGcy1tvSG29JolGPXIq5zN6LnMv8AMPrJ9tNqWG7y/wAw+shtBY5SOe0lc08HinHVcPUYe+Qz5/4V2fpVcDTxGSm2IZlszOb5lzB0yDyso5jlPoTjuGNXC4ikOr0XQe5U2nyrxo7fH1Ki9wORWUgdFqKG+QJIt6GZD1Dqe1nCXSnQY0kU1KVRXCvclWUAHmLixnGYfCVEqimgOZ7Aj/tDKx/tEucR467oFNQMQMqhQ4Ci9zzY3Jlns4xVMTjH/wDbpFVJ/O/+r85IF/Z6uwxIsCVNfUa35UYn959HcE7UmnRprjKFXC8kp02KvUWqcvKzAciQOk8Q+z/hxZWcC7vakl/zub//AKWepcJ7M18dTw9V67U8OGFTKGNQlk5CwPIcx1nLZ3ik05O4XtFhvGsqH/5M1L+8CW6HEaT/AIKtN/5aiN9DErcExC9Me5HgKlGm9/TqImxNFwzq1bhdY01zOHpKjKvmbXiTmDvA15mebUMSuXNp4LLewajj6lC59FsLR9g8O7KGVsXTv+XFJiF+BYmJQaaOqafNP2tdqzisdUytelhmbD4YA8gy8qtb+Yt3R6LPcq4r01YnE1QoBLGphqbBQBzOZQvTznkXGezuDrFwqmq4c/eUslLn4sFAIIuT16w3BKxbPJj/AL4mbU6hUhlJDA3B8jO64d2VwuoUqHEMPC2ldWHQd1h84l4hwpWqGzdBlPdy3IJF/ewF5Jydn9mHHMlWi17aRygA8tCse/T9lqJcf/YPKfQqtefJXCA2Hq0yDcaqX9tVGP8AaTPq7AG9OmT1KKT72EAr8dP3Le4+s5fOZ1XGEvSYeo+s5/bS/wAnwxfIxby4Vc5hnMtbb0htvSWyijXIq5zCWtt6QiUNMh7tYbWMLQtMuzPR0Qv2syuG5j3l+0LRsNEBnzf9rXBDQxTWpkhWJVl5/cOS6qw/7WZ7EedvAT6RnKdvOyu/pBqbaeKpj7tvzKeqHwt7zk7PmPh3DnrsERSefWxAHufCOuNEBafDaPeswNdh4v8Al97/ALRxxLh2PplqLZaXOzEIKZP++km4N2dOHU1cpqVL/jscisevP+I+0SSlJ1XYLhQp/eOVWlhKZqOxICnEMpCrc+IuTb0WMKXbg4bC0MPSQZqdFc7tz71r2VR169TOJr4pzagWOTNmI6AuerEDqek0YlsQy27q/Lr5/CVZZl+Pnzo+xHaHE1FZ6lV7kX5HJy/KLdOvhNMNSUgVKwAA7wDXbveZ8/jFQqFq+n1VQD4dY6BzYhky3CgAcrjNbnOGXYpDLhWIV15FF9AAP0jfCK476u5sbgqx8PCw5Rbh8GjGxRR5leX0l/C2w7KATpv0vzyt5X9ZW3BalP2MsTxd6lGrQezpWpNRDGykFlK2Nuh5zx7GLisDiEpO7CjTwYrPZbrmp0rOivbn3hf2YT1rE4VWVyDlz9fIE8hb484kxWC3VOpgcR+MqVLAWDKRyYHwNx+s7x9PxleXkvvHh4lh+Kuqn7wq5uTdS1yepB8PjIaOOYsL3I6c+vxljtDwN8FiHw9T+E9xjyDp4MP3kGBw5ZgFBPPqB4+Q85fwxQ56dh2EwRxOLRbX5gdOV2a36C5n0wi2FvACwnm/2S9kzh6YxVQWZx92CD0PLN8uQ9yZ6VOiGRYlLqRKe1jAwtJTg4eKYv2sNrGFoWk7MjRC/awjC0I2Y0RV14a8R7uG7llZTcPNeZFeIt3NqeL7y+4+sisXI6WEISo0kVWmp/EAbeYBt85572x+/cqDlVRkpgch0ube/wC07zijlaTkcja3zNp512wxDLTJWm1R8wRQoJJ59Tbp0lPrl+Gnwx+2cY/C2Rl5c84B8gM1z+kkNAqalh3mqNb/AJHnNMX2krUADicO2QMLsMt8nz6idJgFpV11KJFRcobNfz9PhK22XpIS4bCiiM1s1VjfzLN/iW8Jh69NScgN7sxzd655nl4xqMIKeaq1ixsqDyv4e8ZDCEUuXNjz+PrOZOliUODVwVUBSzEfBfeWu0AO2sObZ1y+9x0/STcDo5MOARZ7kG48ZaNEM1271vwg9B6zlssSNqSKaa0zzAsTblcj/wAxbx9TS06vQowHo1Nza3wNpcfBqLupKEcyAeRHtK3aWjq4RufNLuP6bMP7YQZW4/wOnxFEzjplJawLUze2YfDrHHZr7NcJhStU5q7ixUv+EHqDlHX4yv2drBkN+pT9p1vZ/El6QBNyndv5jqP0NvhL/J/hj+Rj+jMCZhCXmU0rNYXlfXhxR8tMn1H1iPdzvHGUU+npq4HmvDXiPdw3c7rOLh5rwiPdwisXC25hcy/tYbWW7IyVsoXM3o3zL/MPrLm1M3p4XvL7j6w8kSvNydMJmEJkPTK2PTNTYek5euUDEMbEm3PpedbX/C3jy+c5OrXRuTXUN5qR195n9l2TZ8V8aF/EeGJXpMjorj2Bt6gzkeHdnMRha5qYRVFF+VRGBs4HS1uhv4zuRhcpDU7AZbHqQ/vIN5lfI4yA8g17j2Mpk1PFM5XimNxVOzVcOCqsG7jE90HrYiPcPxtKmQUe+7c7XIy+pjDG0RUWxYG/S5E5bDUthWesQTRZcvIAmkL3NuVyD+lpP2cxB12a5sTzt/tpS4glRcppkdQGU+ptcSieLU66rVo1A1r81NwfMGD8UHdJYAgjqLSIJ2Q0ShcMHfnblYWEU8YxTUaFQEZrjIpvy7xy3PteWWxWboe8OflyiftZjagShQWnmOIexOb8CoVY8vlJSIb4XuC5lp5gLhRbrztO27KE6TFhZi5Pw8Ig4FwypUVbBVAADE/t5zssDhRSUKOfiSfE+cu88XMmb3zUalmEIS8yC7j3/oN7j6zl+c63iyZqRHqPrEW0l/k4Ri+Ri3kL7mFzL+1htZZsiitlC5hL+0hGyFbHu3ht5bvC8yyz0tUVNvMjDy1eF5MjVG0IQnJ0YMXcQ4bqDu2BvfvXIPmIymJDSf2Tjk8XKOWxPDXogimvI8/Erf6iLsPULMdRLMOQP4h9Os7oxDxjCauJw9MHKCHqVSALlALAX/mIlOXl/DVh8l/TObagKdcOOYN+XqZvjmzAgi4jPGdlXzZqdb2DC36iV17OYk9Wpj1uxldbTLrsH+nI0uEUxVFRF/E1qiglcwY2PTofWWu1HBjgnXKupSqXKk8mW3VT853XC+za02FR2DsOYAFlB8/WMOMcOXEUmpv7qfFW8CJasHHTPl6rbn0eX4PFiw7rXHnY2+MbcJ4WcRXVjc8relOne5t6n/Ec9nOzdBkDuHaorGnUUt3VqISCAABy8vQzqqNBUAVVCgdABYRj5/0nP35CM4egKahFFlAsJLCEuMoQhCAR1luLStt5cMxeSmctSVNvDbiW7wvEsaoqbeEt3hEsaopbmG5iLdQ3UurM1493MyuJ5j3iHdTalie8v8w+sisXnVQgISk1hCEIBgxbhlzYqs35KaUx6Xux/aMWNhEnD+IUxWxIZ1BNYBbsO8BTXp587zl/aOknDHkJWbGASM8SXynRzBemDKB4qvlNG4ssA04d3cTi08C1Or/zTKf7I0vPPeM9rGo4qvoKjF6dNMzHkjJnJ5fxfjHyiqh2lxebMa5PPpZMvtaV2JFy8csunrMJyfCe14ey1QFfpmW5Un26j9Z0KYu87xaf0V5YvF9LcJEtW8lEk5I8Q9lJlTczbi75aRPqPrEG6lmGMoo9PTVwPdzDcxFuobqd1ld493MzEO6hFYvKWWGWNdn6TGz9JZujPUxXlklFe8v8w+sY7OZp4SxB9Qf1kPNErycnRiEi118xDXXzEywejKJZgyPXXzENdfMRAlFHjdzTtzsTztf9vCcjjcICpItynea6+YkNRKTG5VGPqoP7SrPy2cmjy+RpjECng9Q1KSAqxIUKWPiQOt4xGAv1lpayDkCAJnXXzEtSKXlLkq/9OEweHy3rr5iGuvmIgjYXvwdW6qp91BkY4BT/ACU/+Cf4jTXXzENwvmJGpO/+lCnwamv8CD2Rf8S2uEAkmuvmIa6+YkwRsZWkBJJFrr5iGuvmIgiUVOPD7hvcfWcvlM6riDB6ZUEE3H1inZy/zyhGT3weWUoVZYZY12fpDZ+ks3RRUxVlmYz2fpCN0KmPNCGhJ80M0yyejCINCGhJ80M0SIRBoQ0JPmhmiRCINCGhJ80M0SIRBoQ0JPmhmiRCINCGhJ80M0SIRBoQ0JPmhmiRCINCGhJ80M0SxCINCGhJ80M0SIRBoQ0JPmhmiWIRBoQ0JPmhmiRCINCGhJ80M0SIRBoTMmzQiRCFu6huoj3ENxL6zJePN1DdRHuIbiKxePN1DdRHuIbiKxePN1DdRHuIbiKxePN1DdRHuIbiKxePN1DdRHuIbiKxePN1DdRHuIbiKxePN1DdRHuIbiKxePN1DdRHuIbiKxePN1DdRHuIbiKxePN1DdRHuIbiKxePN1DdRHuIbiKxePN1CI9xCKxeQacNOOdnDZzrdFdLE2nDTjnZw2cboUsTacNOOdnDZxuhSxNpw0452cNnG6FLE2nDTjnZw2cboUsTacNOOdnDZxuhSxNpmGnHOzhs43QpYm04aZjnZw2cboUsTacNOOdnDZxuhSxNpw0452cNnG6FLE2nDTjnZw2cboUsTacNOOdnDZxuhSxNpmZjjZwjdCljjShpTbUhqTN038NdKGlNtSGpHRw10oaU21IakdHDXShpTbUhqR0cNdKGlNtSGpHRw10oaU21IakdHDXShpTbUhqR0cNdKGlNtSGpHRw10oaU21IakdHDXShpTbUhqR0cNdKGlNtSGpHRw10oaU21IakdHDXSmZnUhHRwVbyG8iTXhrzRoYrh3vIbyJNeGvGguHe8hvIk14a8aC4d7yG8iTXhrxoLh3vIbyJNeGvGguHe8hvIk14a8aC4d7yG8iTXhrxoLh3vIbyJNeGvGguHe8hvIk14a8aC4d7yG8iTXhrxoLh3vIbyJNeGvGguHe8hvIk14a8aC4d7yESa8I0Fx//Z"/>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sp>
        <p:nvSpPr>
          <p:cNvPr id="27653" name="AutoShape 4" descr="data:image/jpeg;base64,/9j/4AAQSkZJRgABAQAAAQABAAD/2wCEAAkGBxQQEBAPEhISEA8REBgPEBQUEBAQFRAPFRUWFhcUFRQYHCggGBolHRQUIjEhJSkrLi4uFx8zODctNygtLisBCgoKDg0OFxAQGCwfHBwsLCwsLCwsLCwsLCwsLCwsLCwsLCssLCw3LCwsLCwsLCwsKy43LCwsKywrLCwrKysrK//AABEIAQAAxQMBIgACEQEDEQH/xAAcAAACAgMBAQAAAAAAAAAAAAAABQMEAQIGBwj/xAA9EAACAQIEAwYDBgYBAwUAAAABAgADEQQSExQFITEGIkFRYXGBkbEHIzJSocFCcoKy0fCSFWLhM0Njc8L/xAAZAQEAAwEBAAAAAAAAAAAAAAAAAQMEAgX/xAAgEQACAgMBAAMBAQAAAAAAAAAAARETAhIhAwQxQVFh/9oADAMBAAIRAxEAPwD2zUhqRRu/WG7lmhTahvqQ1Io3frDdxoLUN9SGpFG79YbuNBahvqQ1Io3cN36xoLUN9SGpFG7hu/WNBahvqQ1Io3cN36xoLUN9SGpFG7hu/WNBahvqQ1Io3cN3GgtQ31IakUbv1hu40FqG+pDUijd+sN3GgtQ31IakUbuG7jQWob6kNSKN3Dd+saC1DfUhFG7mI0FqE2tDWkm3ht5o4YIyI9aGtJNvIMY4pLma+W/O1uXK944IyN9aGtNMK4qC48ytja9x1mtesqMFbqfbx6D9R8xEoRkS60Naa4dg65hyHO97AixKm/xEhqYpRqdfugC3TmrEgEefQ/KOCMixrQ1pnKMuf+G1/wB5Fhai1BdT42tcdevx5ERKEZEmtDWmwpdOnPpzHP2mKiBVLeA8uccEZGNaGtNMO61BmBHW3UXv/pHzhiHVEZybhRc2IJtHBGRvrQ1psEBF78vgPC8jpEMzKOqkDnbne9rfKOCMjbWhrQqKApbqB1sR8pijZ1Vx0YXF+RsOvL0jgjIzrQ1pBh8SjtlU/wAGe5FhlDFT+oPykVTH01LA5roSp5eIF+vTpf5RwRkXNaGtNhTFr35fS/nNtvHBGRHrQ1pJt4beOCMiPWmZvoQjgjIebSG0jPJDJM2x6NaFm0izj2CBprdWYaihgqljlLLfkB5XnTZIZI3IfmjgsLhSqU6hp1CUJqlcjgtYHkTa/wCJhy8SB4Rjxbh9qgbT1HayopQte5W7BrWXKFZufkJ18wTG4qR56mDYP+GpY1qj2yVD93nr25ZbAGyHzN/C0s4DhS56NNqTn7rvllazPUWoxB5WFuY9NT0irtj9sWHwlR6GGpnG1kOWowbJSRh1GexzH2+cQ8F+3VnqqmIwQFM8i1GoWZf6GHe+BjcVI77A8PvuECuOSXvqEZ7tdVzW8At7cudvK1JOF5tKkKZyB8pqLSanq6VIG5uOQLKq38Z1/CuJU8TSStRcVKTi6sP1BHUEdCDzEuyN2TUjgEwb5AWWo7CoEUg1U1KgyXyjKO7fNcmw5X5yzT4Y7iqiArT1LVbmoeViG0wy87d026AiwvadtCTuyKkcG+ABS4p5bMVp5aLrqkKQWsB3eZ5E2uAJHieEcmOV+b1KosjDupdUFsvLw5ePWegQjdipHn//AEtjnV9TktN2OR2VLFTktluzEh+YJ/Fz6zFfBkKWCPfSsLLUHfNOqV5Ac+emfC3wtPQZiN2KkcbSwVqOIYrU7zBbKneIWmvJVI65iwueV+vKVjgDemoFUKKxRUClS2Z1bmctrLme/QdbGd3MxuxUjzo8MN3bLULItVr6b96oKilFAt0NgPnNzwsoxVhUyrWQckqHNkokE8h0BIM9CmI3YqR5+ME4ZlZWFNaaFyDVuGIUdQvJhZ7BcwN+fWdHgMKTSpZlKtprcHmQbC4PrHpE1yRuKkLNpDaRnkhkjYmtCzaQjPJCNhWiPWhrRJvIbyToV3Id60BWiTeTani+Y9x9Y0JtR0E82+2TtQ2HoDBUKgp1665q1TMV2+FBsWuOYLG6i3M87T0dmsLnoOZ9BPlD7QeOtjMZWqX7tRy/W/3YJWkvsEANvN2lZeJXFE91atUEdCyKtM/0g3Ueplypwcph0xlNyMtTTqj+KjU5WIt1HMfNT4xOtIkMQDZQC3oDyHwj3gVbPQrUWPItTa39Ypk/Kov/ABEA9Z+zPtOFrYRD3UxyNTqAclTGUbDMB4ZgVHs9Oewz5e7CYooFW4zU8WGHu1OonLy71Kif6RPp2hUzKreDKG+YvAJIQhACEIQAhCJ+1HaKjw7Dtia7WUd1FHN6tQ9EQeJMAb3hefOnaT7UMdiGOXEJw2lfu0qa6tbL4aj25H0FpU7P/aBjqNQMce+Jpcs4qLqZFvzZqbWYr5lWuIB9LiEQdle0q41OipWVVZ0DZ1KP+GpTb+JDY8/hH8A1qNYXkWtNOIvlpk+o+sT7yd44yVZ56sd60NaJN5DeSdDi5DvWhEm8hGguQpzmGcy1tvSG29JolGPXIq5zN6LnMv8AMPrJ9tNqWG7y/wAw+shtBY5SOe0lc08HinHVcPUYe+Qz5/4V2fpVcDTxGSm2IZlszOb5lzB0yDyso5jlPoTjuGNXC4ikOr0XQe5U2nyrxo7fH1Ki9wORWUgdFqKG+QJIt6GZD1Dqe1nCXSnQY0kU1KVRXCvclWUAHmLixnGYfCVEqimgOZ7Aj/tDKx/tEucR467oFNQMQMqhQ4Ci9zzY3Jlns4xVMTjH/wDbpFVJ/O/+r85IF/Z6uwxIsCVNfUa35UYn959HcE7UmnRprjKFXC8kp02KvUWqcvKzAciQOk8Q+z/hxZWcC7vakl/zub//AKWepcJ7M18dTw9V67U8OGFTKGNQlk5CwPIcx1nLZ3ik05O4XtFhvGsqH/5M1L+8CW6HEaT/AIKtN/5aiN9DErcExC9Me5HgKlGm9/TqImxNFwzq1bhdY01zOHpKjKvmbXiTmDvA15mebUMSuXNp4LLewajj6lC59FsLR9g8O7KGVsXTv+XFJiF+BYmJQaaOqafNP2tdqzisdUytelhmbD4YA8gy8qtb+Yt3R6LPcq4r01YnE1QoBLGphqbBQBzOZQvTznkXGezuDrFwqmq4c/eUslLn4sFAIIuT16w3BKxbPJj/AL4mbU6hUhlJDA3B8jO64d2VwuoUqHEMPC2ldWHQd1h84l4hwpWqGzdBlPdy3IJF/ewF5Jydn9mHHMlWi17aRygA8tCse/T9lqJcf/YPKfQqtefJXCA2Hq0yDcaqX9tVGP8AaTPq7AG9OmT1KKT72EAr8dP3Le4+s5fOZ1XGEvSYeo+s5/bS/wAnwxfIxby4Vc5hnMtbb0htvSWyijXIq5zCWtt6QiUNMh7tYbWMLQtMuzPR0Qv2syuG5j3l+0LRsNEBnzf9rXBDQxTWpkhWJVl5/cOS6qw/7WZ7EedvAT6RnKdvOyu/pBqbaeKpj7tvzKeqHwt7zk7PmPh3DnrsERSefWxAHufCOuNEBafDaPeswNdh4v8Al97/ALRxxLh2PplqLZaXOzEIKZP++km4N2dOHU1cpqVL/jscisevP+I+0SSlJ1XYLhQp/eOVWlhKZqOxICnEMpCrc+IuTb0WMKXbg4bC0MPSQZqdFc7tz71r2VR169TOJr4pzagWOTNmI6AuerEDqek0YlsQy27q/Lr5/CVZZl+Pnzo+xHaHE1FZ6lV7kX5HJy/KLdOvhNMNSUgVKwAA7wDXbveZ8/jFQqFq+n1VQD4dY6BzYhky3CgAcrjNbnOGXYpDLhWIV15FF9AAP0jfCK476u5sbgqx8PCw5Rbh8GjGxRR5leX0l/C2w7KATpv0vzyt5X9ZW3BalP2MsTxd6lGrQezpWpNRDGykFlK2Nuh5zx7GLisDiEpO7CjTwYrPZbrmp0rOivbn3hf2YT1rE4VWVyDlz9fIE8hb484kxWC3VOpgcR+MqVLAWDKRyYHwNx+s7x9PxleXkvvHh4lh+Kuqn7wq5uTdS1yepB8PjIaOOYsL3I6c+vxljtDwN8FiHw9T+E9xjyDp4MP3kGBw5ZgFBPPqB4+Q85fwxQ56dh2EwRxOLRbX5gdOV2a36C5n0wi2FvACwnm/2S9kzh6YxVQWZx92CD0PLN8uQ9yZ6VOiGRYlLqRKe1jAwtJTg4eKYv2sNrGFoWk7MjRC/awjC0I2Y0RV14a8R7uG7llZTcPNeZFeIt3NqeL7y+4+sisXI6WEISo0kVWmp/EAbeYBt85572x+/cqDlVRkpgch0ube/wC07zijlaTkcja3zNp512wxDLTJWm1R8wRQoJJ59Tbp0lPrl+Gnwx+2cY/C2Rl5c84B8gM1z+kkNAqalh3mqNb/AJHnNMX2krUADicO2QMLsMt8nz6idJgFpV11KJFRcobNfz9PhK22XpIS4bCiiM1s1VjfzLN/iW8Jh69NScgN7sxzd655nl4xqMIKeaq1ixsqDyv4e8ZDCEUuXNjz+PrOZOliUODVwVUBSzEfBfeWu0AO2sObZ1y+9x0/STcDo5MOARZ7kG48ZaNEM1271vwg9B6zlssSNqSKaa0zzAsTblcj/wAxbx9TS06vQowHo1Nza3wNpcfBqLupKEcyAeRHtK3aWjq4RufNLuP6bMP7YQZW4/wOnxFEzjplJawLUze2YfDrHHZr7NcJhStU5q7ixUv+EHqDlHX4yv2drBkN+pT9p1vZ/El6QBNyndv5jqP0NvhL/J/hj+Rj+jMCZhCXmU0rNYXlfXhxR8tMn1H1iPdzvHGUU+npq4HmvDXiPdw3c7rOLh5rwiPdwisXC25hcy/tYbWW7IyVsoXM3o3zL/MPrLm1M3p4XvL7j6w8kSvNydMJmEJkPTK2PTNTYek5euUDEMbEm3PpedbX/C3jy+c5OrXRuTXUN5qR195n9l2TZ8V8aF/EeGJXpMjorj2Bt6gzkeHdnMRha5qYRVFF+VRGBs4HS1uhv4zuRhcpDU7AZbHqQ/vIN5lfI4yA8g17j2Mpk1PFM5XimNxVOzVcOCqsG7jE90HrYiPcPxtKmQUe+7c7XIy+pjDG0RUWxYG/S5E5bDUthWesQTRZcvIAmkL3NuVyD+lpP2cxB12a5sTzt/tpS4glRcppkdQGU+ptcSieLU66rVo1A1r81NwfMGD8UHdJYAgjqLSIJ2Q0ShcMHfnblYWEU8YxTUaFQEZrjIpvy7xy3PteWWxWboe8OflyiftZjagShQWnmOIexOb8CoVY8vlJSIb4XuC5lp5gLhRbrztO27KE6TFhZi5Pw8Ig4FwypUVbBVAADE/t5zssDhRSUKOfiSfE+cu88XMmb3zUalmEIS8yC7j3/oN7j6zl+c63iyZqRHqPrEW0l/k4Ri+Ri3kL7mFzL+1htZZsiitlC5hL+0hGyFbHu3ht5bvC8yyz0tUVNvMjDy1eF5MjVG0IQnJ0YMXcQ4bqDu2BvfvXIPmIymJDSf2Tjk8XKOWxPDXogimvI8/Erf6iLsPULMdRLMOQP4h9Os7oxDxjCauJw9MHKCHqVSALlALAX/mIlOXl/DVh8l/TObagKdcOOYN+XqZvjmzAgi4jPGdlXzZqdb2DC36iV17OYk9Wpj1uxldbTLrsH+nI0uEUxVFRF/E1qiglcwY2PTofWWu1HBjgnXKupSqXKk8mW3VT853XC+za02FR2DsOYAFlB8/WMOMcOXEUmpv7qfFW8CJasHHTPl6rbn0eX4PFiw7rXHnY2+MbcJ4WcRXVjc8relOne5t6n/Ec9nOzdBkDuHaorGnUUt3VqISCAABy8vQzqqNBUAVVCgdABYRj5/0nP35CM4egKahFFlAsJLCEuMoQhCAR1luLStt5cMxeSmctSVNvDbiW7wvEsaoqbeEt3hEsaopbmG5iLdQ3UurM1493MyuJ5j3iHdTalie8v8w+sisXnVQgISk1hCEIBgxbhlzYqs35KaUx6Xux/aMWNhEnD+IUxWxIZ1BNYBbsO8BTXp587zl/aOknDHkJWbGASM8SXynRzBemDKB4qvlNG4ssA04d3cTi08C1Or/zTKf7I0vPPeM9rGo4qvoKjF6dNMzHkjJnJ5fxfjHyiqh2lxebMa5PPpZMvtaV2JFy8csunrMJyfCe14ey1QFfpmW5Un26j9Z0KYu87xaf0V5YvF9LcJEtW8lEk5I8Q9lJlTczbi75aRPqPrEG6lmGMoo9PTVwPdzDcxFuobqd1ld493MzEO6hFYvKWWGWNdn6TGz9JZujPUxXlklFe8v8w+sY7OZp4SxB9Qf1kPNErycnRiEi118xDXXzEywejKJZgyPXXzENdfMRAlFHjdzTtzsTztf9vCcjjcICpItynea6+YkNRKTG5VGPqoP7SrPy2cmjy+RpjECng9Q1KSAqxIUKWPiQOt4xGAv1lpayDkCAJnXXzEtSKXlLkq/9OEweHy3rr5iGuvmIgjYXvwdW6qp91BkY4BT/ACU/+Cf4jTXXzENwvmJGpO/+lCnwamv8CD2Rf8S2uEAkmuvmIa6+YkwRsZWkBJJFrr5iGuvmIgiUVOPD7hvcfWcvlM6riDB6ZUEE3H1inZy/zyhGT3weWUoVZYZY12fpDZ+ks3RRUxVlmYz2fpCN0KmPNCGhJ80M0yyejCINCGhJ80M0SIRBoQ0JPmhmiRCINCGhJ80M0SIRBoQ0JPmhmiRCINCGhJ80M0SIRBoQ0JPmhmiRCINCGhJ80M0SxCINCGhJ80M0SIRBoQ0JPmhmiWIRBoQ0JPmhmiRCINCGhJ80M0SIRBoTMmzQiRCFu6huoj3ENxL6zJePN1DdRHuIbiKxePN1DdRHuIbiKxePN1DdRHuIbiKxePN1DdRHuIbiKxePN1DdRHuIbiKxePN1DdRHuIbiKxePN1DdRHuIbiKxePN1DdRHuIbiKxePN1DdRHuIbiKxePN1DdRHuIbiKxePN1DdRHuIbiKxePN1CI9xCKxeQacNOOdnDZzrdFdLE2nDTjnZw2cboUsTacNOOdnDZxuhSxNpw0452cNnG6FLE2nDTjnZw2cboUsTacNOOdnDZxuhSxNpmGnHOzhs43QpYm04aZjnZw2cboUsTacNOOdnDZxuhSxNpw0452cNnG6FLE2nDTjnZw2cboUsTacNOOdnDZxuhSxNpmZjjZwjdCljjShpTbUhqTN038NdKGlNtSGpHRw10oaU21IakdHDXShpTbUhqR0cNdKGlNtSGpHRw10oaU21IakdHDXShpTbUhqR0cNdKGlNtSGpHRw10oaU21IakdHDXShpTbUhqR0cNdKGlNtSGpHRw10oaU21IakdHDXSmZnUhHRwVbyG8iTXhrzRoYrh3vIbyJNeGvGguHe8hvIk14a8aC4d7yG8iTXhrxoLh3vIbyJNeGvGguHe8hvIk14a8aC4d7yG8iTXhrxoLh3vIbyJNeGvGguHe8hvIk14a8aC4d7yG8iTXhrxoLh3vIbyJNeGvGguHe8hvIk14a8aC4d7yESa8I0Fx//Z"/>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sp>
        <p:nvSpPr>
          <p:cNvPr id="27654" name="AutoShape 8" descr="data:image/jpeg;base64,/9j/4AAQSkZJRgABAQAAAQABAAD/2wCEAAkGBhQQEBUUEhQWFRUVFxUWFhcWFRgYGBcXFxgXFhgVFxYdHCYeFxomHBcXHy8gJCcpLCwsFR4xNTAqNSYrLCkBCQoKDgwOGg8PGiwkHyUqLCkqLTAsLCksKiwtLCwpLCwsLDIqKS8sKikpKSwsLCwpLCwsLCwsLCksLCwsLCwsLP/AABEIAL0BBAMBIgACEQEDEQH/xAAcAAACAgMBAQAAAAAAAAAAAAAABgQFAQMHAgj/xAA/EAACAQIEAwUFBQcEAgMBAAABAgMAEQQSITEFBkETUWFxgSIyQpGhBxRSscEjQ2JyktHhFTNTgqLwFrLSJP/EABsBAAEFAQEAAAAAAAAAAAAAAAABAgMEBQYH/8QALxEAAgIBBAAEBAYCAwAAAAAAAAECAxEEEiExBRNBUSIyYXEjgZGhwfAUsTNS0f/aAAwDAQACEQMRAD8A7jResMdNa5ZzP9pcskjR4Ngkakgy2BZyN8gOir47mpaqZWvESOyyNazI6peiuO8B+0bEQSr94kM0RID5gM6Am2dSBrbqD0rp+H5lw0kvYpNG0mvshr3tqQDsT4CluplS8SFqmrVmJZ0Vogx0bkhHViNwrAkedjpW69QjzNKfMvOpgnGHgjEk1gWzNlRM3ug9STvbTTrTZXNebORcVNjXlgyFJMpJL5ShChSCLajS+lWNPGtz/E6IL3Yofh9lg/PGJh1nhhZevZSkMPINo3lembgXMUOMTNC97aMp0ZT3Mv67Uu8E+zKJBmxZ+8SdxuI18At7t5n5Vbwcl4eGZZsOvYuu+QnK6ndHQ6EflTrXS+IZ/gZSrks2NF/RULH8WjgsGJJOyqLsfSq//wCTHpBJ6lR+tVlFssOSXZe3qq4xzNhsLpNKqsdkF2c+SC5qn43x7EPFlw0ZjcmxdsrFV6lQDq3npSeOCvHmYIzOdS7XLMe9m3qOzfH5Y5LWnhVZ880hsk+0mP8Ad4fEP45VT/7MD9KzH9oY+PCYhfIRt9A96ocIwjFj7R72016mtXEePrHYWzMdkRbk+uwHjVKV1q7X7GpHSaeXyvP5jrgedsJKQva9mx+GVTGT5ZrA+hq9Bri8kuIn0IjjU/CR2jet/ZFWXCcBi4Uyx4yRVv7oVSo8AGvYeA0p8dV/2RFb4djmD/U6vesXrnv+s8ShBs8M+ht2iZGv33U2PrVGnNeMkfLJiZIpP+MRxoP+mhzD1qT/ACYFePh9reODr96K5thOP41dUxCyW3WaIf8A2Sx+lXnC+fAXWPFx/d3YgK+bNC57g9hlPgwp0b4S4I7NHbXy1n7DbRWAazU5UCiisXoAzRWL1mgAooooAKKKKACiiigBV+0nijQcOkymzSFYgeozmzW/63rjSeymnQaV1/7UsA0vDmKi5idJCB+FbhvkDf0rjwa6aa2tf0rZ0GPLZmavO9EnB4TtJFj2U6seuXr6k6Uy4rDrLLHhohljQB3y6HuVQRtfW5GtqXMBimSYlULjL7QX3gLg3t336VLwfGQrTuDlc+0obQ6LYDzv0rA8Tc3qJZ6XR1fhMa46aOO3nJavCBOFwgWIwkZp1FiG3KKB73iDpV0vM+NwxDvIMRGNXRo1V8vUoy21trY1QcExCJEgDAki7e0LljqT33qPxTmjJOQoz2XLvYZtzcdw0Hoap0RtnLZX2XdT5EIb7uvc7Zg8WssaSIbq6hlPgwuK3VwbCcUxXZqpxEscaCyIjZAq+n608/Z9zhJLL92nftbqzRSH3jltmjbvNjcHzrdnpJwhuf5nJR1Nc57YnQKj4viEcX+46rfa538hUg1zXmLjhXGypGO0cEZmuLRrYWW/f/CKqNxjzJ4LUYTm9sFlllxLHrNOzq+UWC7E3C/F4CqqTmOJTZZZJSN+xjLgf9tr+tVfEeJNIGErlIE/3NSM5/DfcqO7qfKtnCOIRSp+yBAGwKZbjUBlHVbg6juqGzVNL8Nce5do8NjJ/jvDfSTWS+4TxlMQSqSOHUXKSR5WA2vbqPKrlKTO0P3pCuhSNyT4OVUL9CfSrGXjTxrmZtBbx8BUlOojKPxtJlbVeHzrniqLaGQoDuAfMXrS/DIm3Qemn5VWRcdbqt/S1S4eOodwR9atKSfTM+UJw+ZNA3Lsd7qWU+h/MVqbgki+6wPndf8AFT5OLRJG0jSKFUXYk7Dy3v4VR/8Azkk5kwsrR/izKrkd4j39Cb1Xt8lfOkW9PLVS/wCJt/6/c3PFMnvI3mPaH0qBxHDR4lcrjUbEaMp6EHcGm3hvEEniWWI3VhcdD3EEdCDpatk+CST31B8xr896ilpK5cx4J4eJWweJpP8AZnPOFs6ydnJ766E9HU+64/XuNX0sSzIUkAIIsQdjVpiOWEJBRipG1/aHl31BxHDZY/eW4/Emo+W4qrZpJrlcmlX4jTZ83D/vqQeDc2YjByfdXTt40XNGc1pjHe1hfSQrtY2Nupp84TxqLFR54mzDYixDK3VXU6qfA1zjikReSCRNWjkAa2+R/Za/gNDUl5Hw0n3mH31H7ROk0Y3U/wAYGqt4W2NFd0ovbIS7SQsW6vv9mdLNKXMnAMdiJLxYhFjHuxAvHfxaRbkn5CmfBYxZo0kQ3V1DKe8EXFb7Vowm4vKMScNy2sVOUuDYuCRziHHZlQFjEry2YH3wz6jTS1NdFFE5OTywjFRWEFFFFNHBRRRQAUUUUAeXQEEEXB0IPUd1JmK+ybBvJnUyxgm5RHAX0uCVHgDTrWDT4WSh8rwNlFS7Ry7jPB4sLjBDCgRBCh8WJZ7lmOrG9qr+OcGWRGygFst1NrHN3X+lWHMEM2JkE6EZ0uhVjZchN8pPw2PXvNVn+puFV3XIM2ut7Aj3j3a7+dZuojONjk/X1Oi0FtdlKgvTjBH4ZhcLLGAYwSBY20cN1v1vel6HDqZmyj2FY2ub6A2F6aJOHRNY5Nbk5gddSTa43GtLkC9lM6NvfTxF7j6GtHwbHmSz3j+/wZvj+5Uxx1nn9OCUfaax2XfxboPTf5UwcjxF+Jw2+BZXbyy5B9SKW4Xy6EHMWNlAuzknQKBqTTTCZeGxhFAGOxYBYnUYeBdh4tcn18q2dZdGqp59TndFp53XJRHvnHmJcHhZHDKJcto1JFyzeyDbcgXv6UgcIhURgqwckks175mJuxJ7yazBwlFOZrySH3pJPacnvudvIV44xjRHEwDKrmyrqLhnIQNbwzX9K5Gyx2tJHc6fTrTRbbyJHNPHe2nKIf2cRIH8TjdvHuFdDOGEbRIu0eGjU+rE/oT61x7mxYcJj5ocOxMUZCglsxvlGY5uut66hwjGyHC/eMR77IrkAWsiqAi277C/m1XLsV1bEZWk3X6nzX6Zf8Il8QxawqW0zt7otdnI2UAanz6V6EsjjXDPl39opfTUHLevXAoALzS6zOL/AMi9I17gPrVkca3hWYbrcs8EeNri9iPA7+terVlnubmgUZwLjK5KzFYDtp1BH7KMBrfic7X8AB9anYHisLOUR0YruqkEjy77eFL/AD1xjsIAiGzzEgkbhFHtH1uB61E5YwCDhk2IVR2sUhdW6gRhSVB7iCwPnVuuh3R3N/Yy9RrI6eSrjHj1/MbuE8ROGmmRRdGZZQvcXBDWPS5W9MuF43G+5ynx2+dLUUYLdoPiRRbwBLA/+VbDCD/ipKdUoJRkiDVeHOyTsg+/Qc1NeqTsPiZIvcY27v8AGxq3wfMynSQWPeP1HSr8LIz5izHtospeJrBOxnCY5dWWzfiXQ/PrVLjODyR7ftF8B7Q816+lMkUwcXUgjvFeZXI2F/Wx9KJ1xmviQtV9lTzBlD9neOZE+6SEMY0DxkaXQmzJ5q2nkwp0paeBJHzRsY5R1As3kyn3hU3A8YYMI5wFY6K49x//AMt4UxV7VhD5XKyWcYLiiiikFCiiigAooooAKKKKACsGs0UAIvETlxcmU5Pa67bDU+BNbQU/e4cN/EouD+hpm4jwaOf3x7Q2ZdGHr1FIHEcXLhMU8BJGgeJgSO0Tr4ZgdD6U92xisyGQ087ZYh3+htn5awkzqsMUkWdgCRI6IL72W9r2vtTMfs9wJjEf3dbA3vds9+/PfMfnVTynxOOefLO7dspJjRm9llt76fiYagjpTzUcXDO6snmrY/h2t/ZvJTcI5QwuEOaGFVb8RuzejMSRSDxh8/E8Ux3Vo4x4KEDaepJrq9cz564f92xnbkgRYnKpN/dlUEa+DKN+hFQ6pylHLLfhzjC3H0NVYjSO5zRox63Av+VeYpLiqbiMskLu6EFBlJDHUFjrlI6eBrMOjl0Z47ybhZykixAMrqWVdA631FTOYWAwz/8AX5ZlJ+lb8C0hF5Ao7grZvUmw+lQeN4RCU0u0jZdSSAACWIGwNtPWly3wyNQjHLS7LPCSXFvUeRqQKpuHYV0uoOZV90/EB+E99u+rGPEHqpPlSMeShWRXlTXnEYkRrc3PQBVLEnuAG9A1nNvtQkf70pCsY4okDMB7KtKzkAnoTl+lQuCc7iDBYnDlSe3X2CDorEZWv5i23WnTmTDT4vCTwx4Zl7bsvbZl07Mk6qD3Gud8G5GnGOhjnUohcFidAQvtEC+5NretadVsIwSz6HO6nT2Ttbxw2dpwSERoDuEUH0UVvrF6zWYbq44PQFUuPnMs6RwnVDmlYbKo2Qna5PTwq1xOGEqMjXswsbGx8we+oManBogZV7MAB2RcuVts7Dqp6ncUsXjlDWk+GTcO0sRup18D+nWrjB8wg6OLHvtp6jcVXiq/ifEoo/ZdvbtcKqlm8NANqvV6xrifJk3+GxlzXx9PQasQ6sB2gy/hkU3How28jUeeew7OfVW92QbHuPgR30rcN5tEZAbMoPSRGVT6kWpgdRIhMB0I9qI7ea+NaMJxmsxZi20zqliawMnAMWZIfaN2QlCe/Ls3qLVu4lxaLDJnmkWNe9jb5d9ROVbfdlsADdr23vf4vHarV4wwsQCPEXqN4yTLOBYH2k4InR3YfiWKQj8qv+H8SjxCCSJw6HYqfmD3HwNc05v4SOH4xJY1tDNe6jQLINSF7rj2gPA1Z8h8TEmNlCe68IeS2xkVsoe3QkHXyq5PTwdXmQKUNRNXeVNfY6FRRRVEvhRRRQAUUUUAFVHMnLUeOiyPdWU5o5F95G7x+o61b0UjSawxYycXlHHuL8Hmw3s4uLtIwbiaIErpsxA9qJvGtvDuZp0FoMaGXoswWW3/AG0b511vLVTjuUcJObyYeJj35AD8xY1WdDTzB4NJa6M1i2ORHm51xoGs+FTx7Nr/ACLWpfx3GXxU8PaTNOoMmpQLHfLayACxNt9TXT4OQMAhuMLHfxBb6EkVTfaZwvLhopo1AGGkDFVAAEb+y1gNulNnVPa22SVamnzEoQx9RbwGDVAct7dFvoP5e7yrfiMMJEZW2ZSprxhJARp11HlUiqJuFNw/iJhIhn0Ye6x0DjoQe/wrPHJ7GKQA2jb2v5WGUn0q0nwqSDK6hl7iPy7q9YTkvCsjMXlsoJEfaXW46HS9tqfGOeinfqFTxJfY0YSUA76EaH8qnCo/FOTcRg9cODiIN8g/3Y/5fxr9aqouYkGjMUI3WQFSPDWklFokruhasxZfitEmPVXyHQkXHiPDvqvPMcYGskf9QrVCrcSdY0W0IYF5mBVVA1IRj8ZApIxbeELOcYLdJjBHitNGH0oxOWRcsgVge+1c35u5ljwmIMWEkeQLfPmYMoP4VJFz43q95b7TExxySsQHz3VQB7oHxWvqSadKtx5ZFXbCzlDRho8q2zFgNidTbuJ62763V4RbAAbDQV7qMkPQraLMpDaggg36jqDWmteIxIjUkn/3+1A1rJD4ExVXiJv2LmMH+CwZL+QNvSrBJgWYDdbX9dQKqOWrsssx2lkLL4qoyg+uta5cd93xThtBJZl/iFgpA8QR9acCQw3VhYjfv1FVWNBwf7RL9mD7QHwA/GvgOq1OjkDKCL2PeCD8jWZQHQo2oII9CLH86Wucq3mJFbTGyO2S4LblziGbEDLtIhLW2zLazjzFNgpS+zaFfuMb29v2o2PX9mxWw7hpTaK2N27lHNuDg3F+hD4pwmPFRGOZQyHp3EbEHcHxqLwHlmDBBhCpBa2ZmJZjbYEnoO6rainbnjGeBu1ZzjkKKKKaOCiiigAooooAKKKKACiiigArVicMsiMjjMrAqwOxB0IrbRQByDiHCn4dN2L37Jifu8p2I/42PRht4ipUcwPgaZvtNW+CUEXUzwhv5SfprakjC4HKwAkfL+E2Ppci9Zl0FGWEdNorpW15l9i2FV3G+Jvh1R0AILFWB6gjvG1WCi1QuN4MywOo94WZfNdf8etQp4ZZsgpxaayTOGfacFAD3HmLj5ipmK5+wTnPP2LKFykOL9b31FcrxnE0jA3ZiL5R08z0qn4tI8iD2covf3t7VajJmXPQw7jk6fxL7SOEx2MWHiZgb+xEDfw1AH1pJ5p+1bEYtezi/YRbWWwNu4W0X018aUYeHyP7qk+QrXLhWU2KkHutU25EP+O4rLT/ADNvDsGZZVUC9zr/AG/Su78LwfYwpH+EC/nufrekf7O+WMv7eQbe74t/Yfma6BVO2WXg0KK9scs9CvQryKyDUJOeJoSdmK1VvwIyt+2kul/cW4zD+NjrbwFXzNmXxqv4VizLCjncgg27wSpt8qVDVJ9EkrlWyAaD2RsNBoPAVF4bw0RXZvblbV3O5Pcvco2AFbFx6Fyl7ON1YEXHet/eHiKP9QjzZA6lu4G5+lAYK/jXFDG6qGCHcaNIzX6CIdPEnpUI41t2lxgt1ECqvnbKaupcMgcSMdVvbM3sqTuQD1qIZjj5PuuGa5YftZAbrHFezEH4mN7C3fTkm3hDZNRTbPPAOOtAojwuLWxLMI5ohqWOYkH2WNz3XprwfPZQgYyLsxt2sZLxf9vij8yCPGrrFcFw/wB3EckStFGlgGW9lUdDvfypHjwVmYQueyPuLLdmUdVzC917r6jY1fVdsfl5Mh3aa3PmLa/c6VFKGAKkEHUEG4I7wete6SOWYp8IxAAfDtc5EIJjbvjF9FPVem4ptwfEkluFOo3Ughh5qdaspPHKwUJbU8ReUSqKKKBoUUUUAFFFFABRRRQAUUUUAFFFFAEDjfCFxeHkhfZ1tfqDurDxBsfSuVAPFI0MwyzR7jo46SJ3qd/CuyVUcwcsw41Aso9pdUddHQ96t+mxqC6rfyuy7pNU6Hh9MQIsQDvv9K3XtWviXKeNwt7L96jGzJZZQP4o9m9PlVOeOIt1kLRnYrIjLvoRqKz5VuPaOgrvrsWYsp+aeWA/7aG3takDv7x3g72FKkmrKJLgKLWO29O3DOKxqewkKSID7BJBUr0B7mHfVg/LGFkN7ypfpmDD0JF6VTx2GWuhMgxoy2Ujxt/7pVxwflpsSyvIpWNTcE7t4L3edM2E5fwkJuFLnoXN/wDxGlZxXEzK/ZQ+98TW0jXv/m7hTd3sPc5SWH0WMKhVAUAKNABsAOlbAa8IoAAGwAA9K8zkhbjca2Gt7dLUwQ3XrINVUXH42HvL/Vb5g6iteJ5niQe8vkDc/IUuBuC1xWKESM7aBQSfTpUXgEJTDRhtGILHwLkt+tUrSyYplaQZYgQwQ7uRsWHRauTxFu4UuA2tkfjCfecRHDqMimSRgbEK3shAembr5Vd4fDxwqFRQB3LoP8+tU2BNppJGPvqg8sub6a/SrYUjGuJF4w0IjLS2CjqQGIP8IIOvpVFy/wAyw4XFpKsUojAkWRvZLtny2bKOgy7VWc2cQMmIKX9mLQDvY6k/pVdhWJBv0NdJofDYOtTszl8r6HLeIeKTU5VV4wuH9fc7Lx3myB8OBC5laVQyJELkrf4tuzXQg5iOtLQx+MPuiGIdBdmI/pAFLfLXElhMqsQAcrqNLk7FR3nbSmys3WSsotdafH+zR0Ono1FSsayzxDx7GxalY5R1Ckhj6Nv86vOWeLLi8RnAa6oVKm47Nri4YdLg/SqWtTYs4SRcWgPsezOo+OI76dWX3h699Q1aqWcS5JdR4dXjdWsM6aDWb1yaX7T8XMzGFYokBsFZS7H+Y5hb0py5O5xGNDJIoSeMAsoN1ZToHQ72voR0rWnprIR3NGDC+E5bUxnoooquTBRRRQAUUUUAFFFFABRRRQAUUVHx+NEMZdumwG5J2AoA32rXNhUfR1Vv5gD+dKkvG52N8+TwUDT1OprdwzikxbLnzNuFcCzgbqGtdW+YqPzEOwy4xXLeGkRkaCIq24yKPqBcUqYn7Lsp/wD5sTJGv4HAkUeRNjanXB4sSrmFx0IO6kbqfGtsjhQSSAACSSbAAbknpQ4Rl2iSu+yt/Czl/Fvs9xqKCkwnHxItoWP8rag/Sl7DcWSC6FHiKkhhlvZhvmYE3NOPGua3xl48Mxjw+zTDR5e8RfhT+Lc9LUvYv9mjph4i5jXNIQMwiU/Ew6t1y79aoWqGcQN3TSt2brn/AOnheZ4z+8H9LX+Vq8z8bZiFVHJYEqGUxqQNzdgLgeFW3JvGY8ESZArwzEH7xYFlO1pD/wAZ6EbdabubeVl4hEhRwsqe1DINRrbQ23U6bd16dGlSjlPkZbrHVZtlHC9znOA4MkxZ5rNIDqvQDoPFTvfc1IMcEQIaBo+8rGXU/wDZQdPO1asRiJcK2TFo0LbZ/wB23irjSt8fEJbXR45B46H+pf7VA012XU1JZjyVSxOrWwmd01JWRCqr4K7WPpWpePPmyuqRkfjLj9KuZeI4k6BIl8SzN9LCoByIT2rdrK9ri2ZmPRVQbDwoFWUb4Map1MsZ/lIA+pvRJxiJdO0BPcpzE+gpx5R5DjCNLi4Iy8lssbKp7JBsD0zm9z6DpTZg+CwQ/wC1DGniqKD8wKsx0zayzOs8SjFtRWT55xt+1fMGUlibMCGF7EXB1GhFe8INCe810b7RuRZJpfvOHUuWAEsY9420Dr36aEeApT4Xyji52CJA6DYvKpRV8TfVj4Deusouh5abfSONvqm7G0u2VeChMmJjAFxnQXtpocx18q6DiXywyP1UEi/eAT/aovE+SpMCwMKPNEVXMVGaRZALM+Xcq2+m1VmP4o9lidWjVzctKhjDBSCVXNa7HQfOuY19ruucscLhfY6/w2qFVCjGXL5f3L1R7JJ6C5+V613D4aQnZoyde4qTVZjuNh0MMWryaMQb5FPvEkeG3nUfj3H1jgMKe84y+S7G/pp61RjCU2ox7ZoWSUIuUukLXCriS38Ov0I/OmjlKcpxHDEfEzxnxVkJt81B9KWeGC5ZvT9T+lN/IGAM3EFa3s4dWdj/ABuCiL52LH0rt7PhpafseeQ+K9OPudcooorANkKKKKACiiigAooooAKKKKACqHmqTSNe9if6R/mr6qDmpdIj3Mw+a/4psuhUUVYLEWK7rqPMVmiq48vMNxeNcVGoYA4lMwXrnQXP/jf5VC5ow7Y5TGjEQo37SxsJSNchO5Ud3U2Fc4xiunG4CrHZiv8ACvZuGsOm1/Wup8Mx8ccRBIsoLd9+vzvQ5fDtJZQdTjJPnGRNxmFmDpBElpZDlW49mNQLl26AKOnfpT/wDgEeDhEcevV3PvSOd3Y9Sfy0o4LhDYyuPbk1t+FfhUfmfE1aU+qpQ5Fv1U7klL0Od8zcsnBs02HTPh3N5oVFzGTvJGvVT1X5VJ5Qgmw+YxZnw51EJ+E7kxE+7p8J0pv4rijFCzgAkWtfbU2ufClabGjDT2V/acZrEARvfWwt7tNlBRnuiK9TOVfly/X1GeHExYlSLBh8SOuo8GU0o8Z4HwVJMsrQQSHcLN2RHmoaw9RVpLj4MQt5M0UliAy3DG+mhGppM5o5Xvhh2MKZYzfMFXMVtrm1YljvqadKWVnGRun+dRcmsjThfs3wDgMpkkU6g/eHZSPAhtRV9wrlnDYX/YhRD+IC7HzY6/WkP7FsaQMTBr2ayI0fcpZLuo7tg1vE11CnwUWspBqHZCbrlJvBgVmiipCsFFFFABUfGYCOZcsqLIvc6hh8jUiigOigx3I+DlVQYVTLexiJjOu4JS1x51F4p9nmFlwvYRoIiDnV1F2D7XYnV7jQgmmmiiPwvcux0pSlHbJ8HJ8N9luMByGSAIPjGYm3glhr5muh8vcvR4KHs47m5zOx952O7Mf06Va0VPbfOxYkyCFMIcxQUUUVAShRRRQAUUUUAFFFFABRRRQAVVcyxXw5P4SrfI2P0NWteJog6lTsQQfI0jWUAjVivc+HMTmNt16969DXmqxIKfFZBHxfCO17EOlwdczBgLeOv1puxhKhCIzNc2JA0IvurjVT3g7EUr878H7aIOt80etxuBvcHoQQD6Vbch8y/fGEUjNHiFBMjIcqzIBpMBtmvYMB1N6au8FqytyqjZH04f0HzhMzHOjHNkYAE7kFQwDeIvY1YVGwsccS5VIHU3a5JO5J6mtOP4jkACWZ3NlF9PNj0Aq10uSiauP8dw+EhL4l1RNrHUt/Cq7sfAUqYEHEWYoYYyfYSU6gbhC9iI2IN7dLgamvHHfs2+8TDEtM8kykNZzddCDkRdkXwrzxPmeLDEh5OyY3JQoS3iumji+3UaVDKeSdQTSUOX6ljjsNawJJKrqrWAVFF8wcXUr57k0tz8/4VBIyBmdlyG62XKNgBYCw76WuYudTOpihBSM++Toz9wt8K+FROTuWTxGb2rrhIjeeTYNbXslPeevcKi3NvETRr0ca63Zfx9Don2V8MMeHjkYWbEPLiSO6Owjj+Y19a6HVdwiDQuRlzABFtbJGuiLbp3+tWNW4rCMqybnJyfqFFFFOGBRRRQAUUUUAFFFFABRRRQAUUUUAFFFLPEeKYhWItkFzay3Fv5qAGaiko8YlP7xvp/avB4lL/wAj/wBVLgQeKKRDi3Pxt/Ua8NKTuSfU0YDI9tMo3IHqK0ScUiXeRfnf8qSKAKMBkbJOY4RsS3kp/WosvNQ+GM+pA/Kl6ilwGSXxPiTTkEqoK7EXvbuJ7qjI96815K9RvUc4Z5Q5SwbWW4sa57x/hUmDxkE0WsZmQAW90ucpT+Ug/wDulPwm79PyrViYllygjMFZX8Mym4+tQbeSxVc68+z4ZuZdawshRgw/99elZrBFWpR3LBVXBeYfj3eR5NoaVftGwwxWHLRrmlSxUJdmbpaw300qcLjY6dxAI9L7VsXFSAWDZR/CAKq+TImhbskpLtCLy99l8klpOIv93i37IEdq/gbe4PmfKn9MUiKkcMSxwR+7FsDbYtbfXW2vjUXLrfc951NeqmhVjsdfqJ3PMmX0fNX4o/k396lR8zxHcMPS/wCRpXoqXBXyOCcdhPxgeYI/Sty8TiO0i/MUk1ikwGR8XFIdmX5ivYkB6j50gWrIowB0CikESkbEj1NbEx8g2kb+o0YAeqKVuHcSxDMALuLi+YaW/m6U0CkFM0UUUAFFFFABWLVmigDS+DRt0U+aitDcGhP7tfQW/KptFAFa3L0J+EjyY/3rS3LER2LD1/xVxRQBQvyqvRyPMA1oflZujqfMEUy0UuQFJ+XJhsFPk396jvwiYbxt6a/lTrRRkTAhvhnG6sPNT/atZroFeGiB3APmKMgINFPLcOjO8af0itZ4PCf3a/KjIYEuinL/AEOH/jH1/vR/ocP/ABj6/wB6XIYE2sXp1XhEI/dr8q2pgoxsij/qKTIYEdVJ2BPkK3pw6Vto2PoR+dO4W21ZoyGBPj4BMfhA82FSU5XkO7KPK5pnooyGCgTlQdZD6D/NbV5Wj6sx9R/arqikyKVS8tw9zHzY1tXgEI+D5k/3qwooAhrwiEfu1+Vb0wiDZFHkorbRQBi1ZoooAKKKKACiiigD/9k="/>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pic>
        <p:nvPicPr>
          <p:cNvPr id="27655" name="Picture 10" descr="https://encrypted-tbn0.gstatic.com/images?q=tbn:ANd9GcScjgF0LqfMXGyv8eIQLMFeMWRFh3u0i96fD0mm4paPFw87riPT"/>
          <p:cNvPicPr>
            <a:picLocks noChangeAspect="1" noChangeArrowheads="1"/>
          </p:cNvPicPr>
          <p:nvPr/>
        </p:nvPicPr>
        <p:blipFill>
          <a:blip r:embed="rId3" cstate="print"/>
          <a:srcRect/>
          <a:stretch>
            <a:fillRect/>
          </a:stretch>
        </p:blipFill>
        <p:spPr bwMode="auto">
          <a:xfrm>
            <a:off x="3657600" y="5467350"/>
            <a:ext cx="1905000" cy="13906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fontAlgn="auto">
              <a:spcAft>
                <a:spcPts val="0"/>
              </a:spcAft>
              <a:buFont typeface="Wingdings 2"/>
              <a:buNone/>
              <a:defRPr/>
            </a:pPr>
            <a:r>
              <a:rPr lang="en-US" dirty="0" smtClean="0">
                <a:solidFill>
                  <a:srgbClr val="7030A0"/>
                </a:solidFill>
              </a:rPr>
              <a:t>How to set the stage for positive behavior and full integration in physical education class</a:t>
            </a:r>
            <a:endParaRPr lang="en-US" dirty="0">
              <a:solidFill>
                <a:srgbClr val="7030A0"/>
              </a:solidFill>
            </a:endParaRPr>
          </a:p>
        </p:txBody>
      </p:sp>
      <p:sp>
        <p:nvSpPr>
          <p:cNvPr id="28674" name="Title 2"/>
          <p:cNvSpPr>
            <a:spLocks noGrp="1"/>
          </p:cNvSpPr>
          <p:nvPr>
            <p:ph type="ctrTitle"/>
          </p:nvPr>
        </p:nvSpPr>
        <p:spPr/>
        <p:txBody>
          <a:bodyPr/>
          <a:lstStyle/>
          <a:p>
            <a:r>
              <a:rPr lang="en-US" smtClean="0"/>
              <a:t>Back to Basics for Inclusive Physical Education Units</a:t>
            </a:r>
          </a:p>
        </p:txBody>
      </p:sp>
      <p:pic>
        <p:nvPicPr>
          <p:cNvPr id="28676" name="Picture 4" descr="paralympic-inter-house-sport"/>
          <p:cNvPicPr>
            <a:picLocks noChangeAspect="1" noChangeArrowheads="1"/>
          </p:cNvPicPr>
          <p:nvPr/>
        </p:nvPicPr>
        <p:blipFill>
          <a:blip r:embed="rId2" cstate="print"/>
          <a:srcRect/>
          <a:stretch>
            <a:fillRect/>
          </a:stretch>
        </p:blipFill>
        <p:spPr bwMode="auto">
          <a:xfrm>
            <a:off x="3048000" y="5486400"/>
            <a:ext cx="3200400" cy="1143000"/>
          </a:xfrm>
          <a:prstGeom prst="rect">
            <a:avLst/>
          </a:prstGeom>
          <a:noFill/>
          <a:ln w="9525">
            <a:noFill/>
            <a:miter lim="800000"/>
            <a:headEnd/>
            <a:tailEnd/>
          </a:ln>
        </p:spPr>
      </p:pic>
      <p:sp>
        <p:nvSpPr>
          <p:cNvPr id="28678" name="AutoShape 6" descr="9k=">
            <a:hlinkClick r:id="rId3"/>
          </p:cNvPr>
          <p:cNvSpPr>
            <a:spLocks noChangeAspect="1" noChangeArrowheads="1"/>
          </p:cNvSpPr>
          <p:nvPr/>
        </p:nvSpPr>
        <p:spPr bwMode="auto">
          <a:xfrm>
            <a:off x="2667000" y="2000250"/>
            <a:ext cx="3810000" cy="2857500"/>
          </a:xfrm>
          <a:prstGeom prst="rect">
            <a:avLst/>
          </a:prstGeom>
          <a:noFill/>
        </p:spPr>
        <p:txBody>
          <a:bodyPr/>
          <a:lstStyle/>
          <a:p>
            <a:endParaRPr lang="en-US"/>
          </a:p>
        </p:txBody>
      </p:sp>
      <p:pic>
        <p:nvPicPr>
          <p:cNvPr id="28680" name="Picture 8" descr="00332306"/>
          <p:cNvPicPr>
            <a:picLocks noChangeAspect="1" noChangeArrowheads="1"/>
          </p:cNvPicPr>
          <p:nvPr/>
        </p:nvPicPr>
        <p:blipFill>
          <a:blip r:embed="rId4" cstate="print"/>
          <a:srcRect/>
          <a:stretch>
            <a:fillRect/>
          </a:stretch>
        </p:blipFill>
        <p:spPr bwMode="auto">
          <a:xfrm>
            <a:off x="3276600" y="3733800"/>
            <a:ext cx="2819400" cy="1676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4" descr="https://encrypted-tbn0.gstatic.com/images?q=tbn:ANd9GcQWEGPzFnLCoccElExwHF4FYSBFcIZ21IJglVFGSUI8l9e8bpr97Q"/>
          <p:cNvPicPr>
            <a:picLocks noChangeAspect="1" noChangeArrowheads="1"/>
          </p:cNvPicPr>
          <p:nvPr/>
        </p:nvPicPr>
        <p:blipFill>
          <a:blip r:embed="rId3" cstate="print"/>
          <a:srcRect/>
          <a:stretch>
            <a:fillRect/>
          </a:stretch>
        </p:blipFill>
        <p:spPr bwMode="auto">
          <a:xfrm>
            <a:off x="6705600" y="2590800"/>
            <a:ext cx="2224088" cy="1387475"/>
          </a:xfrm>
          <a:prstGeom prst="rect">
            <a:avLst/>
          </a:prstGeom>
          <a:noFill/>
          <a:ln w="9525">
            <a:noFill/>
            <a:miter lim="800000"/>
            <a:headEnd/>
            <a:tailEnd/>
          </a:ln>
        </p:spPr>
      </p:pic>
      <p:sp>
        <p:nvSpPr>
          <p:cNvPr id="24578" name="Rectangle 2"/>
          <p:cNvSpPr>
            <a:spLocks noGrp="1"/>
          </p:cNvSpPr>
          <p:nvPr>
            <p:ph type="title"/>
          </p:nvPr>
        </p:nvSpPr>
        <p:spPr/>
        <p:txBody>
          <a:bodyPr>
            <a:normAutofit/>
          </a:bodyPr>
          <a:lstStyle/>
          <a:p>
            <a:pPr fontAlgn="auto">
              <a:spcAft>
                <a:spcPts val="0"/>
              </a:spcAft>
              <a:defRPr/>
            </a:pPr>
            <a:r>
              <a:rPr lang="en-US" dirty="0" smtClean="0">
                <a:solidFill>
                  <a:schemeClr val="accent3">
                    <a:lumMod val="75000"/>
                  </a:schemeClr>
                </a:solidFill>
              </a:rPr>
              <a:t>First Things First-Start with the PE Contract</a:t>
            </a:r>
          </a:p>
        </p:txBody>
      </p:sp>
      <p:sp>
        <p:nvSpPr>
          <p:cNvPr id="23554" name="Rectangle 3"/>
          <p:cNvSpPr>
            <a:spLocks noGrp="1"/>
          </p:cNvSpPr>
          <p:nvPr>
            <p:ph sz="quarter" idx="1"/>
          </p:nvPr>
        </p:nvSpPr>
        <p:spPr>
          <a:xfrm>
            <a:off x="228600" y="1371600"/>
            <a:ext cx="7696200" cy="5486400"/>
          </a:xfrm>
        </p:spPr>
        <p:txBody>
          <a:bodyPr>
            <a:normAutofit fontScale="70000" lnSpcReduction="20000"/>
          </a:bodyPr>
          <a:lstStyle/>
          <a:p>
            <a:pPr marL="274320" indent="-274320" fontAlgn="auto">
              <a:spcAft>
                <a:spcPts val="0"/>
              </a:spcAft>
              <a:buFont typeface="Wingdings 2"/>
              <a:buNone/>
              <a:defRPr/>
            </a:pPr>
            <a:r>
              <a:rPr lang="en-US" sz="2900" dirty="0" smtClean="0">
                <a:solidFill>
                  <a:srgbClr val="7030A0"/>
                </a:solidFill>
              </a:rPr>
              <a:t>Start of year contract- make expectations clear  </a:t>
            </a:r>
          </a:p>
          <a:p>
            <a:pPr marL="548640" lvl="1" indent="-274320" fontAlgn="auto">
              <a:spcAft>
                <a:spcPts val="0"/>
              </a:spcAft>
              <a:buFont typeface="Wingdings"/>
              <a:buNone/>
              <a:defRPr/>
            </a:pPr>
            <a:r>
              <a:rPr lang="en-US" sz="2900" dirty="0" smtClean="0">
                <a:solidFill>
                  <a:srgbClr val="7030A0"/>
                </a:solidFill>
              </a:rPr>
              <a:t>Students and parents /guardians will read and sign agreement- keep on file </a:t>
            </a:r>
          </a:p>
          <a:p>
            <a:pPr marL="822960" lvl="2" fontAlgn="auto">
              <a:spcAft>
                <a:spcPts val="0"/>
              </a:spcAft>
              <a:buClr>
                <a:schemeClr val="accent3"/>
              </a:buClr>
              <a:buFont typeface="Wingdings 2"/>
              <a:buChar char=""/>
              <a:defRPr/>
            </a:pPr>
            <a:r>
              <a:rPr lang="en-US" sz="2900" dirty="0" smtClean="0">
                <a:solidFill>
                  <a:srgbClr val="0070C0"/>
                </a:solidFill>
              </a:rPr>
              <a:t>If parents /guardians don’t sign, student and teacher sign, making the commitment. </a:t>
            </a:r>
            <a:endParaRPr lang="en-US" sz="2900" dirty="0" smtClean="0">
              <a:solidFill>
                <a:srgbClr val="7030A0"/>
              </a:solidFill>
            </a:endParaRPr>
          </a:p>
          <a:p>
            <a:pPr marL="274320" indent="-274320" fontAlgn="auto">
              <a:spcAft>
                <a:spcPts val="0"/>
              </a:spcAft>
              <a:buFont typeface="Wingdings 2"/>
              <a:buNone/>
              <a:defRPr/>
            </a:pPr>
            <a:r>
              <a:rPr lang="en-US" sz="2900" dirty="0" smtClean="0">
                <a:solidFill>
                  <a:srgbClr val="7030A0"/>
                </a:solidFill>
              </a:rPr>
              <a:t>Review integrity expectation (key!!!)</a:t>
            </a:r>
          </a:p>
          <a:p>
            <a:pPr marL="548640" lvl="1" indent="-274320" fontAlgn="auto">
              <a:spcAft>
                <a:spcPts val="0"/>
              </a:spcAft>
              <a:buFont typeface="Wingdings"/>
              <a:buChar char=""/>
              <a:defRPr/>
            </a:pPr>
            <a:r>
              <a:rPr lang="en-US" sz="2900" dirty="0" smtClean="0">
                <a:solidFill>
                  <a:srgbClr val="0070C0"/>
                </a:solidFill>
              </a:rPr>
              <a:t>Locker room behavior and etiquette </a:t>
            </a:r>
          </a:p>
          <a:p>
            <a:pPr marL="548640" lvl="1" indent="-274320" fontAlgn="auto">
              <a:spcAft>
                <a:spcPts val="0"/>
              </a:spcAft>
              <a:buFont typeface="Wingdings"/>
              <a:buChar char=""/>
              <a:defRPr/>
            </a:pPr>
            <a:r>
              <a:rPr lang="en-US" sz="2900" dirty="0" smtClean="0">
                <a:solidFill>
                  <a:srgbClr val="0070C0"/>
                </a:solidFill>
              </a:rPr>
              <a:t>Review and discuss attendance policy</a:t>
            </a:r>
          </a:p>
          <a:p>
            <a:pPr marL="548640" lvl="1" indent="-274320" fontAlgn="auto">
              <a:spcAft>
                <a:spcPts val="0"/>
              </a:spcAft>
              <a:buFont typeface="Wingdings"/>
              <a:buChar char=""/>
              <a:defRPr/>
            </a:pPr>
            <a:r>
              <a:rPr lang="en-US" sz="2900" dirty="0" smtClean="0">
                <a:solidFill>
                  <a:srgbClr val="0070C0"/>
                </a:solidFill>
              </a:rPr>
              <a:t>Expect them to change into appropriate clothes </a:t>
            </a:r>
          </a:p>
          <a:p>
            <a:pPr marL="548640" lvl="1" indent="-274320" fontAlgn="auto">
              <a:spcAft>
                <a:spcPts val="0"/>
              </a:spcAft>
              <a:buFont typeface="Wingdings"/>
              <a:buChar char=""/>
              <a:defRPr/>
            </a:pPr>
            <a:r>
              <a:rPr lang="en-US" sz="2900" dirty="0" smtClean="0">
                <a:solidFill>
                  <a:srgbClr val="0070C0"/>
                </a:solidFill>
              </a:rPr>
              <a:t>Keep at least 2 (two) PE appropriate outfits in locker (incase students take one home to wash and forget to return)</a:t>
            </a:r>
          </a:p>
          <a:p>
            <a:pPr marL="822960" lvl="2" fontAlgn="auto">
              <a:spcAft>
                <a:spcPts val="0"/>
              </a:spcAft>
              <a:buClr>
                <a:schemeClr val="accent3"/>
              </a:buClr>
              <a:buFont typeface="Wingdings 2"/>
              <a:buChar char=""/>
              <a:defRPr/>
            </a:pPr>
            <a:r>
              <a:rPr lang="en-US" sz="2900" dirty="0" smtClean="0">
                <a:solidFill>
                  <a:srgbClr val="7030A0"/>
                </a:solidFill>
              </a:rPr>
              <a:t>Try to eliminate challenges for preparedness </a:t>
            </a:r>
          </a:p>
          <a:p>
            <a:pPr marL="548640" lvl="1" indent="-274320" fontAlgn="auto">
              <a:spcAft>
                <a:spcPts val="0"/>
              </a:spcAft>
              <a:buFont typeface="Wingdings"/>
              <a:buChar char=""/>
              <a:defRPr/>
            </a:pPr>
            <a:r>
              <a:rPr lang="en-US" sz="2900" dirty="0" smtClean="0">
                <a:solidFill>
                  <a:srgbClr val="7030A0"/>
                </a:solidFill>
              </a:rPr>
              <a:t>Sportsmanship Policy – paramount </a:t>
            </a:r>
          </a:p>
          <a:p>
            <a:pPr marL="822960" lvl="2" fontAlgn="auto">
              <a:spcAft>
                <a:spcPts val="0"/>
              </a:spcAft>
              <a:buClr>
                <a:schemeClr val="accent3"/>
              </a:buClr>
              <a:buFont typeface="Wingdings 2"/>
              <a:buChar char=""/>
              <a:defRPr/>
            </a:pPr>
            <a:r>
              <a:rPr lang="en-US" sz="2900" dirty="0" smtClean="0">
                <a:solidFill>
                  <a:srgbClr val="0070C0"/>
                </a:solidFill>
              </a:rPr>
              <a:t>There will be no taunting, teasing, put downs (even of yourself) or bullying. </a:t>
            </a:r>
          </a:p>
          <a:p>
            <a:pPr marL="822960" lvl="2" fontAlgn="auto">
              <a:spcAft>
                <a:spcPts val="0"/>
              </a:spcAft>
              <a:buClr>
                <a:schemeClr val="accent3"/>
              </a:buClr>
              <a:buFont typeface="Wingdings 2"/>
              <a:buChar char=""/>
              <a:defRPr/>
            </a:pPr>
            <a:r>
              <a:rPr lang="en-US" sz="2900" dirty="0" smtClean="0">
                <a:solidFill>
                  <a:srgbClr val="0070C0"/>
                </a:solidFill>
              </a:rPr>
              <a:t>Use positive comments- I can’t yet…I am getting there…</a:t>
            </a:r>
            <a:endParaRPr lang="en-US" sz="2900" dirty="0" smtClean="0">
              <a:solidFill>
                <a:srgbClr val="7030A0"/>
              </a:solidFill>
            </a:endParaRPr>
          </a:p>
          <a:p>
            <a:pPr marL="274320" indent="-274320" fontAlgn="auto">
              <a:spcAft>
                <a:spcPts val="0"/>
              </a:spcAft>
              <a:buFont typeface="Wingdings 2"/>
              <a:buChar char=""/>
              <a:defRPr/>
            </a:pPr>
            <a:r>
              <a:rPr lang="en-US" sz="2900" dirty="0" smtClean="0">
                <a:solidFill>
                  <a:srgbClr val="7030A0"/>
                </a:solidFill>
              </a:rPr>
              <a:t>Challenge by Choice agreement</a:t>
            </a:r>
          </a:p>
          <a:p>
            <a:pPr marL="274320" indent="-274320" fontAlgn="auto">
              <a:spcAft>
                <a:spcPts val="0"/>
              </a:spcAft>
              <a:buFont typeface="Wingdings 2" pitchFamily="18" charset="2"/>
              <a:buNone/>
              <a:defRPr/>
            </a:pPr>
            <a:r>
              <a:rPr lang="en-US" sz="2900" dirty="0" smtClean="0">
                <a:solidFill>
                  <a:srgbClr val="7030A0"/>
                </a:solidFill>
              </a:rPr>
              <a:t>  </a:t>
            </a:r>
          </a:p>
          <a:p>
            <a:pPr marL="274320" indent="-274320" fontAlgn="auto">
              <a:spcAft>
                <a:spcPts val="0"/>
              </a:spcAft>
              <a:buFont typeface="Wingdings 2" pitchFamily="18" charset="2"/>
              <a:buNone/>
              <a:defRPr/>
            </a:pPr>
            <a:endParaRPr lang="en-US" sz="2400" dirty="0" smtClean="0"/>
          </a:p>
          <a:p>
            <a:pPr marL="274320" indent="-274320" fontAlgn="auto">
              <a:spcAft>
                <a:spcPts val="0"/>
              </a:spcAft>
              <a:buFont typeface="Wingdings 2" pitchFamily="18" charset="2"/>
              <a:buNone/>
              <a:defRPr/>
            </a:pPr>
            <a:endParaRPr lang="en-US" sz="2400" dirty="0" smtClean="0"/>
          </a:p>
        </p:txBody>
      </p:sp>
      <p:sp>
        <p:nvSpPr>
          <p:cNvPr id="29700" name="AutoShape 2" descr="data:image/jpeg;base64,/9j/4AAQSkZJRgABAQAAAQABAAD/2wCEAAkGBxMHERUTExQWExUWGR4YGBgXFhkeGxwgHBofGhsdGhocHCohGh8lGx8YITEiMSorLi4uHCU1ODMsNygtLisBCgoKDg0OGxAPGjckHyQ1LDgvNDQxNDc0MS81Ny82NywuNDE3Kzc4NCw2LDQsLzcsNTI0MjcsNDQ0NDMrLCwsNP/AABEIAKIBNwMBIgACEQEDEQH/xAAcAAEAAgMBAQEAAAAAAAAAAAAABgcEBQgCAwH/xABLEAACAQMCBAMFBAcFBQQLAAABAgMABBEFIQYSMUEHE1EiMmFxgRQjQpEIFTNSYnKCFkOSobFTorLB0SRzs/AlJic0RFRjg6PC4f/EABkBAQADAQEAAAAAAAAAAAAAAAADBAUBAv/EACkRAQACAQMDAwIHAAAAAAAAAAABAgMEERIhMVEFE3FBsRQVIkJhgdH/2gAMAwEAAhEDEQA/ALxpSlApSlApSlApSlApSlB8L68TT4nlkYKkal2Y9goyT+Vcscb+JN5xRK+JXht8kJEjFRy9uflPtsR1zt6Vefje5XRLnHcxD/8AMlcr0G/4d4xvOHpVkinkwpyULkow7hlOxyNs9R23rrjRtRXV7eKdPdljWQA9QGUNg/EZxXFFdUeCN19p0W3yclDIn5SMR/ukUE7pSlApSlApSvlJcJEyqzKrNsoJALY68o70H1pSlApSlApSvldXCWiNJIwREBZmY4AAGSSewAoPrSq8k8aNJVuUSyMP3hC+P8wG/wAqlnDvE9pxMhe1mWYLjmAyGXOccysAy5weo7Gg29KUoFKUoFKUoFKUoFKUoFKUoFKUoFKUoFKUoFKUoFKUoIt4oaS2taVdRKCW5OdQOpMbCQADvnlx9a5FruOqQ4z8E/t100lnPDEkjcxik5hyk7tycoORncLgY+lBRsaGQgAEknAAGSSegAroHRfCC50SKOS11GS2ueUGRQOaItj3cAjKg7ZIbpnHas3gPwah4dlW4uJPtMqHmRQuI1YdGwSS5B6HYD0yAatOggPD2razp91HbahbxzRSZAurcEgEAn7wfhBxjPKvXvU+pXmSQRAsxCgDJJOAB6k9qD1UF4i8WdN0CYwtI8rjZvJUMFPozcwGfgM474qEeL3iQ15D5OnPIYeYpPcop5CcbRJJjvuSRjIxgkE1S2nWL6lLHDGOZ5GCKPUscCg6Wk8QLnX/AGdIsmuF/wDmZ8xwg98A4L47jIPwNQfiThXULDUtNu7y7Ess90iEJzBIvbUhUJxsRzbYG475Jq89NtfsMMcW3sIqbDA9kAbDtWh8R9H/AFxYS8o++h+/gI6iSL2lx88Ff6qCT0rF0q+XU4Ipk3WVFdfkyhh/rWVQKUpQKp39I/WWtra3tVyBMzO+D1EeMKfUczBvmoq4qpb9JXT2kis5x7qM8bf1hWX5e41BQtSfw54nbhS/im5iIyQkw7FGOGyO/L7w+K1GKUHcSnm3FftanhG5N7YWkje89vE5+bRqT/rW2oFKUoFKUoFKUoFKVg6hrVtpn7aeGH/vJEX/AIiKDOpWu0vXrXVyRb3EMxAyRHKjED1IU5HalBsaUpQKUpQKUpQKUpQKUqsPF/xKHDKG1tmBu3Xdh0hUjqf4yPdHbqewYI/4yeKElpI9hZMY2Q4mmU4bOM8kZHu47t1zsMY3o+Sd5W52Zi5OSxJLZ9c9c15dzISSSSTkk9ST1JNeaCe8K+LWo6BhWk+1RD8ExJOP4ZPeH1JA9KuzgzxTseKMIW+zTnA8qUgZPoj9H+Wx+FUd4TcHRcZXM0c5dY0hLc6EAq3MoXqCOnP27Vk6f4ZNrt68FjcLcW8ZxJdchEanO6ruRKwGOhwc9QN6C++KONrfQHEID3N03uW0I5pD6FsbIO+T23ANae34Xu+LSJdWYJDkMljCx5BjcfaHG8jDbYHGR8SKkXCnCdtwtHywrl2/aTPvJIfV26/ToK3tB8ba0jtUEcaKkajARVAUD0CjYCsaz0W2sXLxW8MbsclkiRWJ9SQMms+sO91aDT3jSWaON5Tyxq7qpc+ignc5wPmQO4oMylKUEO8OZvsi3Vgfesp2RRnJ8qQmWE/4SV/pqY1Atdb+zut2tz0hvkNpLvgCRfahJ9Wb3B8M/We0ClKUCqq8ceLrOCyksiVnnkwORWGYipDBnI909ML1OfTNWnKpdSAcEggH0ql/CXwrl0i6kuNQhXMWBACyupbP7TAJxjA5c4O+cAgUFIahp82mPyTRPC+AeWRCpwehwwzivjBC1wyoilmYhVUDJJJwAAOpJrsfijTbO/gY30cTxRguWkGyY6kN1X6da5zn8RV0qctpllbWiAkI7R88xHTd2J5cjB5R06ZNB0jwxZNptlbQv70UEcbb53SMKd++4rZ1zppXjxfWxAnhgnXvgMjfmCV/3anuheN+nahgTCW1bbd15k39GTJ+pUUFnUrC0rV4NYTnt5o5l9Y3DY+Bwdj8KzaBSlRLjzj234OTDfe3DDMcCkcx64Zv3EyMZ+eAcGkRuJTcTpaqXdlRFGWZiAoA6kk7AVWPFPjJBZ5jsU+1P08xvZhB+fvSYPYYH8VVPxFxJecVNzXcuVzlYUOIl9PZ/Eficn41g6fayam/lW8bTP6L7q/zMfZUfOtKmhrSvuam3GFec02njjjeW11rjDUdcJM13Iqn+7hYxoPhhd2HzJqNqsQOPZJPqckk/E1Y6cH2vDds1zqTCYjGI1JCZ7IoyDIx+O3XbAzVbSIL6Z5/LWBC3Msa7BR2Az2ppdZhy5OGlxbxH7pM2C9K75bdfDacLq+nX0LwEqx5xhSQf2bZ+lKn/gfws2pXB1GVfuYw0cIYe+xGHcZ6qAWXPqf4TSquqnHOW3t9kmKLRSOXde1KUqukKUpQKUpQKUpQRbxI4tXg6xefYyt7EKnoXI2J+CjLH5Y71RMXBclzptzrF+75deaFc+3I8jBBI+RsvMwIA6jfYYzvuNJpePdVuDGnnW2mRu3JuA5T3l2HV3GNuqptvUt07he58QrGOS8vyIJlV0t7WNEjQDopLAsxU7YPQjvQc4V6jjMpCqCxJwABkknYADua6Nh8B9NTrLdN85IwP8os1L+G+A9P4ZIa3t1Eg/vGJd/ozE8v0xQVp4beGV41uyXjm1t5iGkhj2nmAGAkr9UjAJ9jqeZs42q5tN0+LSolhhRYo0GFVRgD/qT1J6k71lV5kcRgkkAAZJJwAB1JPag9Vq9f4hteHY/MuZkiXtzH2m+CqPaY/IGojdcXXHFsrW2kYCKeWa+dcxp6iFT+0f49PoeYSDSuFrTQh5zgSTAZe6uG5pD6ku/uD4DAFBGbvijVuJfZ0yzNtEdvtN4OX6pFucdwcN8hWuh4Qt+EZl1TWL83E6nKc49nm6gIm7OVySoAAHXAxW21PxIOpyNbaRCb6fvJjEEefxM5xzf5A9ielfmi+GYuZRd6tL9vuf3W/YJ/CqdGGc9QB/DnegnWl6hHq0KTxEmORQyEqykg9DhgCM9elZVfGaVLJOZmWNFG5JCqAPidgK82F/FqSCSGRJUPR0YMpxscEHFBoPEjh9uI9Plij2mXEsJHUOh5hg9iRlc9uasngfXxxLYw3HR2XlkH7rr7LjHb2gSPgRW+qC6cg4T1eSH3bfUczRDss6D71fhzrhvmMCgnVKUoFKVF/Enib+ymnyzgjzD93ED3duhx35Rlsfw0FRePPHB1KY6fC33ULffEH35B+H4qn/F/KKqGru4b8JTeaRPNOC17cx+ZFzdY8ESKN9+eTGGPUBsbb5pIjFB+VcHCPhNa8YadFcw3EsMrArIrBXUOpwcAcpAOxG52NU/V9fo1ajzw3dv+46Sj+tSrf8C/nQQ3WvC/VuEG863LSgf3lqziRR8VGH/LmG25qQ8E+N0lswh1JedennIuHX/vEGzD4gA7dCavqqI8a9X0/VWa3ggSS6RgJLlduQjqnMP2rYyCDsufUYHqlLXnjWN5cm0RG8px4i+I8fDkYjtys1zKoZADlEUjIkcjsRuB3+VUFczvcSPPM5klc5eRupP/ACHQAD4CsDSGypHcHf5dqypgwKMgBKOGw3Q43GR3FbWjwRjwe9WOVvop5cnK/CekJrw54dy6piS7Jhi2IiG0jfzn8A+HX5Vudb4vtOE0NrYxRySjbCfs0I2zI4OWb4ZztuRUO1niy91wFZJBFGf7uHKg/wAzZ5j8s4rT2ds1zIsMETSyN0jjXJ+Zx0HxNZf5bn1Fvf8AUL7R4W/xWPFHDTV3ny+up6hNqz+bcyGRh0zsifBF6D59aknAPAc3Gciu4aKyB9uTo0uOqx+ozsW6DfuMVMeCfB4grNqZVsYK2yH2Aev3rD3/AOUbfEjarfijWFQqgKoGAAMAAdAAOgqfLqqVp7OnjjX7oq4pm3PJO8vnZWiWEaxRKERAFVVGwA6AV+19qVQTlKUoFKUoFKUoFKUoKL1SO78JdSlvFQ3NjdsTJgYxzMWAPZXUseUnZgSNj7u58LOLbdL2WwgkDWsuZ7McvK0eSXlgYdsHmK/BScnIq2ZIxKCrAMCMEEZBHoR3rnPxl0WDgq+tprAG3kYGXCn2VZWHKVU9Ad8r026UHR1Krzww8TYuL1EM3LFdgbr+GQAZLR5743K9R13GcWHQDVbvw9qHHUhOon7HZq3s2kT5eTB6zSDqp+H0CnBNkVA/E3xCXhNRBCPNvJR93HjIXJwGbHXfovUmgzNf4ns+BYo7aGMPMQFgtIB7bZ2GQPdBP4jud+pqOxcDX3Gkgm1iYxxZyllC2FX052BwT1z1O/vDpW78P+Bf1EWu7pvtF/NvJK2/Jnqqenpn6DA2qVaxqkWiwPPO4jjjGWY/kAB3JOAB1JNB+abp0GhQiOFEgiQZwoAA9ST3PqTUOuuObjXnaHR7fz8Eq13NlbZSNjynrL9PngisfSluPEllnuEa300HmitycPc46PPj+77hOh+IAJsSCFbdQqKFVRgKoAAHoANgKCsrjwkbXmEmpahcXL9eVAqIvwVSGAHyC5qfcO6HBw5bpb268kaZxk5JJOSWPck1H+L/ABKseFyUZ/On6eTDhmz6MeifInPoDUa0HiPXuKbuJhbCxtA4ZzJGcsg6rl8M2egKqvrnFBa9RjxF0JtdsXEW1xCRPbsOokj9pcfEjK/WpPSg0HA3EqcV2UVyuAxHLIo/C495f+Y+BFb+qsh/9n2tldxZamcr15Y589PgGJ/Jx2SrToFVLxt/628QWen+9Dar5869s45sOOhGBGv/AN0+tWyx5Rk7AVUfgpIddvdT1FhtLIEQ+gyWK/RfKFBbtc4ePfCI0W6W7iXEVyTzgdFlG7fLnHtfMNXR9VR+ke3/AKNgHf7Sv/hS/wD8oOc6tD9HzU1sNRkV2CpJA+SxAAKFXySegCh6rFEMhwBk1tLTTMbvv8P+tWMGmyZp2pH9o75K0jquPxD8VTfB7XTmIU5WS6G23cQ9/hz/ADx2aqgtWNsRGwG/ukd/nWU7iEZI2HoP+lfC7dGUEsBjcH5Vs001NNXetv1R3/mPH+Kdss5J2mOjH0sYd/8Az3rYSOIxk7f+e3rWz8PeCLzizmaFVSLmw87nYEYJVVG7Ng59PUir74P8OrPhfEgXz7gdZpcFh/Ivuxjr039Saq4/UKYcMVrG89fiOqW2Cb33nsqnhPwtvOIMPPmzgO+WH3zj+FD7gI7tv8DV18L8KWnC0fJbRBM+853d/wCdzue+3QZ2Ard0rOzZ75p3vKxSlaRtBSlKheylKUCqh17iTWOJrgy6Moa0tn5ebMYE7r7/AL5BZADgYxnrnOMbjxa1+Q+TpVof+03p5WI/u4icMT3Gfa3/AHVbptUgvNGl0HSXttOAEscJWLOAS3Ut0xzseY77cx3wKDXcIeIA1Wb7JeQPY3mMiOTZZBvvEx69Dt+RbBxjazx5c3F3JZ6XaC9kg2ndnCRo2SOXJIBIIOdxuCBnBrSXPEdpxvo08t2nl3VkpLqCUkjlGyNGeqhnAGOx2OcZrYeCfnWVsIp4SpnX7Ws+ebzhIRnzCdxIMr16gg9jQZWj8fXFpdLaara/Y3lblhlQ80Ln93mycHp37jIXvYNV941XPLYxQr+2nuYkhwNwwfm5h+WP6qsGgUpSgVRf6SmknmtbsA4w0LHsD76fn95+VXpVd+PGoR2ekSI4DNM6JGDnYhuctt6Kp+pGcg4IczWd09jIskbFHQhlYHcEbgiup/C7jxONLf2sLcxACVB37B1/hPp2O3oTzlw9wVfcSRNLawGVEbkYhkG+AcAMwJ2I6etYukapccKXYliJjmhYqQemxwyMO4O4IoOzajeq8E2uq38F/IGM0AAUZHIeUsVLAjOVZuYEEbgV64G4th4xtVnj9lh7MseclGxuPiO4PcfHIEioPE0qwKWYhVUEkk4AA3JJ7ACqotObxZvRKwI0q1f2FYEfaJB3I/dHx6A46s2LP1bTY9YhkglBaOReVgGZSQfipBqteLfEK24GjTTtNjWadB5aouSkZ/ixvJIWPujcknJzsQnHFPFlpwjEHuZAmR7Ea7u2OyJ+W+wHcioXGNV8R1DczaVYMdgM/aJVz1ztyKR8hv0cV64H8OXlkGoasTc3jYZUcgrF6ZA9ksPT3V7DIzUg4y8Q7Xhc+VvcXTbJbxbsSegYgHkycep9AaDY8L8HWfCycttCqnvId5G+bnf6DA32ArA4i8SNN4ebkluFaQfgiBdh8Dy7KfgSKjx4U1TjT29RujZwN/8ACWx9rlPaR+hOOo9ofAdKlfD/AANp/Dy4gto893cc7n+pskfIYHwoIloPi+OJb2K1tLKVw59p3dVKKOrFVDDAH8Qz06mrQryiBBgAAegr1QRvxB4YXi2xkt9hJ78LH8Mi+7v2B3U/BjWH4X8TNxFZ8s2RdWx8m4U+9zLtzEfxY3+IYdqmFVdxhGeBNUj1VAfs1ziG8UAkAn3ZcfQduqnu9BLPEjU/1PpV3KDgiIqp9GkxGp/xMKjH6PdsIdJLf7Sd2P0Cp/8ArXvx7vAmjHlORLLGoIOxGTID8R7NUVpXE92lutnHcyQwqSeSP2SxY5OXHtH5ZxXvHSclorXvLlrRWN5dP8R8ZWXDYP2idFYf3anmkPphBv8AXpVA+I/GbcfyIBH5EEBPKpOXYtj2mxsNgMDfGTuajUFqsHQb+p615kHkMWyOU+9n/Uf9K1sfpsY9rZevmFS2p5dKvcFusAwB9e9Jp1g6/l3P0rAudTzsg+p/5CsKANPIo3ZiwA7kknYVLm9Rx4o4YY3+zzTT2tO92Td3z5K4KY2IPX459DX04e0G44jmEFtGZHPp0UfvM3RR8T/rXYF7odrfktLbwyk9S8SMfzIrIsbGLTkCQxpEg6KihR+QGKxcua+Wd7zuuVpFY2iGq4H4eHC1jDaggsi5dh0Z23cjPbJIHwAre0pUb0UpSgUpSgUpSgqHwrt/1/q+pahMeZ45DDED1QEsOnbCKqj5tVvVWz2v9kNfWUbW+qKUb91Z13XP8++O5Lt6VZNBVPir4XPrzPdWLBJnXE0WeVZsEMDnOA2Qux2JAOQRky/gHX4uILNQimB4R5EsP4omQcvLg9ttj/zBAk9Vlx1YS8IXg1i1VmjbCX0KfiTp5oH7w9exAPQtQREaz+ueI4Ibu5WWGzlZIpPLChpOqhuX2Q/mKBkAAmPYDNX3VacDeHdn+r7hGkF3Fet5iyY9oIM+Vv8A7RcsScDckY23zuBtcuNOuG0m/YvPGvPBOf7+IdCc/jUdepODnJBLBPaUpQK51/SE1htS1CK0TLCBB7I3JklwcYHU8vl4+ZroqueODNKPEnFFxJL7S2800xyOvJJyRD4YYofklBdHAnD44XsILb8SrmQ+rt7T799yQPgBXPnjhw/+pdUd1GI7kecu23MdpB8+fLf1iuoqp79JHTfOtLa4A3ilMZ+Ui53+qD86CM+H9weGbO31aHJiWQ2uoRjpyl+ZJsfvIHQfHbpljXQscglAZSCCMgjoQdwRVM+AFvHq2mXtrKOZHkIYfCSIKceh9nrUq8Kr+S1WfS7g5nsX5FJ/HCd4nHwxt8By0E+qFWfAen8OXk+puxDkvITKy+XEXJLMuwx1IySetTWqv8UeDdQ4zu4Io38uyVV8wlxjmLNzN5Y3dgnLjO2/bJoNTrXHV9x7M1noqskQ2kumyux7hsZiHXtznsBg5mXAPh1bcIDzP29y3vzON9+oQfhHx6nuewkuhaNDoECQQIEjQYAHU+rMe7HqTWfQKV4mYopIGSASB6/CqV4L4u1LToLW9uZhdWd1N5Dhhh7djIVDcwG67Z3+A22JC7aUpQK0PHF1ZW9lKt+6rBIpQg+82egQdSw6jG4xntWp13j1VYwaegvbkbHlP3MXbMso22/dBztjaoVYaVejUxNegXoePImwAlu2T7ESsdh0GQMnIP71QZtRTHE7z18JceK1/hoLLQdT4osI7OVxDaQsWhMsf3z9fLDqGPKoUkdds/iAGIG2lNo08kMoxIh5d+hHZl9QetXNx7rU1mqW1orPd3HN5YXGVVRzOw+OAcfU9qxPDPgzS+MrLz5vNubg+zMZZm5kbr7PKR7JG4Jz3HqB303VZYv71oiY+kGqxU24VnqqiSTBCqpd3IVEUEsxJwAANzvtUk4y4IXhjTUmvJD9tnceVAhHKijd+b94gEAkbAkDfrVycK+GNhwlcNcx+YzBSFMzKRGPxFcKMbbZOTjPqaojxD4ik481P7kM6cwhtk9RnAOD0Lsc/IgHpWnqtbfP07R4VMWGKfKF19bW4a0dZEPK6MGUjsQcg/Q10nw14MafYQKt1GbmY4Z3LuoBx7qBGHsjfrknv2AkmoeH+nX1qbU20aR7kGNQrqx/Er9ebp1znGDkbVSTIL4W+L363dbS/IWZiFjmAAWQnYK4GysT0I2PTAOM3DXJHiBwbNwLdBCxaNvbhlAxnB+HR1OM/MHvXTPA2vjiewgufxOuHHo6nlf6cwJHwIoN9SlKBSlKBSlKBSlKDQ8b6D/aOzkiU8soxJC/7sqHmQ57b7H4E1kcK6x+vrSKfHKzLiRO6OvsyIc7jlcMK21QrWZP7F3f2sbWd04W6GcCKU4VJwOgDbI/T8J3PUJrXmRBICrAEEYIIyCD1BHevVKCE8P6I3ARvW80HTgpnjjOeeJt2kRe3JgDHzHfJaG6tcy3V9w9z+zctzTygZBCysrkfLAkGPnU98QIDqqW9iM4up1EmP8AZRffS79s8qr/AFiovwmo4o4gvL3GYrJRbQnG3NurFT8PvfpIKC06UpQKpvwRcTalq7+sufzllP8A0q5KpXwMU22parEeofB+ayuP+dBdVQrxlsft2jXQ2ygWQZ/gdSf93I+tTWoV4zXH2fRbs+oRf8UqA/5E0EC/RmY/9vHb7k/+LU24+tDodxBrESkmD7q6Vfx27HdsdzGTzf67LUd/Rv03yLO4nIwZZQg+IjXII/qdh9KtuaJZ1ZGAZWBVgRkEEYII7gig/LedblFdCGVgGVh0IIyCD6EV9KgfA07cOXMukSklUBms3JPtQk7x5PVozt8uwAqeUCo1Y8b219qMunJzmaJeYtgchxjmUHmzzDO4x2PpUlrmfVtQbhXiSa7AIjjugJP5ZlJbYdSV5yPiKCacaaJLrGs3ESXU8NybVJrLkl5U9klZIzjccxBYYIxuTnGKh/htM2s21/osvsyTKZYA/s4mjwSpzuCSqnGNgrVZXi1OlnJpd3Ew89btUQgj2o5AfMGPxKfZGe3N8a1fiB4dXTanDqGmBRIXVpQWChXBHtnfdWHvAbnB681BgcLcO6pxPAdR+3XEF6srcsUqOsPsgLy8p7HcEgEdQRkE1ttZ4W1/i0CK6ure1g5cMLbzDzn+MHBYYJ25uXbpVrilBWGieDMOnoFkvbtwDkpHJ5cZz19kZP8AvV97vwkjiy1ne3lq/X9rzp/UuxP+KrIrGvr+LTl55pY4l/ekdVH5sQK8zWJ+jvKUR4D4On0Wee5vZUuZ3CxxyKMcsajJGOUBSzbnGenXc1GOKLdvDbVU1GEH7HeMI7pBsqMT74H5uPiHGQGFTC/8S9LstvtSSt2WENIT/gBH+dV7x5rN74k+XZ2VlPHblgzzTxFASDgHm3CoAc92PYDGD2IiI2gmd+7d+PXF/wCqLQWcR+9ugeYj8MXRv8ZyvyDVHv0fODvMZtSlXZcpACO/R3+m6D5t6CoReWsvH+s+QjbFvKVuoSKIcvN/hUtjuzfGuo9L0+PSoY4Il5Y41CKPgBjf1Px711xlUpSghHjFoA17SptvbgHnof5ASw+qcw+eKi36N2qefaXNuTvFKHHykXG31Qn61YXGuv23D1pJJcuArKyqvVnJGOVV7/6AbnAqmP0bp2W9uUweVoOYntlXUDP+JqDoWlKUClKUClKUClKUCsXVNPj1WGSCVeaORSjD4EY+h9D2rKpQQnw61l4/N0y6bN1ZnlBPWWHby5RnrsQD17Z3NTaoD4l8Izak0V/YHkvrY+zuB5iZ3Q527nrsQWB67QjiXxX1Ux+THYPazAcskhR2we/lgrhexBPN1+tBY13qqh7692KWMTwofVwolnx6jIhT+aNhWv8AA7TjYaREzDDTu8zZ6nLcqk/NVU/Wqpt+LpNT0uLRYIpvtc8pE0jn3ueUyE597fI5iR7oPWuitI09dJgigT3IkWNc9cKoUZ+O1Bl0pSgVU3h7bCz4j1ZB3HP/AI3Dn/Nqtmqv4bkCcV6kv71vGQPkkGf9aC0Kq/8ASHvfs+lpGP72dFPyVWf/AFC1aFUrx8Dxxr9tpybw2vtzdxvh5M+vs8ifAsaCw/DPR/1HpdrERhvL53B6hpD5hB+RbH0qT0pQQnxU0eS5t0vLba6sW8+Mgbso/aIcbkFRnHfGO9SDhXXo+JrSK6i92Qbg9VYbMp+IYEfHr3rbdaqjhc/2A1mXT29m0vj51qeyv3Qen7mP4Y/WgteqhteH4eKNX1u2mzyOsGCPeVggKsvxB/Pp0NW9XyS2SNi4RQze8wUZPzPU0FdcJ+EqaTNHPdXUl40BHkK2QkYXHLhSzHbAIAIA9DirKpXyubhLRGeRlRFGWZiAoA6kk7AUH1rTcR8U2nDKc11OkWRkLnLt/Kg9pvnjAqOT8U3XFRMWkpyxbq1/Mv3YxsfIQjMrDff3cj0Oa2HDfAFro0n2h+a7uictcTnmfP8ACDsnoMb42zQasazq3Fn/ALnB+rrc/wB/dKDMR6xwdB/VsQcg1mWfhpZ8wku/Mv5u8lzIzjfqBHnkC+gwcVNKUGLY6dDpy8sMUcSjtGiqPyUVkkZr9pQUN+jdp6/aL2RxiSJUjAI3HOzF9j0OUUVfNVdwtZ/qDiW+hAwl1CLlPnzjm/3zLVo0CtDxvxPHwjZvcye0R7MaZwXc+6oP5k+gBNb6qa1sDxK15bTJNlYZaXB2dwcMM/FsJ64VyOtBptD4Iv8AxQlF9qMphgYZjVdmK9hEhyI0/iOSeuGzmrm4b4XtOGE5LWFYs+83V2x05nPtN1O2cDO1bdFCAADAGwA6Cv2gUpSgUpSgUpSgUpSgUpSgUpSg+L2sbushRS6ghXKjmAPUBuoBr7UpQfhOKoXjvxrmFx5enFREmQZGQN5h9VB6KO3c1fRGai2m+HOl6axZLOInPNlwZMH4ByQuPhQUhZ+KOvX2WiZpF6exaowB+YTOfrW18Jo9Rv8AXDdTxS+2r+e8kbKMFcKBkAA8wQBfQH026CjQRABQABsABgD5CvVBXPi14j/2OVYIU5rmVOZWPuxrkqGI/E2QcDptk+h0n6OlkJYLq8cl5pJvLZ2OWwFDnJO+WZ8n1wKk/iL4aQ8bskplaCZF5A4UMCM5AZSRnBLYwR1NV9L4eazwCrzaddeauMuiLhjjfPkvzK5A/q7AHNBfdK594c8d7mF1W8ijlj6M0QKyD44J5W+Xs/OugVPMM0H7UN8VOFTxPZHysi5gPmwMuzcw3KgjccwG38QU9qmVKCL+HHFA4usI5zjzB7EoHZ1xnbsCCGA9GqRXl3HYo0krrGijJZiAB8yaqTXLLU+FtWkTSo0aPUMSkOuY42TaRic4UZYMT35gACQBU70ThUxMs97O17cruGcBYoz/APShHsKcbc+Cx9RnFBkzaldX+1pCFU/31xlV+aRD7x/kfLHoTWGOC0vyHv5ZL5hvySezAD/Dbp7J/q5z8alNKDzGgiAVQAAMAAYAHoB2r1SlApSlArxLKsQyxCj1JwP86hXjFxHLw1prSQFllkdYlcD3M5Yt0wPZUgfEiqH0bg3VuOMShZZE7TXEh5foXOW+gNBbfjLK2iS2GrQ4Y28hjkAPvK4zjPpgSL/WKsjRdVi1uCO4gbnjkXmU/wCRB9CDkEdiCKo2y8ALhwPNu4kPcJGz/wCZK1cfBnDacJ2cdqjtIEySzbElmLHYdBv0oIB4u+KTcOu1laAefygySnfy+YZAUd35SDk7DI6k7bPwG0ZLDTBcZDSXTF3bqcKSiqT8CGPzY1suLfC+x4rnNxN5qSsoUtG4GcDAJDKRkDA+lVbxj4VXvCUbT2NxJNCuWcKSkiADPNgNiQADcjB+GMkB0RSufPCnxJ1K5uorSQNexsQGJGZI16c5k7qCQSWz8xXQdApSlApSlApSlApSlApSlApSlApSlApSlApSlApSlBWGnaTbniOc+RFkL5g+7XZyEJcbbNkk565NWfSlApSlApSlApSlApSlApSlB5kjEowwDD0IyNtxXqlKBSlKBQ70pQa7RNLg0tCsEMUIY5IjjVAT0yQoGa2NKUClKUClKUClKUClKUH/2Q=="/>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228600" y="228600"/>
            <a:ext cx="8534400" cy="990600"/>
          </a:xfrm>
        </p:spPr>
        <p:txBody>
          <a:bodyPr>
            <a:normAutofit fontScale="90000"/>
          </a:bodyPr>
          <a:lstStyle/>
          <a:p>
            <a:pPr fontAlgn="auto">
              <a:spcAft>
                <a:spcPts val="0"/>
              </a:spcAft>
              <a:defRPr/>
            </a:pPr>
            <a:r>
              <a:rPr lang="en-US" sz="3700" dirty="0" smtClean="0">
                <a:solidFill>
                  <a:schemeClr val="accent3">
                    <a:lumMod val="75000"/>
                  </a:schemeClr>
                </a:solidFill>
              </a:rPr>
              <a:t>Handling challenges – when students unprepared for class</a:t>
            </a:r>
          </a:p>
        </p:txBody>
      </p:sp>
      <p:sp>
        <p:nvSpPr>
          <p:cNvPr id="31746" name="Rectangle 3"/>
          <p:cNvSpPr>
            <a:spLocks noGrp="1"/>
          </p:cNvSpPr>
          <p:nvPr>
            <p:ph sz="quarter" idx="1"/>
          </p:nvPr>
        </p:nvSpPr>
        <p:spPr>
          <a:xfrm>
            <a:off x="304800" y="1524000"/>
            <a:ext cx="8504238" cy="4572000"/>
          </a:xfrm>
        </p:spPr>
        <p:txBody>
          <a:bodyPr/>
          <a:lstStyle/>
          <a:p>
            <a:pPr>
              <a:buFont typeface="Wingdings 2" pitchFamily="18" charset="2"/>
              <a:buNone/>
            </a:pPr>
            <a:r>
              <a:rPr lang="en-US" sz="3200" smtClean="0">
                <a:solidFill>
                  <a:srgbClr val="7030A0"/>
                </a:solidFill>
              </a:rPr>
              <a:t>I didn’t come to class prepared for PE Form </a:t>
            </a:r>
            <a:r>
              <a:rPr lang="en-US" sz="3200" smtClean="0">
                <a:solidFill>
                  <a:srgbClr val="7030A0"/>
                </a:solidFill>
                <a:sym typeface="Wingdings" pitchFamily="2" charset="2"/>
              </a:rPr>
              <a:t> </a:t>
            </a:r>
          </a:p>
          <a:p>
            <a:pPr lvl="1">
              <a:buFont typeface="Wingdings" pitchFamily="2" charset="2"/>
              <a:buNone/>
            </a:pPr>
            <a:r>
              <a:rPr lang="en-US" sz="2800" smtClean="0">
                <a:solidFill>
                  <a:srgbClr val="0070C0"/>
                </a:solidFill>
              </a:rPr>
              <a:t>Have students complete alternate assignment </a:t>
            </a:r>
          </a:p>
          <a:p>
            <a:pPr lvl="2"/>
            <a:r>
              <a:rPr lang="en-US" sz="1700" smtClean="0">
                <a:solidFill>
                  <a:srgbClr val="7030A0"/>
                </a:solidFill>
              </a:rPr>
              <a:t>Next class they need to come prepared with stretches pertaining to the lesson, warm up to the lesson or the history of the sport/activity</a:t>
            </a:r>
          </a:p>
          <a:p>
            <a:pPr lvl="1">
              <a:buFont typeface="Wingdings" pitchFamily="2" charset="2"/>
              <a:buNone/>
            </a:pPr>
            <a:r>
              <a:rPr lang="en-US" sz="2400" smtClean="0">
                <a:solidFill>
                  <a:srgbClr val="0070C0"/>
                </a:solidFill>
              </a:rPr>
              <a:t>Keep student involved during the class period- this is not a study hall reward or free time </a:t>
            </a:r>
          </a:p>
          <a:p>
            <a:pPr lvl="1"/>
            <a:r>
              <a:rPr lang="en-US" sz="1900" smtClean="0">
                <a:solidFill>
                  <a:srgbClr val="7030A0"/>
                </a:solidFill>
              </a:rPr>
              <a:t>Spotting other students</a:t>
            </a:r>
          </a:p>
          <a:p>
            <a:pPr lvl="1"/>
            <a:r>
              <a:rPr lang="en-US" sz="1900" smtClean="0">
                <a:solidFill>
                  <a:srgbClr val="7030A0"/>
                </a:solidFill>
              </a:rPr>
              <a:t>Cheer the others on</a:t>
            </a:r>
          </a:p>
          <a:p>
            <a:pPr lvl="1"/>
            <a:r>
              <a:rPr lang="en-US" sz="1900" smtClean="0">
                <a:solidFill>
                  <a:srgbClr val="7030A0"/>
                </a:solidFill>
              </a:rPr>
              <a:t>Progress measurement support </a:t>
            </a:r>
          </a:p>
          <a:p>
            <a:pPr lvl="1"/>
            <a:r>
              <a:rPr lang="en-US" sz="1900" smtClean="0">
                <a:solidFill>
                  <a:srgbClr val="7030A0"/>
                </a:solidFill>
              </a:rPr>
              <a:t>Set up equipment</a:t>
            </a:r>
          </a:p>
        </p:txBody>
      </p:sp>
      <p:sp>
        <p:nvSpPr>
          <p:cNvPr id="31747" name="AutoShape 2" descr="data:image/jpeg;base64,/9j/4AAQSkZJRgABAQAAAQABAAD/2wCEAAkGBhQSEBUUEBQUFBQVFRUWGBYXFRUYFhUXFRYXGBsXFRQYHSYeFxojGxUUHy8gJCcpLSwsFh4xNTAqNSYtLikBCQoKDgwOGg8PGiwkHyAsKSwsLSwsLCksKSkpLCwsLCwpLCwsKSwpKSwsKSwpLCwpKSwsKSwpLCwsKSkpLCksKf/AABEIAM4A8AMBIgACEQEDEQH/xAAcAAEAAgMBAQEAAAAAAAAAAAAABgcBBAUDAgj/xABMEAACAQMBBQQGBAkJBwUBAAABAgMABBEFBhIhMUEHE1FhIjJCcYGRFCNyoTNDUoKSk7HB0RUkU1RiY4Oi4TSywtLi8PEXREVzlAj/xAAaAQEAAwEBAQAAAAAAAAAAAAAAAQIDBAUG/8QAKREAAgIBBAEEAgEFAAAAAAAAAAECEQMEEiExEyJBUWEUcdEFI4GRof/aAAwDAQACEQMRAD8AvClKUApSlAKUpQClKxmgM0rQ1XXbe2XeuZo4l8XdVz7geJ+FRO57bdKRsd+z+aRSMPnigJ3So9s3t9ZX5K2s6u4GShBV8eO4wBI91SGgNDWtWW3i3yCzEhI0B9KSRuCovmT16AEngDVeT6euqXCxqTO0UiNcXYLdzb7jBvo1iM43yRgvxIGSSSQB96po1zq+pyKztBYWhaA7pxJM5A70L1UEEKWPsnh6xqxNM0uK2iWKBFjjQYVVHAfx9540BtAVmteC/R2ZUO8UOGxxCt+STy3h1HMVsUApSlAKUpQClKUApSlAKUpQClKUApSlAKUpQClK5G0O1NtYpv3cyxA8geLN5Ig4t8Bw8qA69YJqG6R2uadcCUrMUES77GVSmVzjK59biQMDjx5VFNU7Sbq/JTTQba2zg3Tj61x17lDwX3nj7uVUnOMFcmWjBydIn+0m21rZcJ5MyH1YUG/M/ujHEe84HnUD1TbLUbs4h3bCE9eElyw9/qx/D51o2GlJDkqCXbi8jktI58Xc8T+ytyvJzf1BvjGelj0aXMzkR7KQb2/KGuJDzknYyMf0uH3Vt3dxDbRF33I0XwVR8FAHE+VNV1aO3jMkpOOQA4szdFUeNb2xvZ7JeSLeasmEGDBaHko5h5h1J/JPxxyrPBhyah3Nui+XJDCqS5Pjs12TkubpdTnj7mNVItowN1nBBHeyY58CcZ5+4DNvCsKKzXuKKiqR5Lbk7Z4SFIwztuqAN5mOAAAObN4AZ51GFvJtSP1JeCw6yjKzXY8ITzihP9J6zezgcT9rYPqL71yrJZo3oQOCrXDKfwlwp4iPIJWM88bzdBUqC44CpIPGyskijWOJQiKMKqjAA/7616lq+qgO2mzOq3cpWC6t4bbIxHuyFn4ce94el9nlQHc1Db6zikMQkM0o5xW6PPIPtCMHd/OIr4Xam5YZj026I/tvbRk/mtJkVErTs41ZVCDVUgQezBbKij3Ku5XTt+zGc4+latfy+IRxED8skfOgO9p21+/OsFxbz2sr724JQpSTdGWCSxsykgccEg4zUhFcPQ9i7W1bvIkLSkYMsrvLKQeY7xySAfAYruUArOKxSgFKUoBWcVilAKUpQCs4rFKAUpWvqN8kETyysFjjUuzHkFUZJ8/dQEe7QNuo9Mtu8b05XysMXV38/BV4EnzA5mqfsNnpbuY3mqsZJX4rGfVQcwCvQDog+Nb8O/qN2dQugQvK2hb8XEPVYj8o8/iT4V3cV5Or1dNwg/2elptNxvkci82Ut5ZllkTJVQoXOEwvLKDnjw5V11AHAYA8ByHuA5DypileXKcpKpM9CMFHpGc0zWKAVSyxydX0DvpY5kleKaLjGwCsqnOc7jcM+dbcG2GtW/tW14o/KXu3PxGOPzrbxWlqGrLEVXDySSZCRRqWd8c8KOQ8zXbg1GWNQjz9HLmwY5eqX+zrWfbiEIGoWVxb9C6fWJ+4/LNTfZ3beyvh/NbhJGxkpndkA842wfjjFVDqG1LW7bl3aXEBYEoGAIkI9kbvDJrPZvo8Wp3i3UksMLW7hktogFnYqQd6VsAlc+Geo4dfXw5MkuJxo83LjhFXGRfVKwDWa6TnFK5OpaCZiT9JuYh4RSKgHu9HNciXs6Rud7qXwu3H7qAltKhR7LIv67qf/wCx/wCFZXsqt/audQb7V5L+7FATTNZqL2XZvZRkNuSSMCDmWeeTiOuGfH3VJ1GKAUpSgFKUoBSlKAUpSgM1ilKAwarjtL1D6RKliD9WoWa5weYye6iP2iC58lHjVjmqT0+4Z7i9aU5l+mTB/IKQqAf2dxVx8a5dVkcMbaOjTwU8is6Cj4VnNfLOACScAZJJ5ADmfhXObaO2/pkP2d5vvCmvnlGUuke05RXZ0pASDg4OOBxnB8cdajEIuUkK3t4YIyfQnW3jkh90nENEffw8668evRN+D72TySCdj/uV4avfSCMhohbowI7y8KxIAeHCAkyynHQLXZp4TTpwtffBz5pQavdRIYdgLhgD/KRZTxBW2iGQeRDbxBHnWyOzUH8Le3j+StFGP8qZrT7ONrLZlisLTv5hDES1wYyseQcnmd5QSeGfKp+DXc4qL6/4ciluXZRkVuLTUrmMJeSyK+5BDl5C6Yzvljw4nHE8s1L+zKMSXN5PNG8dyrRxCOQENFEF5A/2mDZx4Dxqw8Up6b3VyRTqr4IL2ysi6Zk431nhMZ6h97iR+aGqL7SbOieMmKNFuMqVkzuFDnid9eJIr27XbtptRsrRgUhDCQs3BXZmwQpPMhQF97VuapqsdvGZJm3VHzJPQDqawzylBwUe+TXDGMt27o+F2u1q3CkNa3KIACm6QxAGPXJBJ4c8mrH2E23j1O272NSjI25JGeO4+AcBvaBByD+yqw0fYu91gLJMTZ2LcVUcZZl8SOgPnw8jzq4dntnoLKBYLZAka9OZYnmzE8WY+Nelh8m3+52cOXZfoOlSlK2MhSuTtBtPb2UXeXUqxrxwObOR0RRxY+7l1qEW/bahPeSWVyloWCi5A3kBJwN4AY+Cs1AWbSo/svtvbX5kWBnDxnikiFH3ejhTx3T41IBQClZrFAKUpQClKUApSlAKUpQGDyqjO0uQHWli07ejuGVWupFPoHkV348YLBeZ67wHjV5mqF1zS73Tr+6lezlukuJmkE8WWIRiSEIAO7jhwOOVZZr2ParZpirerdG3eXytHdI5A7tHz9hoshvicj4YqbbHXBj0i2d8+haKxHI4VN4f5QPnUF2cS3vb1fp1nKgaNUiM6OimVGZzHnIVt5Wzg/kVYO1dtcSWphslUPKO7LkgLDGRus2Op3cgACuDFj8ap8XVnbkyb3a9j32Z176baRXAVkEoJCs2SAGYc+ud3PKvHU9irK4cyT20buwwXIO8RjHPPPHWo9DBf6WyxwxtfWAACqMfSYOHIcu8XOSB+zr2LrbRfpBt7e3uLmRADKIwgEO8AQsjuwUPg+rmtmmncTJNNUyFbEazLpd5/Jd4pMTv/N5QvPePo5I9ZW4ceany5WwK+Y2yAcEZGcHGQT04EjPjiuLq23FlbNuzToH/AKNMyP7txMkfHFRJ7+UWjwd2lQC57a7JD+DuivVu5wB5+kc1JNm9srW/Um1k3ioyyEbrrnxU9PMZFQ4SSJ3JuiI9uekl7GO4T1reUHPULJgH5MIz864Wo6pbPZxvebpWRFcIeLEkcdxRx5548qsrbe0Eum3aNjBt5Tx8UUuD81FV92bbP20NvDdFGurxl3lD/gbYZIU/axx8RnhjnU+FZYq3VFHk8Tf2Sfsj2Omti9wxlgglH1dmz726Dx7yQH1WPHCjiM8T0qZ63tlZ2n+03MUZ57pcF/hGuWPyqq9eubyaZ0ubyTcGCIofqU3WGQGKnebh51zYrGCBd4JHGBxLkD5lzxz8a6fIo8Lk8+WRWTy77ZoDwtba6uPAhBEh/OkP7q5N52m6jIMQ21tb5zxkkeVh57qhRn35FRK22hjlcx26yTuBk7i+io6sztgKvmeFSSz00kAtHIc9AVUfOo3zfsQnN9IiEug3Es/f3F1303jJCJAPcrnAA8MY8q9dR0u5kYSy3hYouF3oE3YwB7C72E+HGpuLZF52/wATIP3kVr6nbQPC6GJkLqVyDw9LgfTBIHAmo9fuTWQ4eymyWoyxW99DNbxyYLxllkDshJG5Ju+juMBy48886s/Z3bbvZzaXkRtrsAsELb0cyjm0MntDy5j4VsxrHbiC3QHHd7qjwWJQMk/LjXG2703ftWnj4XFpm5hfqrRDeK56qyqykdeFQsjUqZ2OG5WTula2m3omhjlXlIiOPc6hh+2tmuk5xSlKAUpSgFKUoBSlKAEVgLWaUBzdoNCju4Ghlzg4IYHDxuvFXRujKeIqEx7UyWEi2+r8ATiK9A+pmxyEuPwUnj0PPhVkVq6jpsc8bRToskbDDKwyD8KrKKl2WjJx6OfHIGAKkMp4ggggjyI4H31BbTZq7sLiWZLyFbJpnuJlki9PDcWBfGcgcAd74dK8dZ2Pu9HV7jSp9+1QF5LS4bKqqjJMTnjwHTIPm1c3araP+UrKwAVoIbuZ+93iB6MAzuB+GQx5Hrjyrn8bg/o6FNS/Z8Xm0lzqrt3LPbWAON5fRmucHHFvZXyHnzrYW3t7KBmVVjRBliB6Rx4nmzE4A8c1uRlEUAbiqoAAyoCgDlzxUK202ihaSOEurRqO8YIQ4Z84VDu+HE4z1FZ8t1XB3Y8cY0m1b+Tk3cs9+/eTsyQexECeXQkdftdelSHsz0ktqwkthuwwRMszD1WLggR55FjwP5pPSs6JsXd3oDyA2drzLvwldf7Kn1R/aP310tU7QLayiWx0NVeTOO95xqx5uW/Gvwzn1eHUDFWipP8Aj+TTVZdNDH4sKv3cn7/r6Oh2sbTlgNNtjmabHfEfiouBw3gW5kdFHmK09P1U2lusSd3uRrwLkjAHMlh8znxqN7I2eEeZzvyySPvSEkswVsZyePEgmprFs7b3FsPpCBhknOcbuCcEeGKskl6UfPZMjnM4+habd6k7vb4CM3p3UikR8OG7BHzlx8h416alpFrFcfRLUG+1AHDzXJBjt+pKwn6vKjjnBC/2iQpkml9pv0af6NqEfdRb3dw3KqFj4Dgky8oyARy4eQrp7TbJRi5/lGFEd9wCRSAyuvD6zHju4UkdAD7NbQ21waqG19HA07So7NZEdw26d+STkshwCXbxweGOIXAAxXE1DaSWY/VExR9MfhH88+yPKpFtn3d1arHbfVlFMxGOCbnDcZF5oQN5sc1XeHLBhME28M4wQSGU81Yc1PQ+8cCMEcDVclnVhp9g26k5bLHxYkn4k1rpaie5S3RxCOEk8u8EEUKkE5JI4nhgedbta0+nROQzxoxGOJGTWa47N5RtUidbMbYJdao8cYZoRbnuZGJJcJKocrnjuEnAJ4+iT14cbafag30yQ2QkkPcXKBEBIMs5a2RpGXgqiMSSZPIEVxdA1Iw38kkcckrLaPEixRs+J5G+rR90YTOM8ccqt7YDYqPTrRUUfWuFaZyclpN3jg49UHOB/Grxgrs5ZSpUdzS7PuYIohyjjRP0FC/urbpStzAUpSgFKUoBSlKAUpSgFKUoDXvr6OGNpJnWNFGWZiAoHmTUE1Dtjg4/Q4J7nHt4EUP6yTp5gV39vtm2vbTu4yO8R0lRW9R2TjuP5HJGehwelUlPqSfSwtwg+qQ70Ezd2Ul3zxIYbjEKBgEgcQRmo5uism10d3afbm51O0kgQ2kKSY4JK8kh3WB3S/BcEjB9GtNO0OKOzS01XTiURVRdzd3G3BgMu8QQ3DOQx51oPfW5bjD33PCFrQrk9cwL3hx0GKlmyUNvZW0balpm7vElrto45Aiu53DMrEyoACoyy8OGaTgk6bstByRDLd9Ml9O20e+mBOBiSRkz4ZXNbZ2jmtHVLXSLexkYZR7gEyHzRpd3J8uPur9C21uiKFjVVUclUAKPcBwrx1LSIbiMx3EaSoeauoYe/jyPnUbUW3M/NWuXd5cPjU7o7uQRGcrA45kBlwoPTxr6QiTCWqxggFAYlbuYVb1naV8mWQjAyT0wABztPX+ygxoz6Y5BAz9FmYvC2B6sbt6UZ8Mkj3VDtHtJrgMpljt5IzuyxdyxliYeIdsfnYIrmzZVhjul18kRhkyvbEwpjtoVBO6igKM8z5Ae0xPQeNTbZK1Z4EeZCgySkbetz4NIOh8F6czxri22g29qe+lbecfjp2GV+znCoPcB7672ma530ANtkqd760qQOfsKfW954V5cNVLUT24k6+TrWkjp478j5+CM7U3iM1xbBVkeSQ5DDKxqVH1j+f5IBySM8q7fZ7qTWUCwzO0luXZUduLQjIwjeKfsz8KjlzEFuJ8czMSSeLMd0cSeZNSLQipgKvjGSCD4HB/791d+lxrDaX+TjzaiWWf0ji7YRS2GoNPBk2791HwxhWA30TjwBySyMeBO8h4Mai99corrcQ47mQ7rqAcROBnGDxAUekueO4Sp4wmrQ2YijuTd2NziWMxxlcniYzvIcNzBVguCOWRVZbS7Jz6bK6yqZYZFKiTDbkwHFCxVW7u4Q4PEekN7xNd3aLxdO0bdbWhbO3GoSFLb0IlOJbkjKqRzSIfjJPuXrXp2f7DXN3Gnfh4bdRhpCGSSYdEiDDeVccDIQD4eNW5f31vplmXKhIYVCqiDnk4VEXqzE495z41SMPdm081qkeuzuzcNlAIbdcKDlmJy8jHm8jc2Y11a42y21cN/D3sOQVJSSNsB4nHNXH7COBrsg1qcwpSmKAUpSgFKUoBSlKAUpSgFKUoCP7WbZw6eIzOsrmUsESJN9zuAFjjIwACKh+u61peqIVYrb3ZXEMlzE0LK4IKjfbAcbwAK5PA8BUi7S9mnu7QNAM3Fu3fRD8sgENH+cpI9+Kqq2uEnizjKtwKsM4I5qynqONVk6LxVlkbM7Qz3E8sclqsHcYSaQSqw70qrbse6OK7rZyehFRddob7U0mgtrcNDIkts0oAEUbtMy95vMckC3AOFzlm6cqiMehpDMJUQyxfjLUyOiyLjGFKkcR0DZB5cqvnZbWbe5tke0wIwN3cACmIr+LZPYZeWKzjji3ZaUmlR0rK3EcaICSEVVBPMhQBk+fCvagpWxkMVBO0nYY3KfSbQbt3EOG6SvfxjnC5XBJ/JPQ8OtTHUNTigQvPIkSj2nYKPmTUH1btmtVJWyjmvX/u1Kxg+crDHyBqGk1yEVxplvbyoJRGMjOe8yzRsOanfJ3SD7uVTLQdVD269wO9ILDeB9AYbHrn91Qm/057y6e4uEjgSUhmt4mcq7D2pTyLHrgDNT7QYAtoqphAAwGAAF48wKxUUmVWPm2yE6pps8lzPvXDRr3hG7EoHQe2eNdPZXSoopCGLv3mOMjs3pDlw5ccmufdax/OLjejkIWX0pI43ki5DmyA4Pka0NI18NM0RctklonIKkjJO4wIBDL94pyjSkWNc/wA3lguYxjuXKuo9qGXg646kEKw8186shSCAQcjAOeh86q2x1lZF7uY4JGN7kGz4/knlXUbVbo2wtoyYmAK/SBgkKPV3Acgtjr5cK0i+CGdHbLtFhsfqowZ7th6MCHiPBpW/Fr7+J++qf2l1W7Z0u7yXvAr5aFTuxRZyFMS54suTxOSc1J12QS2QsJN4scs7gtJKx6luOSfDiBXR2d7KGnmFxqbB4wD3VsAQoyPWkzxJ48vHw5U7HRDrPV5bKZL+yyylV76LkJouecdHA6+WfEG99ntfivLdJ7dt6NxkeIPVWHRgeBFU3caELFhagsdwuAzHJYZDA8McN05rV0TXZdInaaFTJaSEGeAc0P8ASxeBHh8+hBOuC8o2rP0BTNaGia1FdwpNbuJI3GQR94I5gjkQa36uZilKUApSlAKUrNAYpSlAKUpQGDVU9omx5tpXvrZSYX43USjO6f6wgH+cfGrXr5ZM8+tKslOihopQwBUgqRkEciD4V66bqUtnP9ItuJ4CWLOFnQdD4SD2X59DkGu3tb2ZS2zNPpa78RO9JZ+HUtbnp9j5eFRex1FJgd3IZThkYYdCPZZTxBFZU4s1tSRZl72u2KRK0TSXEjIGEMSMXBOfRkON2M5ByCc8OXKoVqe3eqXeQhjsIj0UCScjzY8FPuxUbgxFfkDgLiLe4dZIyc9eqk1uXetxo4jXellY4WKJS8hPhujlRyfsUaowuiIW35i9xJ/STuZG+AbgPl8a9bzUooQA7AH2UAyx+yg4mu5pHZ1qF3g3LCxiPsrh7hh5n1U/b5VYWzWwNnY8YIgZOs0npzN5mQ8vhgeVNjfZFlZaZszqN3gw24toj+NuThiPFYB6X6XCpto/ZkY0Hf3c07DjjdjWIZ54jwfvJ91TgCs1dRSKmlpemCFWUEneYseCrxIA5KAOlaO1uy0d9bNC/ot60cgHpRSL6rr7jzHUEiu3SpoH5507UW7x7a5G5cwkq6/lbvtr4g8/9K3rnXPoqFzMY1HTIIJ8FRs5+GKtHazs5tNQIedGWVQAJom3JAByG9ghgOm8DiuZoXY7ZW8olfvbmQcVNw4cKR1CAAE+/NUcOSbObsHpN9cgXd2Y4gfwETxEsFPKRwHUBj0/8VODYXB9a4A+xCAfmzNXTArNXoWVb2nbFShUvbZpZpoM96jHJlhPPdUDAZeeBzBPgKiNneJLGHQgqw/8gjxq/wAioJr/AGRW80jS20klnI5y/dbpjcn2mibgG81I61DjZaM67Ky0PWZdHue+i3mspWAniHHczw30HQjp7sHpX6Etp1dQ6HKsoYEciCMgj4EVX+l9i8AcNe3E94FORG+Ei8t5F9b548qsKKIKAFAAAAAAwAAMAAdBUoq++D7pSlSQZrFKUApSlAKUpQClQXa3tbtbKQwoHubnODFF7J8Hc8AfLiR1xUNvu0XUrj1Wis0PSNRLLjzkf0QfcKNlJTUey7BSvzlcwSSnM1zdyN4tcP8AcF4CulsvttPplxGJ5pJrKRgj942+0BPJ1bnu+I5c+uKi0VjmjJ0i+sVXva3sbDLZy3calLqBC6yx8GYLzV8euMePLHhXxrfbbaJ6Nksl7J17sMqL73ZePwB99dfYTtDh1NZF3Gimjx3kLkE7p4ZU+0vQ8OGRnmKGqZUuhaP/ACteQRRs25EnezzIcFVZQvdqeQdzw/8ABq8NndkLWxTdtYVjzzbm7ebSH0jW3BZwWysY0igUneYhUjUnxJGBmoprfbHp1ud1ZTcP+RbjvOP2/V+80SoNk4xWap287abyT/ZLFYx0adzn9BcftNci4251mT/3UEPlHCh+9w37aWijyRXbL5pX56bXNVP/AMlL+rQD7hXJu9t9aikwbucpkfWCNGGPHAU8vDnS0Fki+mfpulfn3T+0OYYNxrNyPFU09CfdvOMD5VMT272qqojgvZyAAW7pFLHHM8eZ91SWtFo0qo5+3CdvwOmyeRllC/Mbtc+ftY1V/wAHBaQ/aLufuaotEOcV7l2VjNULNtnrD87yOMeEcEf7WUn760JL/UXPp6ndfmHd/wB003Ip5ofJ+iqZr81yWM7evfXrf4zfxr4/kd/61d/rmpuRHngfpelfmj+SH/rV3+uavRLGYere3o/x2puRHngfpPNK/O8VxeL6uo3w/wAXP3GujbbUajH6t/K3/wBkUD/eVz94puRPmgXvWcVTsHa9c226bsQzqSBhFaKVsn2RvMrEeHCptqfahp0Ge8u4t4c1QmRgfArGDg++pNIyUlaJZisVUmqf/wBE2q8LWCaY9C27GP3n7q4F124anL/s9pHGPEpI5x7yVH3UJbS7L6pX53XbbXJWBe5WFc5wscPDHkFJPxNWj2dbTyTmSK4cuygOrEYOCcMp9xx8/dUWU8kbogG0+lLHqFw24ocyMd7HEhuI4+41oVJO0C4R799z2QqMfFlHH9o+VR3FZvs8/I6kz5r5eMEYYAg9Dy+VemKwaFFM84olUYUBR4AACtWawYTLPbzSW8yjG/GeJHgeVbuKYoXUmubOfPpRmObuee5Oc/WSMV/RzW3b2iRjEaqvuAH3869t2sbtLEsjfbFKYpQqKUpQGSaxmlKEilKUIFKUoBSlKEilKUApSlAa19pscwAlUMBy5gj3EVpxbLWyn8Hn3sxHyJrq0pZZSklSZ5QWqJ6iKvuUD/WvWlKEWKkfZ/c7l/H/AGw6H4qT+0Co5XT2Zl3by3P96n3nH76ImHEkaVwzF2L+tvNvfayc/fmvOpBt1p4ivpMDAfEg/O5/5g1R+ofZjOO2TQpSlCopSlCBSlKAUxSlCTGKYrNKE2zGKbtZpQbmY3azilKC2KUpQgUxSlBZjdpu1mlCdzMbtYxX1Sg3M+cUxX1Sg3s+cUxX1ShO5nzitnTW3Zoj4SRn5OD+6vCvqM4IPgQfkaWFJk07U0/nER8YiPk/+tQmrk2p2SW8CZcoU3sEAHIbHAj4Co23ZOelwPjH/wBVWadnTmwzlNtIr+lTpuymTpPH+g38a+R2Uzf00X6LVG1mXgyfBB6VYEfZOfbuB+bH/Fq3oeyyAetLK3u3R+6p2slaeb9isaVa69mdp/en/E/gK9B2cWf5L/rGptZb8WZUlZq3P/Tuz/Ib9Y/8af8Ap3Z/0bfrH/jTax+LMqKlW4ezmz/If9Y1fB7NrTwk/WGm1j8WZU1KtY9mVp/e/rP9K+G7L7bo8w/OU/8ADTax+NMqys1Zb9lcHSWUfoH91eT9lMfSd/ii02kfjZCuKVYDdk56XHzj/wCqvCTsql9meM+9WH7DUbWV8E/gg1Kl8nZncD8ZCfi4/wCGtKfYa4Xm0P6b/wDJSijxyXaI7St+fRnTmU+BP/LWk6Y51BSqPmlZAr7EJ8qA86Vtppjnlu/M/wAK24NmpX5GP4s3/LQmmcmlSaDYC4b2oR+c5/4K34uy2Y+tNEPcHP7cVNMusU30iFUqxIOygfjLgn7KY/aTXf0nYa2t2DKpdxxDOd7B8hyFNrNY6abP/9k="/>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pic>
        <p:nvPicPr>
          <p:cNvPr id="31748" name="Picture 6" descr="https://encrypted-tbn2.gstatic.com/images?q=tbn:ANd9GcR_N87iTpEH71l6RX_VfYyxRBYYyBMWnQwYtw3Dm8rmMT5G67aASQ"/>
          <p:cNvPicPr>
            <a:picLocks noChangeAspect="1" noChangeArrowheads="1"/>
          </p:cNvPicPr>
          <p:nvPr/>
        </p:nvPicPr>
        <p:blipFill>
          <a:blip r:embed="rId3" cstate="print"/>
          <a:srcRect/>
          <a:stretch>
            <a:fillRect/>
          </a:stretch>
        </p:blipFill>
        <p:spPr bwMode="auto">
          <a:xfrm>
            <a:off x="6248400" y="3733800"/>
            <a:ext cx="2628900" cy="2057400"/>
          </a:xfrm>
          <a:prstGeom prst="rect">
            <a:avLst/>
          </a:prstGeom>
          <a:noFill/>
          <a:ln w="9525">
            <a:noFill/>
            <a:miter lim="800000"/>
            <a:headEnd/>
            <a:tailEnd/>
          </a:ln>
        </p:spPr>
      </p:pic>
      <p:sp>
        <p:nvSpPr>
          <p:cNvPr id="31749" name="AutoShape 8" descr="data:image/jpeg;base64,/9j/4AAQSkZJRgABAQAAAQABAAD/2wCEAAkGBhQSERUTExQWFRQUGRgUGRUXFxcYHBcdIBkYHBccGhwXHiYeGh4kGhgXIS8gIycpLCwtHyAxNTAqNSYrLCsBCQoKDgwOGg8PGjQkHyQtKiwqLCwvLCwsLSopLDIsLCksLCkqLCksNCwsLCwsKiksLiwsLCwsLCwsLCwsLCwsLP/AABEIAREAuQMBIgACEQEDEQH/xAAcAAEAAgMBAQEAAAAAAAAAAAAABQcDBAYIAgH/xABDEAACAQMDAQUFBAcFCAMBAAABAgMABBEFEiExBgcTQVEiMmFxgRRSkaEjM0JyscHRFUNikvAINFNjgqLh8Rckshb/xAAaAQEAAgMBAAAAAAAAAAAAAAAABAUBAgMG/8QANBEAAgIBAwEGAwcDBQAAAAAAAAECAxEEEiExE0FRYXGBkdHwBSIyM6Gx4RRCwQYVIySS/9oADAMBAAIRAxEAPwC8aUpQClKUApSlAKUpQCqk07tJq2oNLc21xBbQJI8cULwhi+w/3hILITwDgj4AdTbdcfe920fiyTWtxcWjysXkEbK0bsc5YxyBgCT5jFZjjPJhm92I7WfboCXQRXELGKeH/huPTPO1hyDz5jJwa6Kq47P9mr+01ZZZWS4hnhaKSaNPC9pPaiaVASC2AVDD7xHkM2PR+RkUpSsAUpSgFKUoBSlKAUpSgFKUoBSlKAUpSgFKUoBXMdoe8mwspRDcXAWXjKKruVB6FtgO3jnB5wQcYNdPVX3XYG/try6uLD7JIt25lP2gOHjYnLBWUcrknjPpxxzlA7vQu1Nrerutp45QOoU+0v7ynDL9QKlap+Tu71kTpdJcWKXCdDGjJuB6xuQntofRs+oxVuQFti78b8DdtyRnHOM84z0owZKVW+qd4891M8GlqhSJtkl5KCY8jGViUHLn49PoQa1Yr7WYwSLy2nOc7Zbfwxj7u6Eg4+mfjXGVsIvDZ1jTOSykWlSuc7H9sBeB45IzBcwYEsJIbGfddGHvo3kfp8Tt9rLS6ltnjs5Eimf2fEcMdqn3iu3OG9Dg11TycmsETr3eVBBMbeKKa7nX347dNwj6YEjEgKTk8c9OcV96D3gJPcC1mgmtZ3UvGkoUiVQMtsZCQSOSV9Py5HQu7fVbdEiW7tI4xkllhZ2J5yTuA3MT5kiuh0Hu9mS9jvLu9Nw0KusSLCsKpvG1ycE7sr/L0rd7ceZjk7ilKVoZFKUoBSlKAUpSgFKUoBSlKAUpSgKx7ZXl3f6n/ZlvM1tBDGJriWM+2wbG1RjBHXGM85JOQAK5LXbaK3nFpps1/cahgj9HdHCEdfEONvGOV4HqRVo9o+7i2vJvHJmgmK7Glt5DE0ijoHwCG8ucZ4AzgAVIdl+yFtp8Xh26bc8s59p5D6u3U/LoPICs5Bo9hYtTWLGpNA7YXaY87x13CTChCenK/Hr1rd7bOw067Ke8LebGSR/dtnkc5xmtrX9fhsoGnuHCRr5+ZPkqjqWPoKqvWO015qe5cvZ2TDHhjAnmUjne3PhqR+yPI85rlZZGtZkztTTO6W2CySHZC3VLG2VBgeFG3zLKGY/ViamK4HT+01lZD7Pbq8rZz4UAaU54B5Jx5cgH6VtjvSgSQxXMNxbOuNwkjztyARuAO4ZBH7PnVW65yzJJlq5wrxFyWfIkrvW47TWbCSSRIkkjuIpXchRswGj3EnAHigdeOtWzbXKSKHjZXRhkMpDAj1BHBFVRFNZXh8dPBnYKELEBiq5yAVbleT5gGtOBJbGTxtP9jkNJaZxFMPPAPET46MuBwMjFSatRGCUJcEezR2W5shyXRXG6h3rWcc8kCLcTyQkrJ4EDyBGBIKseOQR5cfHrU32W7TRX1us0fH7Lxn3onHvI48iPzGD51DdsuxZk/wDt2QWK/j9pWGFE4845vJgwGAT0OOQM1PRWEz2d7WW18he2lD7eGXlXQ+jo2GXoeowcHGal6qHTnnuNXs7iCwubZkDrdySxmJHQjG0njxSGBIPrtOOOLerLApSlYApSlAKUpQClKUApSlAKUpQFe94/a+dZotOsWC3Myl5JSM+BFyN3wYkcfTzYGuKZxbSER6zcLcr1E06yIT1IaN+PpnIqduMRa/fLJgPcR28sJPVkVNjgZ/xKTgeh9Kie1ugwW+n3RSMHcHlJbDNvY43bjzwTkelQrbZKe3OOhYUVRcNzSfXr5Glb6vcavKl1d7BFBlYI0BCM/R5SHJJ5Axnpj4HOrJaXOrC5W1bw7S2R90pOBM6qSEB4wD584A5PUCs+pN4GlHZkbYEUYHPtKoJ/7ic/WuVWKf7Oto1zJ9lUlvAACgknJyRywzk85rjGyDm7LPRFrHQ6iytafSrPCcnlLr693DO97Ed5+k2OnRhY2juQoWWOOMl5HA5beeCCRnluM4xxUDpfeKqaxNqE1rJHbXMfgumA54CBWYHAOSgyPievnEQwhAAoAA4AFfdYev54iWlf+kvu/ft58lwn8ef0JnvG1bSXgS6051ivDIF/Qhojt5LmRMADy588+dSJubizmS3vdrCX9Rdp+rnHGAccK3I+f4E8g9qhzlFOeCcDP49axzRzm3NqLqT7NkEQuA4Ug5GwtynPpisyvpuWJrHmR5fYWu0clKh713rp+7O/j1ZtOuPtyZ8JtqXcY/aTokoGOWj3fUcV0v8A8sSykNaabcTQZ/Wu6Q7l49pFfJYHnGSPLpnjkOys32myj8T2tytE+ec4JRs/MDP1qO7F9lknicyzXHj28jWysspHheGfZ2AcdCODms1XShFxfc8FRrNPCc1ZH+5Z9y4eyfbqC/LIoeK4jAMlvKu2RfiB0Zc/tD1GcZFdHVO9pGMN3pcyHEou4rffxlo5MrIDjyI/DNXFU6qe+O4qra+zltFKUrochSlKAUpSgFKUoBSlKAUpSgIDtd2Kt9RRVmDK8Z3RzRnbJGfVWx8BweOB5gV527bXl0k9zZPdyyxwt4ftbQXGARu29fqa9UV5r74tOMOsTEgBZ1jmTAxn2Aj/AF3oxPzrnYuMnan8WPE6S3sBe6WoQ48WAID6MFAIPydcGuOj02+LCIWcviDgs3Efz3+6R9a/OxnbU2JaN1LwOd2F96NvMqDwQcDI4rtpe9OxGMNK59Fibj57sflVc62njbldS8p19tX4J7XjD6cpev1yQlt3c3rDMlzDEfupGZMfVsflWSfu3u1yY7qKQ+QkjKfmmamtJ7zbOeQJl4i3CtKoVWPmAwYgH54rrK0lmPDivgjaOsuk9ytl/wCn8ynb6wurf/eLZwP+JEPET5kryv1rRbW4cZD7vRVBJPwAxVxalr0FsVE8yRFvdDHBP/j49KxQazZnMiTW/wAXDxZ49TnPT1rXZF87fh9Mn1/berrjs3J+bXK+DX6oiO73SHisk8VSryM8pU5BXceAQehwAfrXOdkdbu5L2+jsbeO4DSvNtMqxEDds3AsQCD7P4itvtt3joEa3s3Ekjgq0q8rGCOdp6M2D1HA+fTU7iF26ttHT7PJn4+0nX1qXTXubc11PPX2PC2vp3lh9le724e6W91NkaSLmC2jJMcJ82JPvNwPX1ycDFj0pU5JJYRXNtvLFKUrJgUpSgFKUoBSlKAUpSgFKUoBVAd+s8kupJCzlUihV41xwS5be3PX3QPp86v8Aqiv9oLV0e5t7ZNviRK0ruMb13cImeo4BYqfVTWU0nmS4MpNvCKuMbjqhPxXBH9axvIRgbGySAMjGSenNZlvJB1Ct8fdP9K+XuyXRnXCIwYgHJ486OGnazF+xKjK7KUuniWl2Btra60xLeRVk2FxLG3LK5djnyK5HQj5Z4NbK93YQFYL27gjP92smVHy6Y/OuEFthxNDI8MmP1kZwSPj6ituTWtQYYN8wHwijU/5lwfzqPPR2qT2PhlrLRWR427vBpr5ozd4HZS3tIIyrSS3MsqgNK+92UBtwA44yV8jyRzXEOqg4ZcH0KEH+FdJHp/t+LI7yyffkYsfpmtLXhtKSKfbJ2Y8mHXn5fzrvHTbY5nI0t0U66nZhZ8P58SLRWIwiH5kbR+ddj3TSSQavbrGxLTb0lGMgx7S3I8gGVSD8PpXJNdSHzVfiASfzrPourS2Uy3MDESRncTk+2M5ZW9VIHT+go5UwWIct95VShbNZlwkevqVitLpZUWRGDI6h1YdCCMgj5g1loRxSlKAUpSgFKUoBSlKAUpSgFKUoDQ13WI7S3luJThIkLn446AZ8ycAD1IryTfzvJcPPLjxLjdOwAwAXdiQMngfCro7/ADWdwtrBW/XMZpQCchE9zI8wzbzz5oKqXtBFgxv5DKH4Z6fwNZcMwbLDTafdXK7wa/k0K/CM1+0qCdya0OTMCfDK/gSB+WK36jezw/Qj95v41JVdw/Cj0WleaYZ8EKh+0I/VH/Ew/Kpio/XYd0JI6oQ4+nX8iaxaswaNdZFypkl6/Dkhq/CKA5pmqU8+W13GdsWiKafM2UlBkt29DjdLGfrlh9fUCrtryba71t4pYyUlhxNGw6qyncP/AFXpzsprgvLOC5GP0sasQOgbo4+jBh9KsJxwQ9Vp+xcWujSfzJalKVoRBSlKAUpSgFKUoBSlKAUpWlrWpC3t5p25EUbyEcDO1Scc+uMUB587Y3xuNYvJScrEwtk9rIAQYbH/AFAnHkWNRl5bCRGQ+Y6+h8j+NauilmjMjkl5XaVic8kn4884z9akKm1x+7g9loaUtNGLXVc+/wDByi5GVbhl4I/161+s2AT6VuamocGZRgxsY3+IB68emf8AWK0JELbUHVyF/Hqfwqrsq2zwu8pbI7G4rnw8/D5HQaNHtgjHwz+JJ/nW7XyqgAAdAMD+VfVW6WFg9LVDZBR8EkK+WXIIPQ8GvqlZN2clApAweqkqfocV9GMuwjHVzj5DzP4V9XBAkl9A7Gt/s7ECGkPvE7cfdHB/POaqoVbrMHmaau0sVXx9ETCoAAAOAMY+FWP3D60BHcWDN7UL+NGPWN8Zx+6/X98fSuqyaXrH2G7gvQCRE22QD9qJvZf5kZyPiBU+2OYll9qaftKdy6x59u89M0r4gmV1DKQysAwI5BBGQR8CK+6iHkxSlKAUpSgFKUoBSlKAVX3fjrBh0p41OHuXS3GOuCSzfQqhH1+NWDVV/wC0BZObS3nUArbzBmBOCd2FXHHPNDMcZ5Kzii2qFHRQB+AxX0Wxz6c1iunlh/3i3mhH3mQlP8w4rT1a9HgEoQxkwi4OevX8s1NVkWsxZ7X+qq7Nyg+i6d/w6jRUDQcjiQuSPmSP4Co/Rrc+OQf7kMD887R+WTU7bQbEVB+yAK+khUEsAAWxk+uOmax2edr8DmtJlVZ/t6/XqfdKUrqTxSlKAgYdKaSZ2cFY95bB6v6f9PFbqexcsPKVA31Xg/lUjWhqcTFoWjALiQIM9Pb9nnHlnFctqgsorp0R08N66p5b/f8ARs36jdY1OONGU+0xBGz+vpXS2fYCb7ZLa3s7I0aRyqIMBZEbIYq7DPsthTx1zXY6d2KtIInjjiA8RWR3b2nYMCDljz59BgVDu10YfdS5I9mvdsGql1738vmdh3YWMsOlWqTSLI3hhlZckbG9qNcnrhGAyMDgDyyeprg+5nUi+nfZ3P6WzkktnBxn2WJQ49NrBR+6a7yh5cUpSgFKUoBSlKAUpSgFV53zPuhsrfP6+9hUrj3kUMW+HB2f6zVh1XHebITqOkx9VL3Uh480iTafpuP5VrN4i2bwWZJG03OfjVV94WhQRXtqYo1jMgkdtgwGK4K+z0Hn0Aq1K4fvP0d2SK7Tafsu4upOMq23oemQfLzz9KrNLLbas9C5ljiT7mn7Z5OXpWrZagkoyp581PBHzH862q9Knk9FCcZrdF5QpSlZNxSlfEsoUZYgD1JxQw2lyz7qM16QFPCHLylVVcgc7hgnPAGfM1juNbLezAu4/fPCj+ta0diOS53s3Vj/AC9K12uaxEo9f9pVqDrr5b4fgXp3pWv2e4s9RHuxsbWbnpHJna2P8L5PHqOvlu1B9k9VOsaLdWMp33UKGLLHl+N1vIxIPO5QCeTlc+dfvYzVvtNlDIfe27H/AHk9lvxxn61RayGGn7FVo59Y+5sdhJfA1q8gHu3UMd2OvDK2x/gMljn5CrPqotbsLpby2vLMRGSJZY2ExYLh1wpIXk4JY4B9Kj9e7XarHbvNHfQyiN9k4hgj3QjOGxuJyV6YYA+fqa602x2pN8nK6mW9tLgu2lVUuqanGiz294t4pAcRTwxqJFIyNjxbSpIPGfPHxB7vsf2oTULVLhAUJyrxk5MbqcOp+R58sgg4Ga7QsjPocJ1yh+ImqUpW5oKUpQClKUAzVZdsn8TXLVN2RDayzbfTe/h5+uB/lrn9Lmk1oyXV3JJ4O9o0so5HWOMLx+lC4LuQxyTjqfIhRHS9mFGpiGyZ7VY4MzPGxJwz5SNQ5O0kjd+ePWLZbF5gSqqZLbMsGub7x3xplxjzVB+MiVBaV2zuY5ZbERPeXEMkgD7ljzGvQux/azx9RzmsvbjX47jSSyZUySRxFG4ZGD5dWHqChH4VEhVJTj6omytjKDx4M4CS1UkHkMOjA4I+or7W7mX7sg+Pst+I4/KvqhNetlXFlVVqLafy5YPpdbx78Ug/dww/iKHXR+zFKfmoH86+aVp2XmTv931OMZXwPhr+duipGPUnef6Vh+wAndITI3qx/gOgrZpWyqiuvJCu1V1345ZAGKE1+M2Bk8Ac18TpuRh6gj8uK6Mjkp2N7aPp9548MZnV0MUsYJUEcFDuwVBDDqQeNw4zmuh7Jdt7WGO6eZvBMl1LKsHLuAwTgYA3c5GeBxXLafJuiQj7o/EcH8waz7RnOBn1rzN9/atqSNa9W6pZSLL7OdsIL0usQkV4wGKSLtOD0IwTkf8Aio+GyQardRbfYubVJHHkTvMZz8SD/Gojuwtt1xdzfdEcA/Nm/MCpSz1FP7Q1C5YjZaxRwbs+m6Rx/mGKi7cNpeHyLqux2VxlLq/5OI7K9qruCGPY4ljXK+DJgDAY+64G5T88j+FWn3J3bTNqE2FjSSdMQA7ijhP0jE7QDvyp49DwPOoNHj2wIPhn8ST/ADrte6PWDb6t4P7F7GRj/mRgsp6fc3j61Kra7RlPHUTk9jfHcX1SlKlnUUpSgFRXantAljaTXL8iJSQvI3t0RMgHG5iq5xxmpWqw7870GG1tgxBmm3so/aSNSTn4bin+hWspbU2+42hFykorvKnuDLPLJcSuySzt4jiImJQfTCn06k5PXnzrt+6mxC2bTc7p5XO48kqp2pyeePa/E1x+pyhInYnGFOPmRgfmRU5D2ygh0iKGGRWuXiEKxqfaV24Yn7uCScn4VUwnO6Lfiy6uhXRJJdyf1+5OdglEn2u6AGLi5kKn1RcAc/E7qhNP7HQXj6kzL+k+0yJHICQUYDdwAce+RnI5rtNC09bS0iibAEMY3nyyBukOfTduNc1oWpfZtLnvWwrTPPcqD952xEPjkhfxrdSeW4+SRxcVhKXm2V5ay7kVvUA/1r8u2wjH0BrNbaPPHaRXJjLWzggTRgsqkMVKyDGUIYYyRg+RNY8h1ODkEEZFerhNTjw+SlawfdKxWkm5FPnjn5jg/nWWuqeVkwKUpWQa0XvOh6H2h8j1/PP419WLewAeq5U/Tj+lYrp8SJt2lydm0nGd2MfnipO87NXdtMYnhaRpMOvgqzqfIjOByMDNRXdCE9sn4/A3UJNZSMGjt+sT7rkj5NyP51IVFRWUqhJJFCpdpKqck8xsUYNxwRzx6EHzrZayY5y3BwM85wucfyJ565qh1EV2ja6EK2OJckrofaWayS5SOHe0zB43yNqkjB3g+nBA88VEw6b7LB3cmQ7pQHYLI2ScsOjYJNfv2MltzBScgn8Uz5c8Kfl9eMRZYsb3UYIJGeT+j2jA69fyrnnw6nSV85RUc9PAkQKwXVy0JjuI/wBZbuky/wDSQSOPLFSej9nb285trSRkOSJZf0UZx6F/e9OP5Gu50nuIZxm+umOf7q2wi/EF3BLc/AdPjxvXVPOTWuqeUy17C8WWJJUOVkVXUjzDAEfkRWetfT7FYYo4YwQkSLGoJJIVQFXk8ngDmtippNFKUoBVP98vN/aArwIJiGyOSXjBGOowMc/H4Grgqou+hNt5ZOejxzxjnzBjbp5cefyrhqfypehJ0n50PVHEQWAnu7OA+7Lcxhviqncw49QK9A6v2bt7qF4JolaOQYYAAHrkEEcgggHPwrz1LfGCa2uPKC4ikbnHs7sMMnoCDjPxr0PpvaO1uDiC4hlI8o5Uc/gpNcNBjsfdkj7Sz2/PgjhrvuimdPs/9pS/ZOAYzEhlKfc8bIyPmp+tVn3g6BJZ3aWj3Ek8McKSQq4ChRkpgheGYbfex0r0tVL9/lmFuLKbjc6TQk45IXa68/Nm/E1IsilB4RGpm3Ysm33Aal+ju7Y9EkWdfXEikN5dAYx+Nc9oPYe1ke+hkjw0F3LGrozqwTjYM55A565rH3J3JTVivlLbyKefuujA/Hpj6murgLDWNUU9CbaQfEGHGflwK52SfZbk+TpGK7dxa8TjNW7sJYRutH8VOvhSFVcepV+FPyOPrXONptwJVha1nEr7tiCMsX2jLbdvvADrirwqAvSF1nSmK5y1wnyJiGD9M5xWdLrrU1BvJtqNNBRc0Vzbdlb+QgR2FySc4LxmNeM5yz4A6HrUprvdPfW9jLdzui+FtYwRZZimQHJfgAqDnjIwDzXo6tTV9PE8EsLdJUeM4x+0pXzB9anyvnLvIGEVvofZ61hjU28SAMAwcgMzAjIJY5J4PrUwp5qA7DzlrCANndGphYHqDGzIR/2ip2vPTzuaZewxtTRWy9npLjR3MEbSz2epSnw0XL7G2hxgep2nOCePSsem9gdTuCNloYVOfbuWEeOv7Ay/l6f1qwu7F/Dv9Ut88GSG5Vcf8RCXOfmF4z/OrIq2UYzSbKK2uLk89xVWkdxScNeXUsp844cRJn0zyxH4fyrutG7E2VoMQW0SHkbtoZjnGcu+XPQdTU3SuiSXQJJdBSlKyZFKUoBSlcJ2w71o7K4NtHBJcTKoZwrKipkZQFm9RzwOOOpyBhtJZZmMXJ4SO7qkO97tLBdXtrbwOJHtjM0rLyq5Crtz5tlTnHTI+IrQ1/txqF8GR5FtYGyDFBkuyn9l5Tz0znbgH0rjNISO2aUP7BLkLuBwU/ZwfP8A9VCu1MJQlGHLx+5Y0aScZxlZws9/lySGvgfZpc/d/PIx+dYbCPxY/wBINs0Z2719llIwVZWHIOCKxX1yJsDlbdSHeRgVDY6KoPJ5+FbemZIeQgr4j7gDwdoAUZ9M4zVYs11+Dzn08v8AL9i24st8VjHr15/wvcuPuo7bSXkclvcnNzbbcvwPFjPuPjPvcENxj3fXA5v/AGg/e0/96f8A/Mdcr2X1r7FqVvcE4jfNtMeAAjkbWJPQK+CflW53z634+pCJTlLSMKfTxJPabB8/Y2D4EGreFu+nc/plJOjs9RsXjn2IvuqlI1u0AJAYTg4PUeA5wfUZUH6Cu/v4SnaC73DHiW0DryOQCEPH7yn/AEa4XujVP7WWV+Ft4J52cnAQbQhZvhhj+NTlv2wS+1wTiN4opLVoYDJx4wWYtuX54cY5936Ukv8AhYb/AOx9eB21QGuMqahpUrE4F0YuBnmRNq/9wH41P1yPbrUBHNp+1GlkjukufCjGXZI8s+B8v5+lQtP+YsEvUflsuulaWjaxFdQJPA4eOQZVh+BBHUEEEEHkEVtyPgEnoBmrcpyq9CjMdxqEJzlLyRwDjO2ULIp48jkkfCpmuCtu1Mq3UupTQstlf7SGTMng+GPDQyADI3KuT8+OmKm5u8KwUZ+0ofgodj+AWqy+qSm+Opa6e2PZrL6BdWisdct5pXWOO6t5LdnYgKpVg6liSAoPsrn/ANi3Y5AwBBBBGQQcgjyIPnVJWts+q39tK1pIlhbeJJJLcoEWQFegDcFeF+mScYqEs+30mnz3cemPE1gJNyeOJHCnb7YiwwO3d0z1G0+ZzOojLYk+pCnHtLWocnoqlVh2Z7b61NbLcvp8Msb5KqkhhkZeMOqyFgRjOBwTwenXptB7xra4YRSbrW54Bt7keE+ScDZu4kyem05PoK6kc6mlKUApSlAYb28SKN5ZGCpGrOzHoFAJY/QA15rt79rmWe8cYa5kaTGc7V6IuT5BePlirX79bp10sohKiaaKJmHQKSTz54JVRx8umap5JrhQFEMfGBkSYHHwIzVfr23BQXf54LT7NilNzfd4Jvr6EkTjk9K0P7WL/qUaTy3Z2p/mPX6CtHVvGMeZRGEDoWCbiduec54IqbTAAxgDyx0x5YqpcFCKb5/YulOU5OK4x8TRj05nYPOwYjlUGdi/Hnlj8TW65r9LVpX17sAABZ2IVEXlnJ4AA+orC3WSSNnsqi2/dmPUGXaQ+NpGDniuehZliLLG7Rh9vjYIQk+7lyMA4HT4VbGi93UFrCb/AFtl9jlbfqkeegYD9bIfujj1z5b0drqOtoRxp+lsMJHsVpJk/ZO08KOAfIDjG7rV3Tp9kcSPP6jWb55gvcrLShdQrcCOSOP7TH4L4QOdhHKhmHshs8kfyFd52e1HT9SsoLG8At7q1VY0JYRtkAAPC54OcAlT5+R4Ncnf6M9hdSWUhLeH7cTn+8iPun5joR5EEeVR+uW2+F8KCwGRxyMEE4+mas1XHbmJNnoqr6O2q4fLff7FpT9iL5MLFqj7P+Zbxu2P3iefmaj5bG10std3Vw09yVIDSsN5/wAMSD3QemegHoKrW0uHVAIridE9EmcD8Aa09QgUKzHJdujElmLeXJ5zXaNCrW5RWfEoJSlPhtl/dxuopJpu0HEqSymVDu9gu5ZcBugKEYxxnPnmrCYevSvPvd1rbWup2+ThLrFtKMjBfGYT89+V+RPyN6a7e+Dazy43eHFJJtzjO1GOM+WcVEksPBJ1FLpscGUDpneHLp7SpHHHPZG4mWBNzIyoZH2hSQfZwM4YE/Kpr/5jVeYtMUP95pIxj19xNx8/Oq8Nqxt4CoyU2vt9Rg5x8ec1jN+g6tg+hyCPmDUuFcZL7zNtXQ6XHC4aT98ck12p7cXt+UjuJRHA7BTDDlQfu7ics/PqSPhTTNFW4urSyA2xzSe2Bx7CDe4455APNQ0MZldCAdisHLkYzjoFz15866Tsna3EmqL9kkjjmigeRTKpZTztZTjlchjyK0nGMU9pLpUq9HObWG2kn5d/sWLe9309lmXSLh4yOTZzOZIZPgC3KHyyf8y1k0/WLTWoXt7u32XEPEsEmQ8R6bo26gZ8x9fLObRu8AmVbS/hNpdtwo6xTfGJ+R9CfhnPFRneHZtA8ep26/prbiYDjxYTwwPqV8j5D5CuMYZ5Kls3Oz2tTaVOlndyNNZTNst7pz7UTHpFMT5H9lv5cLZtV7diG+tsH24Z0BB+BGVI9GHX4EVL93OqSSWzQzP4k9pI1u7nq4ADRueSctGy5z5hq2tq2c9xiMsnV0pSuJucp3oaH9q0u5QDLonjJjJO6P2xjAPJAK/WqNhvgYhITgFQx+HGTXpuRAQQRkHgg+Y868sNaiEz2xziGWaHnrgMQM4+BqBrq90U/Bln9nWuEpR8V+qP2TU/EUhImdWGMthFIPxPJ+grWtrKYRBGm27RhQn5bmIyQPQVhhkmRQgMZC8AndnHlkAelYrqF5FIaQ89Ao2r9fMioqrxwsY+P1+hOlNy+8028ei+viS9hf8AiRK56kc/McH8xXbdzugLcXU184BW3PgQg+TkZkf5gEAfvfCq4t70FRgBccFfunzFdx3UdrLq3gnRLNrq3SZmcwMDMhcDnYT7akJxjHQ81I01SU28EXW2t1RWfU6Ttlb/ANpa1bae3Nvap9rnGeGJxtU/Qovydqsa4uUijZ2KpHGpYk8Kqgc/IACqc7Mdv7SLV9RuLlnh8fw1j8WNwygD2lYKDs91OvpWfvS7xLW4s1t7a5RvHkVZWAf2IwcsSNueoXgeQNWSRUZITt9r8mo+Hfw2xSztX8IXDHDyhmAPs+Sg/PBbrk4qNrq9f7ZWc2mS2VnDcyIsWxCsDbF24YMzE8AFck49ag+zfYW5vYo5ZJVggdQR4ftyOOnXomfx+FSKuOFyWug18NNCSn7HM30MKtwzK7H3I+SxP+DBGfwrdXsfdpDJdm3KrGhk33LgNgDPsxryD866HQPC07U7qC2gkupCkXgqm13yFzJuf9jk5P8ACu1uew+rXqMlxcwWkMilTFEhmbBByGZ9oz+6cUlJLq/YiW6tznvrgo+3JWGqaBeQ2Ud85gaL9DMNjOrrllKdQBnnHBOOTXpe7tFnhaNx7EqMjAEjhlIYZHwJ5rgdO7mwBAtzfXFwluyMISEWI7PcBT2uAAAeTnnpmrHrhJ5ZwnbOx7pvLPL9tot2pkhitnnSCWW3EqEAMY3K8g+6eh5rZ0Hs9fXsYlhSFU3MuZJDkFTg8KM/lVx673b+JO9xaXUtnLKQ0gQK8cjce20bcbiOMgj19cxWl9yiRx+G9/ekElisUghTcTljtAbrx510VnBJ/r9So7VLhehW+j9jr24uLm3EtuklqUVsiQhtwJUrgZxx5gday6PYajp2rmONILic2xO3cyK0ZYE7S+3Dbl+XWrRi7ltNGCUmZ+MubibcxAxklWAz8gK1JO5tUm8e1vrmGVVKoZCs4UFiSoEgB24JGM/HJ5rVzz1OVmpusW2cm0cZ287QXFzaNHcaXcQypiSOZCJVjdeSdygbRtBzyfyFb1l3nRTW6b7a6kZ4wJNkBZWO3D4OeQTmuiuuy+tYKCewmVlKlpEmibkEdIwy9MHNaegdidXtLZLdP7PZY8gM0tzk5YscgR46musJpPr+hFaZxnYztVcRQtZw2cs0kDNjewj2IzEp4m7kHlq77uaSYHUPtG3xjcKzhDlQTGpwPkCB9K0bHunvnupbme8S3MyhXWzDEkKoC4eUAqeMk4/jxYHZjsrBYRGKANhmLu7sXeRiACzMep4HTA+Fc5zykvAylh5JilKVyNhXmXvEtvA1a8TaVEjidc59reoLsueo37unxHlXpqozW+zNreBRcwRzbc7d6glc9cHqM/09K0nDesHSqx1y3I8qmasX2nJAHtMeAq+0SfQAc16Og7nNJVgwtFJH3pJnH1V3IP1FdFpXZq1tv93t4YvLKRqpPXqQMnqep865KhEl6tvoihezXcpd3rK9yv2SHIJ3DMzD0Cfs+ntkY64PSrBHdXNYy+NpE6Rbo1jkhuFLpIV6MWXkEnk4HUnGAcVZdK7pJLCIkpOTyymYOzGrwahcXj2dvc/aEVJI4pgqsQE9pRMM59k8EeZrW7SaReSXFlMmjvGYZtzBGtyHB28Exnj3febgZ6irvpW6k0aYKuvZdVmR4k0vYGRl3S3MOORjohPODWn2d7qtQ+zx21zerBboCDHbAmRwSWIaVgNpyxHAIwPOrdpWXZJ94wiG7M9kLWwjMdtEEB5ZuSzn1Zjyfl0HkBUzSlaGRSlKAwX12IonlbO2NWc464UEnGfPAqFu+2KxswaGT2FDP7h2ZYBd2GIwdynKlj1yBipy5t1kRkcZVwVYcjIIwRxz0NYl0qELtEUYXptCLjru6Yx15+dAQGldu0l3ZiddoLsQVYKgIBY5Kk9RwoJrZte2cb4AimDNgIpEXtkrG4AIkIB2SockgdRnIxUiugW4dXEMYZfdIReOQcjjAOQOetZTpcO3b4Ue0jbjYuMYUYxjphEGP8K+goCFk7aL1WGQqA5ZiYxtKqrEY3kt7w6fnWX/APr02K/hSjdIkQQhNx3pvQjDlcHIHJBHOall0yILtEUYXkY2LjBAB4x6AD6Cv06dFkHw0yNpHsLxt4Xy8h09KAhrXtirGTdDKgiLBiTGSAgXxWIVzwrMBgbieozXQ1rHTYsg+GmQ3iA7F4f73T3vj1rZoBSlKAUpSgFKUoBSlKAUpSgFKUoBSlKAUpSgFKUoBSlKAUpSgFKUoBSlKA//2Q=="/>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sp>
        <p:nvSpPr>
          <p:cNvPr id="31750" name="AutoShape 10" descr="data:image/jpeg;base64,/9j/4AAQSkZJRgABAQAAAQABAAD/2wCEAAkGBhQSERUTExQWFRQUGRgUGRUXFxcYHBcdIBkYHBccGhwXHiYeGh4kGhgXIS8gIycpLCwtHyAxNTAqNSYrLCsBCQoKDgwOGg8PGjQkHyQtKiwqLCwvLCwsLSopLDIsLCksLCkqLCksNCwsLCwsKiksLiwsLCwsLCwsLCwsLCwsLP/AABEIAREAuQMBIgACEQEDEQH/xAAcAAEAAgMBAQEAAAAAAAAAAAAABQcDBAYIAgH/xABDEAACAQMDAQUFBAcFCAMBAAABAgMABBEFEiExBgcTQVEiMmFxgRRSkaEjM0JyscHRFUNikvAINFNjgqLh8Rckshb/xAAaAQEAAgMBAAAAAAAAAAAAAAAABAUBAgMG/8QANBEAAgIBAwEGAwcDBQAAAAAAAAECAxEEEiExE0FRYXGBkdHwBSIyM6Gx4RRCwQYVIySS/9oADAMBAAIRAxEAPwC8aUpQClKUApSlAKUpQCqk07tJq2oNLc21xBbQJI8cULwhi+w/3hILITwDgj4AdTbdcfe920fiyTWtxcWjysXkEbK0bsc5YxyBgCT5jFZjjPJhm92I7WfboCXQRXELGKeH/huPTPO1hyDz5jJwa6Kq47P9mr+01ZZZWS4hnhaKSaNPC9pPaiaVASC2AVDD7xHkM2PR+RkUpSsAUpSgFKUoBSlKAUpSgFKUoBSlKAUpSgFKUoBXMdoe8mwspRDcXAWXjKKruVB6FtgO3jnB5wQcYNdPVX3XYG/try6uLD7JIt25lP2gOHjYnLBWUcrknjPpxxzlA7vQu1Nrerutp45QOoU+0v7ynDL9QKlap+Tu71kTpdJcWKXCdDGjJuB6xuQntofRs+oxVuQFti78b8DdtyRnHOM84z0owZKVW+qd4891M8GlqhSJtkl5KCY8jGViUHLn49PoQa1Yr7WYwSLy2nOc7Zbfwxj7u6Eg4+mfjXGVsIvDZ1jTOSykWlSuc7H9sBeB45IzBcwYEsJIbGfddGHvo3kfp8Tt9rLS6ltnjs5Eimf2fEcMdqn3iu3OG9Dg11TycmsETr3eVBBMbeKKa7nX347dNwj6YEjEgKTk8c9OcV96D3gJPcC1mgmtZ3UvGkoUiVQMtsZCQSOSV9Py5HQu7fVbdEiW7tI4xkllhZ2J5yTuA3MT5kiuh0Hu9mS9jvLu9Nw0KusSLCsKpvG1ycE7sr/L0rd7ceZjk7ilKVoZFKUoBSlKAUpSgFKUoBSlKAUpSgKx7ZXl3f6n/ZlvM1tBDGJriWM+2wbG1RjBHXGM85JOQAK5LXbaK3nFpps1/cahgj9HdHCEdfEONvGOV4HqRVo9o+7i2vJvHJmgmK7Glt5DE0ijoHwCG8ucZ4AzgAVIdl+yFtp8Xh26bc8s59p5D6u3U/LoPICs5Bo9hYtTWLGpNA7YXaY87x13CTChCenK/Hr1rd7bOw067Ke8LebGSR/dtnkc5xmtrX9fhsoGnuHCRr5+ZPkqjqWPoKqvWO015qe5cvZ2TDHhjAnmUjne3PhqR+yPI85rlZZGtZkztTTO6W2CySHZC3VLG2VBgeFG3zLKGY/ViamK4HT+01lZD7Pbq8rZz4UAaU54B5Jx5cgH6VtjvSgSQxXMNxbOuNwkjztyARuAO4ZBH7PnVW65yzJJlq5wrxFyWfIkrvW47TWbCSSRIkkjuIpXchRswGj3EnAHigdeOtWzbXKSKHjZXRhkMpDAj1BHBFVRFNZXh8dPBnYKELEBiq5yAVbleT5gGtOBJbGTxtP9jkNJaZxFMPPAPET46MuBwMjFSatRGCUJcEezR2W5shyXRXG6h3rWcc8kCLcTyQkrJ4EDyBGBIKseOQR5cfHrU32W7TRX1us0fH7Lxn3onHvI48iPzGD51DdsuxZk/wDt2QWK/j9pWGFE4845vJgwGAT0OOQM1PRWEz2d7WW18he2lD7eGXlXQ+jo2GXoeowcHGal6qHTnnuNXs7iCwubZkDrdySxmJHQjG0njxSGBIPrtOOOLerLApSlYApSlAKUpQClKUApSlAKUpQFe94/a+dZotOsWC3Myl5JSM+BFyN3wYkcfTzYGuKZxbSER6zcLcr1E06yIT1IaN+PpnIqduMRa/fLJgPcR28sJPVkVNjgZ/xKTgeh9Kie1ugwW+n3RSMHcHlJbDNvY43bjzwTkelQrbZKe3OOhYUVRcNzSfXr5Glb6vcavKl1d7BFBlYI0BCM/R5SHJJ5Axnpj4HOrJaXOrC5W1bw7S2R90pOBM6qSEB4wD584A5PUCs+pN4GlHZkbYEUYHPtKoJ/7ic/WuVWKf7Oto1zJ9lUlvAACgknJyRywzk85rjGyDm7LPRFrHQ6iytafSrPCcnlLr693DO97Ed5+k2OnRhY2juQoWWOOMl5HA5beeCCRnluM4xxUDpfeKqaxNqE1rJHbXMfgumA54CBWYHAOSgyPievnEQwhAAoAA4AFfdYev54iWlf+kvu/ft58lwn8ef0JnvG1bSXgS6051ivDIF/Qhojt5LmRMADy588+dSJubizmS3vdrCX9Rdp+rnHGAccK3I+f4E8g9qhzlFOeCcDP49axzRzm3NqLqT7NkEQuA4Ug5GwtynPpisyvpuWJrHmR5fYWu0clKh713rp+7O/j1ZtOuPtyZ8JtqXcY/aTokoGOWj3fUcV0v8A8sSykNaabcTQZ/Wu6Q7l49pFfJYHnGSPLpnjkOys32myj8T2tytE+ec4JRs/MDP1qO7F9lknicyzXHj28jWysspHheGfZ2AcdCODms1XShFxfc8FRrNPCc1ZH+5Z9y4eyfbqC/LIoeK4jAMlvKu2RfiB0Zc/tD1GcZFdHVO9pGMN3pcyHEou4rffxlo5MrIDjyI/DNXFU6qe+O4qra+zltFKUrochSlKAUpSgFKUoBSlKAUpSgIDtd2Kt9RRVmDK8Z3RzRnbJGfVWx8BweOB5gV527bXl0k9zZPdyyxwt4ftbQXGARu29fqa9UV5r74tOMOsTEgBZ1jmTAxn2Aj/AF3oxPzrnYuMnan8WPE6S3sBe6WoQ48WAID6MFAIPydcGuOj02+LCIWcviDgs3Efz3+6R9a/OxnbU2JaN1LwOd2F96NvMqDwQcDI4rtpe9OxGMNK59Fibj57sflVc62njbldS8p19tX4J7XjD6cpev1yQlt3c3rDMlzDEfupGZMfVsflWSfu3u1yY7qKQ+QkjKfmmamtJ7zbOeQJl4i3CtKoVWPmAwYgH54rrK0lmPDivgjaOsuk9ytl/wCn8ynb6wurf/eLZwP+JEPET5kryv1rRbW4cZD7vRVBJPwAxVxalr0FsVE8yRFvdDHBP/j49KxQazZnMiTW/wAXDxZ49TnPT1rXZF87fh9Mn1/berrjs3J+bXK+DX6oiO73SHisk8VSryM8pU5BXceAQehwAfrXOdkdbu5L2+jsbeO4DSvNtMqxEDds3AsQCD7P4itvtt3joEa3s3Ekjgq0q8rGCOdp6M2D1HA+fTU7iF26ttHT7PJn4+0nX1qXTXubc11PPX2PC2vp3lh9le724e6W91NkaSLmC2jJMcJ82JPvNwPX1ycDFj0pU5JJYRXNtvLFKUrJgUpSgFKUoBSlKAUpSgFKUoBVAd+s8kupJCzlUihV41xwS5be3PX3QPp86v8Aqiv9oLV0e5t7ZNviRK0ruMb13cImeo4BYqfVTWU0nmS4MpNvCKuMbjqhPxXBH9axvIRgbGySAMjGSenNZlvJB1Ct8fdP9K+XuyXRnXCIwYgHJ486OGnazF+xKjK7KUuniWl2Btra60xLeRVk2FxLG3LK5djnyK5HQj5Z4NbK93YQFYL27gjP92smVHy6Y/OuEFthxNDI8MmP1kZwSPj6ituTWtQYYN8wHwijU/5lwfzqPPR2qT2PhlrLRWR427vBpr5ozd4HZS3tIIyrSS3MsqgNK+92UBtwA44yV8jyRzXEOqg4ZcH0KEH+FdJHp/t+LI7yyffkYsfpmtLXhtKSKfbJ2Y8mHXn5fzrvHTbY5nI0t0U66nZhZ8P58SLRWIwiH5kbR+ddj3TSSQavbrGxLTb0lGMgx7S3I8gGVSD8PpXJNdSHzVfiASfzrPourS2Uy3MDESRncTk+2M5ZW9VIHT+go5UwWIct95VShbNZlwkevqVitLpZUWRGDI6h1YdCCMgj5g1loRxSlKAUpSgFKUoBSlKAUpSgFKUoDQ13WI7S3luJThIkLn446AZ8ycAD1IryTfzvJcPPLjxLjdOwAwAXdiQMngfCro7/ADWdwtrBW/XMZpQCchE9zI8wzbzz5oKqXtBFgxv5DKH4Z6fwNZcMwbLDTafdXK7wa/k0K/CM1+0qCdya0OTMCfDK/gSB+WK36jezw/Qj95v41JVdw/Cj0WleaYZ8EKh+0I/VH/Ew/Kpio/XYd0JI6oQ4+nX8iaxaswaNdZFypkl6/Dkhq/CKA5pmqU8+W13GdsWiKafM2UlBkt29DjdLGfrlh9fUCrtryba71t4pYyUlhxNGw6qyncP/AFXpzsprgvLOC5GP0sasQOgbo4+jBh9KsJxwQ9Vp+xcWujSfzJalKVoRBSlKAUpSgFKUoBSlKAUpWlrWpC3t5p25EUbyEcDO1Scc+uMUB587Y3xuNYvJScrEwtk9rIAQYbH/AFAnHkWNRl5bCRGQ+Y6+h8j+NauilmjMjkl5XaVic8kn4884z9akKm1x+7g9loaUtNGLXVc+/wDByi5GVbhl4I/161+s2AT6VuamocGZRgxsY3+IB68emf8AWK0JELbUHVyF/Hqfwqrsq2zwu8pbI7G4rnw8/D5HQaNHtgjHwz+JJ/nW7XyqgAAdAMD+VfVW6WFg9LVDZBR8EkK+WXIIPQ8GvqlZN2clApAweqkqfocV9GMuwjHVzj5DzP4V9XBAkl9A7Gt/s7ECGkPvE7cfdHB/POaqoVbrMHmaau0sVXx9ETCoAAAOAMY+FWP3D60BHcWDN7UL+NGPWN8Zx+6/X98fSuqyaXrH2G7gvQCRE22QD9qJvZf5kZyPiBU+2OYll9qaftKdy6x59u89M0r4gmV1DKQysAwI5BBGQR8CK+6iHkxSlKAUpSgFKUoBSlKAVX3fjrBh0p41OHuXS3GOuCSzfQqhH1+NWDVV/wC0BZObS3nUArbzBmBOCd2FXHHPNDMcZ5Kzii2qFHRQB+AxX0Wxz6c1iunlh/3i3mhH3mQlP8w4rT1a9HgEoQxkwi4OevX8s1NVkWsxZ7X+qq7Nyg+i6d/w6jRUDQcjiQuSPmSP4Co/Rrc+OQf7kMD887R+WTU7bQbEVB+yAK+khUEsAAWxk+uOmax2edr8DmtJlVZ/t6/XqfdKUrqTxSlKAgYdKaSZ2cFY95bB6v6f9PFbqexcsPKVA31Xg/lUjWhqcTFoWjALiQIM9Pb9nnHlnFctqgsorp0R08N66p5b/f8ARs36jdY1OONGU+0xBGz+vpXS2fYCb7ZLa3s7I0aRyqIMBZEbIYq7DPsthTx1zXY6d2KtIInjjiA8RWR3b2nYMCDljz59BgVDu10YfdS5I9mvdsGql1738vmdh3YWMsOlWqTSLI3hhlZckbG9qNcnrhGAyMDgDyyeprg+5nUi+nfZ3P6WzkktnBxn2WJQ49NrBR+6a7yh5cUpSgFKUoBSlKAUpSgFV53zPuhsrfP6+9hUrj3kUMW+HB2f6zVh1XHebITqOkx9VL3Uh480iTafpuP5VrN4i2bwWZJG03OfjVV94WhQRXtqYo1jMgkdtgwGK4K+z0Hn0Aq1K4fvP0d2SK7Tafsu4upOMq23oemQfLzz9KrNLLbas9C5ljiT7mn7Z5OXpWrZagkoyp581PBHzH862q9Knk9FCcZrdF5QpSlZNxSlfEsoUZYgD1JxQw2lyz7qM16QFPCHLylVVcgc7hgnPAGfM1juNbLezAu4/fPCj+ta0diOS53s3Vj/AC9K12uaxEo9f9pVqDrr5b4fgXp3pWv2e4s9RHuxsbWbnpHJna2P8L5PHqOvlu1B9k9VOsaLdWMp33UKGLLHl+N1vIxIPO5QCeTlc+dfvYzVvtNlDIfe27H/AHk9lvxxn61RayGGn7FVo59Y+5sdhJfA1q8gHu3UMd2OvDK2x/gMljn5CrPqotbsLpby2vLMRGSJZY2ExYLh1wpIXk4JY4B9Kj9e7XarHbvNHfQyiN9k4hgj3QjOGxuJyV6YYA+fqa602x2pN8nK6mW9tLgu2lVUuqanGiz294t4pAcRTwxqJFIyNjxbSpIPGfPHxB7vsf2oTULVLhAUJyrxk5MbqcOp+R58sgg4Ga7QsjPocJ1yh+ImqUpW5oKUpQClKUAzVZdsn8TXLVN2RDayzbfTe/h5+uB/lrn9Lmk1oyXV3JJ4O9o0so5HWOMLx+lC4LuQxyTjqfIhRHS9mFGpiGyZ7VY4MzPGxJwz5SNQ5O0kjd+ePWLZbF5gSqqZLbMsGub7x3xplxjzVB+MiVBaV2zuY5ZbERPeXEMkgD7ljzGvQux/azx9RzmsvbjX47jSSyZUySRxFG4ZGD5dWHqChH4VEhVJTj6omytjKDx4M4CS1UkHkMOjA4I+or7W7mX7sg+Pst+I4/KvqhNetlXFlVVqLafy5YPpdbx78Ug/dww/iKHXR+zFKfmoH86+aVp2XmTv931OMZXwPhr+duipGPUnef6Vh+wAndITI3qx/gOgrZpWyqiuvJCu1V1345ZAGKE1+M2Bk8Ac18TpuRh6gj8uK6Mjkp2N7aPp9548MZnV0MUsYJUEcFDuwVBDDqQeNw4zmuh7Jdt7WGO6eZvBMl1LKsHLuAwTgYA3c5GeBxXLafJuiQj7o/EcH8waz7RnOBn1rzN9/atqSNa9W6pZSLL7OdsIL0usQkV4wGKSLtOD0IwTkf8Aio+GyQardRbfYubVJHHkTvMZz8SD/Gojuwtt1xdzfdEcA/Nm/MCpSz1FP7Q1C5YjZaxRwbs+m6Rx/mGKi7cNpeHyLqux2VxlLq/5OI7K9qruCGPY4ljXK+DJgDAY+64G5T88j+FWn3J3bTNqE2FjSSdMQA7ijhP0jE7QDvyp49DwPOoNHj2wIPhn8ST/ADrte6PWDb6t4P7F7GRj/mRgsp6fc3j61Kra7RlPHUTk9jfHcX1SlKlnUUpSgFRXantAljaTXL8iJSQvI3t0RMgHG5iq5xxmpWqw7870GG1tgxBmm3so/aSNSTn4bin+hWspbU2+42hFykorvKnuDLPLJcSuySzt4jiImJQfTCn06k5PXnzrt+6mxC2bTc7p5XO48kqp2pyeePa/E1x+pyhInYnGFOPmRgfmRU5D2ygh0iKGGRWuXiEKxqfaV24Yn7uCScn4VUwnO6Lfiy6uhXRJJdyf1+5OdglEn2u6AGLi5kKn1RcAc/E7qhNP7HQXj6kzL+k+0yJHICQUYDdwAce+RnI5rtNC09bS0iibAEMY3nyyBukOfTduNc1oWpfZtLnvWwrTPPcqD952xEPjkhfxrdSeW4+SRxcVhKXm2V5ay7kVvUA/1r8u2wjH0BrNbaPPHaRXJjLWzggTRgsqkMVKyDGUIYYyRg+RNY8h1ODkEEZFerhNTjw+SlawfdKxWkm5FPnjn5jg/nWWuqeVkwKUpWQa0XvOh6H2h8j1/PP419WLewAeq5U/Tj+lYrp8SJt2lydm0nGd2MfnipO87NXdtMYnhaRpMOvgqzqfIjOByMDNRXdCE9sn4/A3UJNZSMGjt+sT7rkj5NyP51IVFRWUqhJJFCpdpKqck8xsUYNxwRzx6EHzrZayY5y3BwM85wucfyJ565qh1EV2ja6EK2OJckrofaWayS5SOHe0zB43yNqkjB3g+nBA88VEw6b7LB3cmQ7pQHYLI2ScsOjYJNfv2MltzBScgn8Uz5c8Kfl9eMRZYsb3UYIJGeT+j2jA69fyrnnw6nSV85RUc9PAkQKwXVy0JjuI/wBZbuky/wDSQSOPLFSej9nb285trSRkOSJZf0UZx6F/e9OP5Gu50nuIZxm+umOf7q2wi/EF3BLc/AdPjxvXVPOTWuqeUy17C8WWJJUOVkVXUjzDAEfkRWetfT7FYYo4YwQkSLGoJJIVQFXk8ngDmtippNFKUoBVP98vN/aArwIJiGyOSXjBGOowMc/H4Grgqou+hNt5ZOejxzxjnzBjbp5cefyrhqfypehJ0n50PVHEQWAnu7OA+7Lcxhviqncw49QK9A6v2bt7qF4JolaOQYYAAHrkEEcgggHPwrz1LfGCa2uPKC4ikbnHs7sMMnoCDjPxr0PpvaO1uDiC4hlI8o5Uc/gpNcNBjsfdkj7Sz2/PgjhrvuimdPs/9pS/ZOAYzEhlKfc8bIyPmp+tVn3g6BJZ3aWj3Ek8McKSQq4ChRkpgheGYbfex0r0tVL9/lmFuLKbjc6TQk45IXa68/Nm/E1IsilB4RGpm3Ysm33Aal+ju7Y9EkWdfXEikN5dAYx+Nc9oPYe1ke+hkjw0F3LGrozqwTjYM55A565rH3J3JTVivlLbyKefuujA/Hpj6murgLDWNUU9CbaQfEGHGflwK52SfZbk+TpGK7dxa8TjNW7sJYRutH8VOvhSFVcepV+FPyOPrXONptwJVha1nEr7tiCMsX2jLbdvvADrirwqAvSF1nSmK5y1wnyJiGD9M5xWdLrrU1BvJtqNNBRc0Vzbdlb+QgR2FySc4LxmNeM5yz4A6HrUprvdPfW9jLdzui+FtYwRZZimQHJfgAqDnjIwDzXo6tTV9PE8EsLdJUeM4x+0pXzB9anyvnLvIGEVvofZ61hjU28SAMAwcgMzAjIJY5J4PrUwp5qA7DzlrCANndGphYHqDGzIR/2ip2vPTzuaZewxtTRWy9npLjR3MEbSz2epSnw0XL7G2hxgep2nOCePSsem9gdTuCNloYVOfbuWEeOv7Ay/l6f1qwu7F/Dv9Ut88GSG5Vcf8RCXOfmF4z/OrIq2UYzSbKK2uLk89xVWkdxScNeXUsp844cRJn0zyxH4fyrutG7E2VoMQW0SHkbtoZjnGcu+XPQdTU3SuiSXQJJdBSlKyZFKUoBSlcJ2w71o7K4NtHBJcTKoZwrKipkZQFm9RzwOOOpyBhtJZZmMXJ4SO7qkO97tLBdXtrbwOJHtjM0rLyq5Crtz5tlTnHTI+IrQ1/txqF8GR5FtYGyDFBkuyn9l5Tz0znbgH0rjNISO2aUP7BLkLuBwU/ZwfP8A9VCu1MJQlGHLx+5Y0aScZxlZws9/lySGvgfZpc/d/PIx+dYbCPxY/wBINs0Z2719llIwVZWHIOCKxX1yJsDlbdSHeRgVDY6KoPJ5+FbemZIeQgr4j7gDwdoAUZ9M4zVYs11+Dzn08v8AL9i24st8VjHr15/wvcuPuo7bSXkclvcnNzbbcvwPFjPuPjPvcENxj3fXA5v/AGg/e0/96f8A/Mdcr2X1r7FqVvcE4jfNtMeAAjkbWJPQK+CflW53z634+pCJTlLSMKfTxJPabB8/Y2D4EGreFu+nc/plJOjs9RsXjn2IvuqlI1u0AJAYTg4PUeA5wfUZUH6Cu/v4SnaC73DHiW0DryOQCEPH7yn/AEa4XujVP7WWV+Ft4J52cnAQbQhZvhhj+NTlv2wS+1wTiN4opLVoYDJx4wWYtuX54cY5936Ukv8AhYb/AOx9eB21QGuMqahpUrE4F0YuBnmRNq/9wH41P1yPbrUBHNp+1GlkjukufCjGXZI8s+B8v5+lQtP+YsEvUflsuulaWjaxFdQJPA4eOQZVh+BBHUEEEEHkEVtyPgEnoBmrcpyq9CjMdxqEJzlLyRwDjO2ULIp48jkkfCpmuCtu1Mq3UupTQstlf7SGTMng+GPDQyADI3KuT8+OmKm5u8KwUZ+0ofgodj+AWqy+qSm+Opa6e2PZrL6BdWisdct5pXWOO6t5LdnYgKpVg6liSAoPsrn/ANi3Y5AwBBBBGQQcgjyIPnVJWts+q39tK1pIlhbeJJJLcoEWQFegDcFeF+mScYqEs+30mnz3cemPE1gJNyeOJHCnb7YiwwO3d0z1G0+ZzOojLYk+pCnHtLWocnoqlVh2Z7b61NbLcvp8Msb5KqkhhkZeMOqyFgRjOBwTwenXptB7xra4YRSbrW54Bt7keE+ScDZu4kyem05PoK6kc6mlKUApSlAYb28SKN5ZGCpGrOzHoFAJY/QA15rt79rmWe8cYa5kaTGc7V6IuT5BePlirX79bp10sohKiaaKJmHQKSTz54JVRx8umap5JrhQFEMfGBkSYHHwIzVfr23BQXf54LT7NilNzfd4Jvr6EkTjk9K0P7WL/qUaTy3Z2p/mPX6CtHVvGMeZRGEDoWCbiduec54IqbTAAxgDyx0x5YqpcFCKb5/YulOU5OK4x8TRj05nYPOwYjlUGdi/Hnlj8TW65r9LVpX17sAABZ2IVEXlnJ4AA+orC3WSSNnsqi2/dmPUGXaQ+NpGDniuehZliLLG7Rh9vjYIQk+7lyMA4HT4VbGi93UFrCb/AFtl9jlbfqkeegYD9bIfujj1z5b0drqOtoRxp+lsMJHsVpJk/ZO08KOAfIDjG7rV3Tp9kcSPP6jWb55gvcrLShdQrcCOSOP7TH4L4QOdhHKhmHshs8kfyFd52e1HT9SsoLG8At7q1VY0JYRtkAAPC54OcAlT5+R4Ncnf6M9hdSWUhLeH7cTn+8iPun5joR5EEeVR+uW2+F8KCwGRxyMEE4+mas1XHbmJNnoqr6O2q4fLff7FpT9iL5MLFqj7P+Zbxu2P3iefmaj5bG10std3Vw09yVIDSsN5/wAMSD3QemegHoKrW0uHVAIridE9EmcD8Aa09QgUKzHJdujElmLeXJ5zXaNCrW5RWfEoJSlPhtl/dxuopJpu0HEqSymVDu9gu5ZcBugKEYxxnPnmrCYevSvPvd1rbWup2+ThLrFtKMjBfGYT89+V+RPyN6a7e+Dazy43eHFJJtzjO1GOM+WcVEksPBJ1FLpscGUDpneHLp7SpHHHPZG4mWBNzIyoZH2hSQfZwM4YE/Kpr/5jVeYtMUP95pIxj19xNx8/Oq8Nqxt4CoyU2vt9Rg5x8ec1jN+g6tg+hyCPmDUuFcZL7zNtXQ6XHC4aT98ck12p7cXt+UjuJRHA7BTDDlQfu7ics/PqSPhTTNFW4urSyA2xzSe2Bx7CDe4455APNQ0MZldCAdisHLkYzjoFz15866Tsna3EmqL9kkjjmigeRTKpZTztZTjlchjyK0nGMU9pLpUq9HObWG2kn5d/sWLe9309lmXSLh4yOTZzOZIZPgC3KHyyf8y1k0/WLTWoXt7u32XEPEsEmQ8R6bo26gZ8x9fLObRu8AmVbS/hNpdtwo6xTfGJ+R9CfhnPFRneHZtA8ep26/prbiYDjxYTwwPqV8j5D5CuMYZ5Kls3Oz2tTaVOlndyNNZTNst7pz7UTHpFMT5H9lv5cLZtV7diG+tsH24Z0BB+BGVI9GHX4EVL93OqSSWzQzP4k9pI1u7nq4ADRueSctGy5z5hq2tq2c9xiMsnV0pSuJucp3oaH9q0u5QDLonjJjJO6P2xjAPJAK/WqNhvgYhITgFQx+HGTXpuRAQQRkHgg+Y868sNaiEz2xziGWaHnrgMQM4+BqBrq90U/Bln9nWuEpR8V+qP2TU/EUhImdWGMthFIPxPJ+grWtrKYRBGm27RhQn5bmIyQPQVhhkmRQgMZC8AndnHlkAelYrqF5FIaQ89Ao2r9fMioqrxwsY+P1+hOlNy+8028ei+viS9hf8AiRK56kc/McH8xXbdzugLcXU184BW3PgQg+TkZkf5gEAfvfCq4t70FRgBccFfunzFdx3UdrLq3gnRLNrq3SZmcwMDMhcDnYT7akJxjHQ81I01SU28EXW2t1RWfU6Ttlb/ANpa1bae3Nvap9rnGeGJxtU/Qovydqsa4uUijZ2KpHGpYk8Kqgc/IACqc7Mdv7SLV9RuLlnh8fw1j8WNwygD2lYKDs91OvpWfvS7xLW4s1t7a5RvHkVZWAf2IwcsSNueoXgeQNWSRUZITt9r8mo+Hfw2xSztX8IXDHDyhmAPs+Sg/PBbrk4qNrq9f7ZWc2mS2VnDcyIsWxCsDbF24YMzE8AFck49ag+zfYW5vYo5ZJVggdQR4ftyOOnXomfx+FSKuOFyWug18NNCSn7HM30MKtwzK7H3I+SxP+DBGfwrdXsfdpDJdm3KrGhk33LgNgDPsxryD866HQPC07U7qC2gkupCkXgqm13yFzJuf9jk5P8ACu1uew+rXqMlxcwWkMilTFEhmbBByGZ9oz+6cUlJLq/YiW6tznvrgo+3JWGqaBeQ2Ud85gaL9DMNjOrrllKdQBnnHBOOTXpe7tFnhaNx7EqMjAEjhlIYZHwJ5rgdO7mwBAtzfXFwluyMISEWI7PcBT2uAAAeTnnpmrHrhJ5ZwnbOx7pvLPL9tot2pkhitnnSCWW3EqEAMY3K8g+6eh5rZ0Hs9fXsYlhSFU3MuZJDkFTg8KM/lVx673b+JO9xaXUtnLKQ0gQK8cjce20bcbiOMgj19cxWl9yiRx+G9/ekElisUghTcTljtAbrx510VnBJ/r9So7VLhehW+j9jr24uLm3EtuklqUVsiQhtwJUrgZxx5gday6PYajp2rmONILic2xO3cyK0ZYE7S+3Dbl+XWrRi7ltNGCUmZ+MubibcxAxklWAz8gK1JO5tUm8e1vrmGVVKoZCs4UFiSoEgB24JGM/HJ5rVzz1OVmpusW2cm0cZ287QXFzaNHcaXcQypiSOZCJVjdeSdygbRtBzyfyFb1l3nRTW6b7a6kZ4wJNkBZWO3D4OeQTmuiuuy+tYKCewmVlKlpEmibkEdIwy9MHNaegdidXtLZLdP7PZY8gM0tzk5YscgR46musJpPr+hFaZxnYztVcRQtZw2cs0kDNjewj2IzEp4m7kHlq77uaSYHUPtG3xjcKzhDlQTGpwPkCB9K0bHunvnupbme8S3MyhXWzDEkKoC4eUAqeMk4/jxYHZjsrBYRGKANhmLu7sXeRiACzMep4HTA+Fc5zykvAylh5JilKVyNhXmXvEtvA1a8TaVEjidc59reoLsueo37unxHlXpqozW+zNreBRcwRzbc7d6glc9cHqM/09K0nDesHSqx1y3I8qmasX2nJAHtMeAq+0SfQAc16Og7nNJVgwtFJH3pJnH1V3IP1FdFpXZq1tv93t4YvLKRqpPXqQMnqep865KhEl6tvoihezXcpd3rK9yv2SHIJ3DMzD0Cfs+ntkY64PSrBHdXNYy+NpE6Rbo1jkhuFLpIV6MWXkEnk4HUnGAcVZdK7pJLCIkpOTyymYOzGrwahcXj2dvc/aEVJI4pgqsQE9pRMM59k8EeZrW7SaReSXFlMmjvGYZtzBGtyHB28Exnj3febgZ6irvpW6k0aYKuvZdVmR4k0vYGRl3S3MOORjohPODWn2d7qtQ+zx21zerBboCDHbAmRwSWIaVgNpyxHAIwPOrdpWXZJ94wiG7M9kLWwjMdtEEB5ZuSzn1Zjyfl0HkBUzSlaGRSlKAwX12IonlbO2NWc464UEnGfPAqFu+2KxswaGT2FDP7h2ZYBd2GIwdynKlj1yBipy5t1kRkcZVwVYcjIIwRxz0NYl0qELtEUYXptCLjru6Yx15+dAQGldu0l3ZiddoLsQVYKgIBY5Kk9RwoJrZte2cb4AimDNgIpEXtkrG4AIkIB2SockgdRnIxUiugW4dXEMYZfdIReOQcjjAOQOetZTpcO3b4Ue0jbjYuMYUYxjphEGP8K+goCFk7aL1WGQqA5ZiYxtKqrEY3kt7w6fnWX/APr02K/hSjdIkQQhNx3pvQjDlcHIHJBHOall0yILtEUYXkY2LjBAB4x6AD6Cv06dFkHw0yNpHsLxt4Xy8h09KAhrXtirGTdDKgiLBiTGSAgXxWIVzwrMBgbieozXQ1rHTYsg+GmQ3iA7F4f73T3vj1rZoBSlKAUpSgFKUoBSlKAUpSgFKUoBSlKAUpSgFKUoBSlKAUpSgFKUoBSlKA//2Q=="/>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sp>
        <p:nvSpPr>
          <p:cNvPr id="31751" name="AutoShape 12" descr="data:image/jpeg;base64,/9j/4AAQSkZJRgABAQAAAQABAAD/2wCEAAkGBxQQDxUQDxQQEA8PDxQQDw8QDw8PDw8PFBUWFhYUFBQYHCggGBolHBQUITEhJSkrLi4uFx8zODMsNygtLisBCgoKDg0OGhAQGi8kICQuLCwsLCwsLCwsLCwsLCwsLCwsLCwsLDQsLCwsLCwsLCwsLCwsLCwsLCwsLCwsLCwsLP/AABEIAMIBAwMBIgACEQEDEQH/xAAbAAACAwEBAQAAAAAAAAAAAAADBAACBQYBB//EAD0QAAIBAgQDBgQEAwcFAQAAAAECAAMRBBIhMQVBUQYTImFxgTKRobEjUsHRQoLwFDNictLh8QcVQ1OSJP/EABkBAAIDAQAAAAAAAAAAAAAAAAABAgMEBf/EACQRAQACAgIDAAICAwAAAAAAAAABAgMRITEEEkEyUSKRExRh/9oADAMBAAIRAxEAPwCKIRRPFEKonRc54BLhZ6BLhYGqBLASwEtaAUCz3LL2ntoBTLPcsuBPcsAplnuWXyyNYC50A3iANaoEUsxsqi5M4rjnFqlfw0gQl7AdbdZ5x7jDV6mRL5AfCg0B/wATQGGqA/F4m5qNLdAB0mDPn3xXpuwYdcz2wMXSa1iWY38RAsg/eLO42Xlz0F5r8TUubfQbTNr0MguSPIC/1MzxLRMFhinpsGQnMDe99Z0WB7X1QQzXdQQHWw0HO3Ocw3pK+m/3ltbzXpVakT2+w8Nx6YimKlO9juDowPQiMkT5p2O4oaOJVXJFOp4CLnKGOxn04ib8V/eGHLT0kIiUIhiJQiWKwSINhDkQbCIAkQbCGYQbCABYSjCFYShEEgSJQiFIlCIAIiVIhCJQiIg7ST2ewN0aiFUTxRCqJJF4BLgT0CXAiCoEtaWAnoEAqBPQJcCegQClpYLLgT0LAKZYtxNwlF2NrKhOvppHssy+0aE4cqNyVH1kMlvWsynjjdoh8wq1MpN+Ytpp73/SLjF+K51F9RzPlH+NYM58mxAu3sD/ALfOYtaiUNzznJiYl1Zh0WHrI/ichWI+Fbn0X1i/EqIbk1+tvCPICZGGxDI10369JuYfEGqtntcC2mh/4j0HPPR3PIaQFunSb2MwHL36C8U/7f057abxxeC9SVIc+nPp5z61wHFd9hqdTmVs3+ZdD9RODThyqjZt2Sw59Z1H/T5icO6n+GpoOlxr9RNHi3/lpm8qn8duiIlGEYKwZWb2Auwg2EYZYNhAF2EEwjDCCYQADCDIhmEGRAwiJRhCmUMDCIlCIQiUIiAdp5LESQDqVEIoniiFURooBLAT0CXAgaoEsBLAT0CIKgSwWWAlgsAqFlgsuFlgsApliPGad6X86/eagWZvH6uWkFsSarimCADYnUX+W/KVZ5iMdpldgrNskRDjzge+qqg+N6viJ3yn9AF+k0eJ9m8MpHemxI0zNYewjHZHAOcc9Zge7TD2F+dRn/0j6x/jmFoqxq1rMzaAEXso5ATjT/x14/Tj6vZag7fhNlGw18Pu0unYiqrDuypvr8WgHUn9po0uKYbMMgy622IAPqNp03DnVk02G0J3CeoZeG7IjJ/+ioDpy6+pga3Z6kui2PU7m3lNbiWMSnq75R6xWlTw+JU5ars4G4qOtvbnFMbEcOF7VUe6ZQNNTYeV5s/9OwxWsT8Jdcp6mxuPtEe3OEYdwNXc5lvzfa06/stwz+z4VEO5u7HqW1m3w4/kw+ZP8TpSDZY2Ug2SdNzSjLAsscZIJ1gRN1gWEbdYBxAFmEGwh2EGwgAGEGRDMIMiBhGUMI0oREYZEkkkA61RCqJVBCqIyQCXAkAlwIg8AlgJ6BLAQDwCWAlgJYLA3gWECz1VhQsRqBZndolIwzsvxIMy+RAIv9ZrhZ5UohlKkXBFiJXlr7UmFuG3peLMLsNUZ6FTOwdhsQALLfQfO/0geMcNDvne7gbJ/B7jnGezuHOHxlSllslamzKB8KkEG3yBE1HAzEHnOLzDsTqbcOJ4P2ZpUzWvnc1lKoCARTvbxDz8InTcAwaoGXe2g9Y7i1SlTZzYWHzJ0A+ZivBKiqrBmGbXN5HpCbTIisfGT2q4AtemVOYZ7WcDNlI8veU4N2bWn3fd3XIpzv4R3pJvcqBYb29J1mGsRZvaGNOw0j9p1oaje2FV4UGrisbZaFFlAI1zNYkj2H1jarpptaIdoeI9xhazXs7Hu6YvvUYAAfWaeHF1F98ov6zd4Udy5/mz1ALJBsscZYJkm9gJssC6xxlgXWMEnWLusedYvUWMibLAsI26wDiALMIJhGGEE4gAGgzCsINojCns9IkgHXoIVRKIIVRALASwEgEsBAIBLgSAS6iBoBCKsirCqIjRRLqJFEIoiNAssFl0S+0MMM1rgX8ha8jNojtKKzPQKCxvMzFm1T3hqvEbHLlKm9vENbxbG1c5NvjU7dRyInP8q1ba03eLE17D4oFqJ3bi66Ei5Go1iHDuGYZCzKtPxse8u98xPUE6xTiTlrtZmsNFU87b+Z9ZnYN61x+A2v5u5t7+OY4jbo0rE9zp2tKkqIq0wFVfhA2tG2bTz6TA4XSZfjzK19ibi3TpOj4G4q1GIF1p6E8i/Qen6iSpG7ahVkmKsrGdm6dSz1RmdKivqLlGFjZdfK3uZrJgidvtNaphRfNytt58oakg2nRraaxqHPtWtuZc/XwTKLkafb1ijLOtq07g8pkY7h/8SepX9pdXJ+1F8X2GG6wDrHHWAdZczknWL1FjrrF6ixkScQDiN1Fi7iMiriBcRhxAuIGXYQbQzCCaIwpJ7JAOxSFWCUwqwC4hAJQQixGsBCKJVRCKIBZRCKJVRCqIknqiFRbyqiGoNZ1HUn6C8ja2o2lWu50abDWpMBvlJuN7jXSaQW4BGgIvFaLg7bHQiNYYXpr5LY+2ky73y1xGuGXjsMj1QGUHKm+x1Nh9jFsdwSllDZgjZbEk6N/vNUUc1RuQAW5+en1M9/7dSzG6hiw1LeIyPrEpb0+d4+k1IF7NVp3+KkpdgOpTc+1z5RHg/GqNeutCi5qVKjZUTKym+5vcC1rH5Tv2wBQsEAyahTmt9/ecBjETB9paVd8tKjVp95VqkWpJUdXQ5m2BLKP/AKlNsUbX0yzp0vEMGRekKqLVA0FmbfbyjOGwdfC0lp0g2QD4yFZ3Y6lm8ySTOrr0VcqbDcNfrYafpJiDyllcda9KrZLW7ZvDatVqRNbe4C6AEiw1j2GN7+89qCyAekFTe17b3A+ZliA17kjkJRtvSegWlmUGMmLxbCW8a7E6joZkuJ0+Io5kK9Rp6ic44mjHbcMmWup2TqCLVBHagitQS1TJOoIs4jlQRaoIyKOIu8aqCLOIABoJoZoJoGFJPZIg6xDDKYqjQqtAzSmFWLK0OhiA6wiiCSGWBiKIVRKLCqIkl1EL3WXEU/KkW/r5zyktyB1McxS2roetNkHkbg/pM+aV+GO5UxdFv7yj8Q1ZOTj9G847wnEirSDrsSd9xqZWg/IwXBqWTvE/LVJHowBEqXnqXP1kfce4+l/0lVFj7StcnMg6sfkFP7yRPSobwkXufMW95znHezAxF6ZJam4syEknfYHl68p0Jc51X81yT/hA/e0u6ZTdbAnS/kZGxwS4WWNRwx8NMJSpjl4R4j6m4+QjVY3M9wqZQfMweM5W6j7w0BqyXG/7SiUbA+clRrKfn7Synwn0kiCNO9jc+08U5dNxCDYT10vAKmc9jqeVyPO495vIeUzuM0tm66GTxzyqyxurEqCK1BHKgitQTSyE6gi1SN1YrVkiKVIs8ZqRZ4EC0E0K0E0DCMkhkiDokaGRokjxhHgZtGjFMxNDGaZiBxDGEiRq5ZU4ht75QOkoyeRSnEtGLxsl+YjhqpDLMei7nUsQOkYFcqdyfWVR5df1K/8A07/uG3gVu48tYzxNfDmG6MGHtvFuD1gxP5rfCd5oVRdTHe0W5gqVmsakvTOYXELhj+IT+dB80P7MItgzYeQhS4DIw2z5T/MD+oEhCZ4jxe0FUbxI3my+5H+0ON79RFGGZWHNXLD2MkQ1vxQ3RGHzK/tCbnWBB1Q9TY+4P62hwIgpbQwWI1Hy+kNfWDfp5/SMB4prLfoLS1MeA9bQWPcZSJ7RB7s+mnWASi5tYjUaS9NyRB0QSNd4WlT0EQUddYDG081M+QuPaOskHWTwn0P2jidSUxuHK1IpUjdSKVZsYJK1IpVjdWKVZIitWKvGasWeBAtBtCNBtABGSQyQDSRozTaJoYxSPt6yO9JRG+DiVluRexHLblCNVyAl/CLaXOgPn9InTqLUQ5R+IhawaxBK3GvqRPOG1s96VTc+JS1tQdv68pyMlpmZmLTrbvY6VisRNYidNDDOKi5k130vfTyjdClyINufrMOtQrUHz0l7xbaqvxHzA9LQjcSrEWFMqzbK2jn0UXPzlMcrbcctqti1XTlFX4ql97WgsJwEuM1dmUkfChBI9SdPYTn+McHq4VsxPeUidKg3Hkw5GW2w3rXcwyxnpa2ol2eExwOx13BB1E3cFxTTLU1X843HqOc+Y8Ox56zp8FjriVUyTVZakWdxhKSHNlOYE+o9pTG4cLSYjdbPtzUg/pOew+KZTdCR9j7R08efKwqIjgggFCyHKRzBvc+ek1RmrMcs84pjp0GGqZlB6i4itbwubc9fWJdkcf3+FUkFWRmpurbqVNtfpNPF09jaXRO42rmNToI1vCCDsy39Li8b7yZdfw3P8JBmojgqG6gH5i8CDqsek8dbkX6Qh1F4HEkixHKPYLYvcAdbQ9WqEpFjoFAJJ2AineXIvbQzF7acUX+xtQQhqtdkpqu41dbk+gvIzOo2cRudNJeMp3Remy1CWI8DAqvkSIk/E6zbNlHRQPuZmYQqi9yuyICPMjc/MxylqJkvktLXSlYQYqtfWo/nrCf2qqAfxGIIIs1m3+smW4v84J730ii0x9WelZ+AmtyOh+hgapkx+LCWzW169YCpVAtre+w5+024fLjq/wDbDn8Gfyx/0pVMUqmMVGitQzdE75hzJiYnUlqhi7w9Qxd4yCaCaFaCaADMkhkgDqGHQxZDDoZFJmpVfCVSTrRZiQ+9s26npNLG4TvgK+FYLVGrIdEqDpfkfOMprodQdwectQwNMG6oF9Lge4BtMN/D3O6y6GPztRq0PeC4utVXxr3eU2zNYm43AHP1m5hqIXUDxHdv4j6mLUjGqZmjFgrj67Zs2e2Seev0bQy70w6lWAZWFiCLgiBQwymWyqiXA8f4QcJUzLc0XPhP5T+Uy3D8bO8xFBaqFKgDK24M4ri3ZqpQJejepS3sNXUeY5+s5ufxpid16dLB5ETGrdtnDYu8eSrcTj8FjbaGbOHxcx9NXbruzThXdBpnAqW8xZSfll+U6O95wHB+IZcXSH/sLU/mt/uoneAzbgndWbNGrFsZRuhHUfWecIqZqC35XU/ym0Mz73iOG8BdRtnzr6MP3BlqpouwtvEMfixawimNxNv+Zi08UW539ItgTiPECNF3nFcWxtq9LMf/ACMdeuU2m7xCoSZxXaSmWcEHxIcy+sqtyspxLYHFylVX5bN/lO86PCY4Hn8r8585w+Jz778xzvOj7P4XEVDaipYAXzHRFtyLfpKfSZ6aYvFe3ZLiMovqR6aj1EC+MHL6ftOS4nxerRbJUR0O2oP9GaPCsYMgaqQWYWCjkOpPWVzuF9dTy0cXQp1yBVXNbVc17qeoImVjMHUpsGQmoijRT/eL/qjKcSN/xRlJJyAEZQBtrzjK1gwuJr8euPLX0t2xeTfLgv716+x8Z2G4gGGUhhU6WIPuOkJUMPUaK1DN2HD/AI41vbneRn/zWi2tA1DAPCuYFjL2cNoJoRjBNEFDJPDPIA4kOhiyGHQyKZymYzTaJU2jKNGR6m0aptEKbRmm0AeRoZWiaNDo0RmlaEVosrQqtEkS4lwGjX1IyVP/AGJYEnzHOYz9mMRT1TLVXkQ2Vvkf3nVK00aR8C/T5zJnxVmN6asGW0Trb5+vDq616NRl7taVVSczLmNzY2AJ5T6dSbQGcNi3Z8RbkKmnoJ2mGbwyrFHrwuyWm3MruCDytM2uTnOpAKDbrczTqnSYzVb1HH5QB7m5/aWSgzcYutzc+piOENlPkTDcRra/vM+jUtTPmxlaRbGVNTOexNPPUmtiX1k4Zg85J84ojcmY4F2fosQzXLA3IuLHyne0VAUKoAAHhAFhOawOFam036TaX+fl5y6IVzO2LxrACtofCynwtYG3keonI8U4XiaYJTKwH5L5rehE7zia2IPUTMqNLJwUyRue1UeRfFOo6cFR4pWaqqPTYou4yszX9hOloZt8oRTrYnxelo/UaLu0WPxK1n22nk8+96zXXYdQxaoYR2i7mbGANzBMZdjBMYBRjBtLtBNEFDJPCZIAyphkMXWFQyKw2jRim0SUw6NBE9TaM02mejRmm8YPo0OjRFHh0aAOq0IrRRWhVaIzStNWmbIvW2kxqQLEKNybCbxpj2G0ozfIaMH2WU2CAqGp12mrQbwylUjY7faerUAX7Siscr5HqP4TMY0vxG/xKCfW5EeqVwecWwdbvHqWFwhCe9iT9/pJSGFiku3O3KZVepZLeZ+863HJa5yj3M4zG02bkNL7ayv0mD2QQ5mm92ep6eeYzHwOFLdd950/C6YpjbXceslWOSmWsy9dRtGqNgLcoC+g8zCUzbSTRL8Upfh3H8Jv6CYFRp1L6ix1B0M5bH0jTcqduR6iX4p+M+av0u7Rd2lnaAdpcoUdoBzLM0ExjJVjBMZZjBsYBVjBsZZjBsYgoTPZQmSAMpCrPJJFYMsKkkkCkdIykkkZGKcYSSSAFWFEkkA0eDf3v8pmtWOkkkyZvya8P4s3FHQwat4B/XOeySELZZPEazDZmHuY/wBmWPd1NT8Y+0kkPo+CcQMxlH3MkkZDUd5sYRBbYfISSRwRyuNDB9JJIBblMTtANB/m/SSSTx/kryfjLAeAeSSamQFoJp7JGQLQbSSQAZg2kkiMOSSSMP/Z"/>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sp>
        <p:nvSpPr>
          <p:cNvPr id="31752" name="AutoShape 14" descr="data:image/jpeg;base64,/9j/4AAQSkZJRgABAQAAAQABAAD/2wCEAAkGBxQQDxUQDxQQEA8PDxQQDw8QDw8PDw8PFBUWFhYUFBQYHCggGBolHBQUITEhJSkrLi4uFx8zODMsNygtLisBCgoKDg0OGhAQGi8kICQuLCwsLCwsLCwsLCwsLCwsLCwsLCwsLDQsLCwsLCwsLCwsLCwsLCwsLCwsLCwsLCwsLP/AABEIAMIBAwMBIgACEQEDEQH/xAAbAAACAwEBAQAAAAAAAAAAAAADBAACBQYBB//EAD0QAAIBAgQDBgQEAwcFAQAAAAECAAMRBBIhMQVBUQYTImFxgTKRobEjUsHRQoLwFDNictLh8QcVQ1OSJP/EABkBAAIDAQAAAAAAAAAAAAAAAAABAgMEBf/EACQRAQACAgIDAAICAwAAAAAAAAABAgMRITEEEkEyUSKRExRh/9oADAMBAAIRAxEAPwCKIRRPFEKonRc54BLhZ6BLhYGqBLASwEtaAUCz3LL2ntoBTLPcsuBPcsAplnuWXyyNYC50A3iANaoEUsxsqi5M4rjnFqlfw0gQl7AdbdZ5x7jDV6mRL5AfCg0B/wATQGGqA/F4m5qNLdAB0mDPn3xXpuwYdcz2wMXSa1iWY38RAsg/eLO42Xlz0F5r8TUubfQbTNr0MguSPIC/1MzxLRMFhinpsGQnMDe99Z0WB7X1QQzXdQQHWw0HO3Ocw3pK+m/3ltbzXpVakT2+w8Nx6YimKlO9juDowPQiMkT5p2O4oaOJVXJFOp4CLnKGOxn04ib8V/eGHLT0kIiUIhiJQiWKwSINhDkQbCIAkQbCGYQbCABYSjCFYShEEgSJQiFIlCIAIiVIhCJQiIg7ST2ewN0aiFUTxRCqJJF4BLgT0CXAiCoEtaWAnoEAqBPQJcCegQClpYLLgT0LAKZYtxNwlF2NrKhOvppHssy+0aE4cqNyVH1kMlvWsynjjdoh8wq1MpN+Ytpp73/SLjF+K51F9RzPlH+NYM58mxAu3sD/ALfOYtaiUNzznJiYl1Zh0WHrI/ichWI+Fbn0X1i/EqIbk1+tvCPICZGGxDI10369JuYfEGqtntcC2mh/4j0HPPR3PIaQFunSb2MwHL36C8U/7f057abxxeC9SVIc+nPp5z61wHFd9hqdTmVs3+ZdD9RODThyqjZt2Sw59Z1H/T5icO6n+GpoOlxr9RNHi3/lpm8qn8duiIlGEYKwZWb2Auwg2EYZYNhAF2EEwjDCCYQADCDIhmEGRAwiJRhCmUMDCIlCIQiUIiAdp5LESQDqVEIoniiFURooBLAT0CXAgaoEsBLAT0CIKgSwWWAlgsAqFlgsuFlgsApliPGad6X86/eagWZvH6uWkFsSarimCADYnUX+W/KVZ5iMdpldgrNskRDjzge+qqg+N6viJ3yn9AF+k0eJ9m8MpHemxI0zNYewjHZHAOcc9Zge7TD2F+dRn/0j6x/jmFoqxq1rMzaAEXso5ATjT/x14/Tj6vZag7fhNlGw18Pu0unYiqrDuypvr8WgHUn9po0uKYbMMgy622IAPqNp03DnVk02G0J3CeoZeG7IjJ/+ioDpy6+pga3Z6kui2PU7m3lNbiWMSnq75R6xWlTw+JU5ars4G4qOtvbnFMbEcOF7VUe6ZQNNTYeV5s/9OwxWsT8Jdcp6mxuPtEe3OEYdwNXc5lvzfa06/stwz+z4VEO5u7HqW1m3w4/kw+ZP8TpSDZY2Ug2SdNzSjLAsscZIJ1gRN1gWEbdYBxAFmEGwh2EGwgAGEGRDMIMiBhGUMI0oREYZEkkkA61RCqJVBCqIyQCXAkAlwIg8AlgJ6BLAQDwCWAlgJYLA3gWECz1VhQsRqBZndolIwzsvxIMy+RAIv9ZrhZ5UohlKkXBFiJXlr7UmFuG3peLMLsNUZ6FTOwdhsQALLfQfO/0geMcNDvne7gbJ/B7jnGezuHOHxlSllslamzKB8KkEG3yBE1HAzEHnOLzDsTqbcOJ4P2ZpUzWvnc1lKoCARTvbxDz8InTcAwaoGXe2g9Y7i1SlTZzYWHzJ0A+ZivBKiqrBmGbXN5HpCbTIisfGT2q4AtemVOYZ7WcDNlI8veU4N2bWn3fd3XIpzv4R3pJvcqBYb29J1mGsRZvaGNOw0j9p1oaje2FV4UGrisbZaFFlAI1zNYkj2H1jarpptaIdoeI9xhazXs7Hu6YvvUYAAfWaeHF1F98ov6zd4Udy5/mz1ALJBsscZYJkm9gJssC6xxlgXWMEnWLusedYvUWMibLAsI26wDiALMIJhGGEE4gAGgzCsINojCns9IkgHXoIVRKIIVRALASwEgEsBAIBLgSAS6iBoBCKsirCqIjRRLqJFEIoiNAssFl0S+0MMM1rgX8ha8jNojtKKzPQKCxvMzFm1T3hqvEbHLlKm9vENbxbG1c5NvjU7dRyInP8q1ba03eLE17D4oFqJ3bi66Ei5Go1iHDuGYZCzKtPxse8u98xPUE6xTiTlrtZmsNFU87b+Z9ZnYN61x+A2v5u5t7+OY4jbo0rE9zp2tKkqIq0wFVfhA2tG2bTz6TA4XSZfjzK19ibi3TpOj4G4q1GIF1p6E8i/Qen6iSpG7ahVkmKsrGdm6dSz1RmdKivqLlGFjZdfK3uZrJgidvtNaphRfNytt58oakg2nRraaxqHPtWtuZc/XwTKLkafb1ijLOtq07g8pkY7h/8SepX9pdXJ+1F8X2GG6wDrHHWAdZczknWL1FjrrF6ixkScQDiN1Fi7iMiriBcRhxAuIGXYQbQzCCaIwpJ7JAOxSFWCUwqwC4hAJQQixGsBCKJVRCKIBZRCKJVRCqIknqiFRbyqiGoNZ1HUn6C8ja2o2lWu50abDWpMBvlJuN7jXSaQW4BGgIvFaLg7bHQiNYYXpr5LY+2ky73y1xGuGXjsMj1QGUHKm+x1Nh9jFsdwSllDZgjZbEk6N/vNUUc1RuQAW5+en1M9/7dSzG6hiw1LeIyPrEpb0+d4+k1IF7NVp3+KkpdgOpTc+1z5RHg/GqNeutCi5qVKjZUTKym+5vcC1rH5Tv2wBQsEAyahTmt9/ecBjETB9paVd8tKjVp95VqkWpJUdXQ5m2BLKP/AKlNsUbX0yzp0vEMGRekKqLVA0FmbfbyjOGwdfC0lp0g2QD4yFZ3Y6lm8ySTOrr0VcqbDcNfrYafpJiDyllcda9KrZLW7ZvDatVqRNbe4C6AEiw1j2GN7+89qCyAekFTe17b3A+ZliA17kjkJRtvSegWlmUGMmLxbCW8a7E6joZkuJ0+Io5kK9Rp6ic44mjHbcMmWup2TqCLVBHagitQS1TJOoIs4jlQRaoIyKOIu8aqCLOIABoJoZoJoGFJPZIg6xDDKYqjQqtAzSmFWLK0OhiA6wiiCSGWBiKIVRKLCqIkl1EL3WXEU/KkW/r5zyktyB1McxS2roetNkHkbg/pM+aV+GO5UxdFv7yj8Q1ZOTj9G847wnEirSDrsSd9xqZWg/IwXBqWTvE/LVJHowBEqXnqXP1kfce4+l/0lVFj7StcnMg6sfkFP7yRPSobwkXufMW95znHezAxF6ZJam4syEknfYHl68p0Jc51X81yT/hA/e0u6ZTdbAnS/kZGxwS4WWNRwx8NMJSpjl4R4j6m4+QjVY3M9wqZQfMweM5W6j7w0BqyXG/7SiUbA+clRrKfn7Synwn0kiCNO9jc+08U5dNxCDYT10vAKmc9jqeVyPO495vIeUzuM0tm66GTxzyqyxurEqCK1BHKgitQTSyE6gi1SN1YrVkiKVIs8ZqRZ4EC0E0K0E0DCMkhkiDokaGRokjxhHgZtGjFMxNDGaZiBxDGEiRq5ZU4ht75QOkoyeRSnEtGLxsl+YjhqpDLMei7nUsQOkYFcqdyfWVR5df1K/8A07/uG3gVu48tYzxNfDmG6MGHtvFuD1gxP5rfCd5oVRdTHe0W5gqVmsakvTOYXELhj+IT+dB80P7MItgzYeQhS4DIw2z5T/MD+oEhCZ4jxe0FUbxI3my+5H+0ON79RFGGZWHNXLD2MkQ1vxQ3RGHzK/tCbnWBB1Q9TY+4P62hwIgpbQwWI1Hy+kNfWDfp5/SMB4prLfoLS1MeA9bQWPcZSJ7RB7s+mnWASi5tYjUaS9NyRB0QSNd4WlT0EQUddYDG081M+QuPaOskHWTwn0P2jidSUxuHK1IpUjdSKVZsYJK1IpVjdWKVZIitWKvGasWeBAtBtCNBtABGSQyQDSRozTaJoYxSPt6yO9JRG+DiVluRexHLblCNVyAl/CLaXOgPn9InTqLUQ5R+IhawaxBK3GvqRPOG1s96VTc+JS1tQdv68pyMlpmZmLTrbvY6VisRNYidNDDOKi5k130vfTyjdClyINufrMOtQrUHz0l7xbaqvxHzA9LQjcSrEWFMqzbK2jn0UXPzlMcrbcctqti1XTlFX4ql97WgsJwEuM1dmUkfChBI9SdPYTn+McHq4VsxPeUidKg3Hkw5GW2w3rXcwyxnpa2ol2eExwOx13BB1E3cFxTTLU1X843HqOc+Y8Ox56zp8FjriVUyTVZakWdxhKSHNlOYE+o9pTG4cLSYjdbPtzUg/pOew+KZTdCR9j7R08efKwqIjgggFCyHKRzBvc+ek1RmrMcs84pjp0GGqZlB6i4itbwubc9fWJdkcf3+FUkFWRmpurbqVNtfpNPF09jaXRO42rmNToI1vCCDsy39Li8b7yZdfw3P8JBmojgqG6gH5i8CDqsek8dbkX6Qh1F4HEkixHKPYLYvcAdbQ9WqEpFjoFAJJ2AineXIvbQzF7acUX+xtQQhqtdkpqu41dbk+gvIzOo2cRudNJeMp3Remy1CWI8DAqvkSIk/E6zbNlHRQPuZmYQqi9yuyICPMjc/MxylqJkvktLXSlYQYqtfWo/nrCf2qqAfxGIIIs1m3+smW4v84J730ii0x9WelZ+AmtyOh+hgapkx+LCWzW169YCpVAtre+w5+024fLjq/wDbDn8Gfyx/0pVMUqmMVGitQzdE75hzJiYnUlqhi7w9Qxd4yCaCaFaCaADMkhkgDqGHQxZDDoZFJmpVfCVSTrRZiQ+9s26npNLG4TvgK+FYLVGrIdEqDpfkfOMprodQdwectQwNMG6oF9Lge4BtMN/D3O6y6GPztRq0PeC4utVXxr3eU2zNYm43AHP1m5hqIXUDxHdv4j6mLUjGqZmjFgrj67Zs2e2Seev0bQy70w6lWAZWFiCLgiBQwymWyqiXA8f4QcJUzLc0XPhP5T+Uy3D8bO8xFBaqFKgDK24M4ri3ZqpQJejepS3sNXUeY5+s5ufxpid16dLB5ETGrdtnDYu8eSrcTj8FjbaGbOHxcx9NXbruzThXdBpnAqW8xZSfll+U6O95wHB+IZcXSH/sLU/mt/uoneAzbgndWbNGrFsZRuhHUfWecIqZqC35XU/ym0Mz73iOG8BdRtnzr6MP3BlqpouwtvEMfixawimNxNv+Zi08UW539ItgTiPECNF3nFcWxtq9LMf/ACMdeuU2m7xCoSZxXaSmWcEHxIcy+sqtyspxLYHFylVX5bN/lO86PCY4Hn8r8585w+Jz778xzvOj7P4XEVDaipYAXzHRFtyLfpKfSZ6aYvFe3ZLiMovqR6aj1EC+MHL6ftOS4nxerRbJUR0O2oP9GaPCsYMgaqQWYWCjkOpPWVzuF9dTy0cXQp1yBVXNbVc17qeoImVjMHUpsGQmoijRT/eL/qjKcSN/xRlJJyAEZQBtrzjK1gwuJr8euPLX0t2xeTfLgv716+x8Z2G4gGGUhhU6WIPuOkJUMPUaK1DN2HD/AI41vbneRn/zWi2tA1DAPCuYFjL2cNoJoRjBNEFDJPDPIA4kOhiyGHQyKZymYzTaJU2jKNGR6m0aptEKbRmm0AeRoZWiaNDo0RmlaEVosrQqtEkS4lwGjX1IyVP/AGJYEnzHOYz9mMRT1TLVXkQ2Vvkf3nVK00aR8C/T5zJnxVmN6asGW0Trb5+vDq616NRl7taVVSczLmNzY2AJ5T6dSbQGcNi3Z8RbkKmnoJ2mGbwyrFHrwuyWm3MruCDytM2uTnOpAKDbrczTqnSYzVb1HH5QB7m5/aWSgzcYutzc+piOENlPkTDcRra/vM+jUtTPmxlaRbGVNTOexNPPUmtiX1k4Zg85J84ojcmY4F2fosQzXLA3IuLHyne0VAUKoAAHhAFhOawOFam036TaX+fl5y6IVzO2LxrACtofCynwtYG3keonI8U4XiaYJTKwH5L5rehE7zia2IPUTMqNLJwUyRue1UeRfFOo6cFR4pWaqqPTYou4yszX9hOloZt8oRTrYnxelo/UaLu0WPxK1n22nk8+96zXXYdQxaoYR2i7mbGANzBMZdjBMYBRjBtLtBNEFDJPCZIAyphkMXWFQyKw2jRim0SUw6NBE9TaM02mejRmm8YPo0OjRFHh0aAOq0IrRRWhVaIzStNWmbIvW2kxqQLEKNybCbxpj2G0ozfIaMH2WU2CAqGp12mrQbwylUjY7faerUAX7Siscr5HqP4TMY0vxG/xKCfW5EeqVwecWwdbvHqWFwhCe9iT9/pJSGFiku3O3KZVepZLeZ+863HJa5yj3M4zG02bkNL7ayv0mD2QQ5mm92ep6eeYzHwOFLdd950/C6YpjbXceslWOSmWsy9dRtGqNgLcoC+g8zCUzbSTRL8Upfh3H8Jv6CYFRp1L6ix1B0M5bH0jTcqduR6iX4p+M+av0u7Rd2lnaAdpcoUdoBzLM0ExjJVjBMZZjBsYBVjBsZZjBsYgoTPZQmSAMpCrPJJFYMsKkkkCkdIykkkZGKcYSSSAFWFEkkA0eDf3v8pmtWOkkkyZvya8P4s3FHQwat4B/XOeySELZZPEazDZmHuY/wBmWPd1NT8Y+0kkPo+CcQMxlH3MkkZDUd5sYRBbYfISSRwRyuNDB9JJIBblMTtANB/m/SSSTx/kryfjLAeAeSSamQFoJp7JGQLQbSSQAZg2kkiMOSSSMP/Z">
            <a:hlinkClick r:id="rId4"/>
          </p:cNvPr>
          <p:cNvSpPr>
            <a:spLocks noChangeAspect="1" noChangeArrowheads="1"/>
          </p:cNvSpPr>
          <p:nvPr/>
        </p:nvSpPr>
        <p:spPr bwMode="auto">
          <a:xfrm>
            <a:off x="57150" y="-1371600"/>
            <a:ext cx="3810000" cy="2857500"/>
          </a:xfrm>
          <a:prstGeom prst="rect">
            <a:avLst/>
          </a:prstGeom>
          <a:noFill/>
          <a:ln w="9525">
            <a:noFill/>
            <a:miter lim="800000"/>
            <a:headEnd/>
            <a:tailEnd/>
          </a:ln>
        </p:spPr>
        <p:txBody>
          <a:bodyPr/>
          <a:lstStyle/>
          <a:p>
            <a:endParaRPr lang="en-US"/>
          </a:p>
        </p:txBody>
      </p:sp>
      <p:sp>
        <p:nvSpPr>
          <p:cNvPr id="31753" name="AutoShape 16" descr="data:image/jpeg;base64,/9j/4AAQSkZJRgABAQAAAQABAAD/2wCEAAkGBxITEhQUExMVFhUWGRUXGBgWFxgXFBgXFxgWFxUVFBcaHCggGBolHBUVITEhJSkrLi4uFx8zODMsNygtLisBCgoKDg0OGxAQGywkHyYsLCwsLCwsLCwsLCwsLCwsLCwsLCwsLCwsLCwsLCwsLCwsLCwsLCwsLCwsLCwsLCwsLP/AABEIALcBFAMBIgACEQEDEQH/xAAbAAEAAwADAQAAAAAAAAAAAAAABAUGAgMHAf/EAD4QAAEDAgQDBgQDBwMEAwAAAAEAAgMEEQUSITEGQWETIlFxgZEyobHBB0LRFCNSYnLh8DOSooKywvEVQ3P/xAAZAQEAAwEBAAAAAAAAAAAAAAAAAQIDBAX/xAAkEQACAgIDAAEEAwAAAAAAAAAAAQIRAyESMUFREyJhcQQykf/aAAwDAQACEQMRAD8A9xREQBERAEREAREQBERAEREAREQBERAEREAREQBERAEREAREQBERAEREAREQBERAEREAREQBERAEREAREQBERAEREARF01dXHG0uke1jRzcQB7lAdyLHYpxjRsBfHVi/IaujPS9tPPbooVF+I0RkY15bldoSN2O1+LWxGnLe/LZV5ov9ORvkWXxzH3xRl4cCzcSNF7f1tI0HXZV+Dcetd3ZwOj2fCfMHZR9SKdMlY5NWjb3X1ZaLipkkrYmC+ZwF+ltdFp2OBGimMk+isouPZyREVioREQBERAEREAREQBERAEREAREQBERAEREAREQBERAEREAXCWVrRdxAHVc10VkrWNzFuYjYAXJPgPDzRhEGtxkNDiG7A6vc1gPoTm+QXl2L8KV9dN2k0zcp1Fnh0bR/CGt0B/y620lPPUOvUOAjvcRMJt0zu5qwsG2AA02A0AWDdnRFcTAR/hXDl78sjj/LZo8tQSuqs/D6BgLhI9thzIP1C3lS6Sxu8NHIt1PrcWHzWA4mxAGURxve9ujX3cbE9Dt5252VZG8F6ynp8elZE6nLszNWgndoNxYHw6bdFYYLwfUyBp7SJsdg5vec54J8RYD5qDSYa3tDbXUXFtrXNiPVaSnfHE8MlMnZvaMuRzgGm5/h15LMukifg/CM0EglEzHuBuNC3z8Vs8Mqn5srmgaC5BuCeZ2Cp8KqKc/u45Tdo2LiX+ubUq2iv59VrDXRz5LfZcAr6oDasjS1/sFOa64uFunZzNUfURFJAREQBERAEREAREQBERAEREAREQBERAEREAREQBERAFVYtV/kHr+imV9UI235nQDqqCMEm53OqznLw0xx9JDNlluJ+KxA4xNYXSAA3PwC+1yDe/RXPEOI9hA5w+LZo8XHQLCUmHF7u0k1e43J3JPPvfosZOtHTCN7OqasqqkjOSG+A7rfYb+qnQ8PHS2vU3stHhtIANh91axQKqVl3KiupMLaAMwbe1rhcqrCo3gHZw0HTwVt2K5GmCvRTkZKtwIuId+YbOabFcMFxWpp5RDOc0Z2kd8QN9Gu8fNbEQAKvxXD2ytLSBqCNfsVHGiVNPT6LlrrhSKSXKbHY/VUmEPIiZcWsMpHgRofmFaDULSL9MJxp0WyKPSTXFjuPn1UhbJ2YNUEREAREQBERAEREAREQBERAEREAREQBERAEREAXXNKGi7jYJPO1gu4/qegVNK90rrnQDYeH91WUqLxjYlJkdmPoPALrkaApOwVDWVM8j3NgZmDficTlY3zd49NVi3RtFX+jP8AGdaC6Nt+d11YWb6rI47VTGoLpd8xa0DawNifX7LU4TcgLCV2dka46NXRO0Vkx6o4HAfmCsqedp5raJzzRYBcw5R2vC5PmA3WhlR2ueotRtcbhdL8UhG7guwSte27SCFR7LJNdldTYs0TGJxAzjM3z2cPofVXNPMF5bx5I4PZk0ew5gfO+nqp1NUVjGB0kUjGi3ey3Zrsc21uqzU2jd44y9o9PB5jdTIakHQ6H5FZXBsXD2i51V22QFbRn6jlnjp0y3RV8U7m9R4foVLinDvPw5rVSsxcaO1ERSQEREAREQBERAEREAREQBERAEREAXRV1TYxc+g5nyXTiOINiHi47D7nwCpmZnuzPNz8h0CpKdaRpGF7fR3FzpHZneg5BSWiy4tbZR6yoyhU62X70jrqpHPcI4/id7Ac3HoFMr42U1I4DYA3J3Lju49VIwahMbS53xv1PQcmj/N1mPxTr3MhZG3/AOwuzHo0DT/kpeotshfdJRR5/wAURXZ2nMae+qn4JJI6CMtHfPdJ5C35lUy1PaUzh/K0+o0I+S2NFQ9nAwAa2v8AJc1WdidI+MwqFrbyv1P5i6y7GxMGsbw4eIN/dYfHIa50weC7s8w7rXZXZb63O408FvDgjAI5IbtcQO0GfM0G2up+Kx0t7WWqjoq57pk+gnLud121L/FdWDUtnkFT8Qog/ML20Iv4dVZLRm5KzPuxulZIWd1zxuAW6dNSFZU8kLwTHdruY1ab9WrKcL8IS0s+cvZMwklwyDM+7S2xc4XDbkOt0WqoMGyOc4Wa0m4YNmjmB06bJx0ORj+MqFzXNlvodD0I2Wz/AA8xYTQmneAcoNr6gtO7SD4X9ioHGMX7kD+YfQqt4Ep3R1LHj4Sch63DtPofRZxfGdFprlCy+xbhN8J7SluRuY+Y/wDz8fJR8Lxm+jtCPdegLO8RcNNmvJFZk3/F/R3XqtJ4q3Eyx5r1P/TshqgQpAN1j6Cuex5jlBa9uhB3WjpqoFVjKy04V0WkdU4b6j5qXDM12x9OarWvXwjmNCtVJoxcS3RQ6as5P0PjyP6KYrp2ZtUERFJAREQBERAEREAREQBV+MYmIW+L3fC3x6noFJratsTC92w9yeQHUrJRh0rzI/c7DkByAWc51pdmmOF7fR3U8bnHM83cdyrJjbLhG2y53VEjWTsSPsuGFU/aP7R3wsPd6u8fT6+SjVLy4hjficbD9Vo6WAMY1jdgP/Z91aKtlJOkdqznG+EdvCDzjufMEWIWjXwhXlHkqM4ScXaPAYaLJLkPwn77++i9GjddjCf4R9FWcacPdlJ2zSQNC3w3u4EeX1XfRzfuI+gI9iQD7WPquSNxbTO+VSSaJsdMb3tcKT2JA1XVQTqdO/ulbLoyldkPC3XebclbSCx81j6DiOnhe2N77PkuRfmb7A7eitoeJ6eWbsA4mS17BpsPAF2wPRRGSoThK+i1dSa3Gi5Btl2B6jVMwAV2Zq2Z/ih93Rs8c7vYD9VpOH8H7KOEH4gS93mW2H1HsqY0Ek0rCGEtykZrHKLu118gtwAq44222TllUVFH1ERbnMU/EOBtqW3Hdlb8Dv8Axd4j6LGUtW+N5jlBa9uhB/zUL0tU3EeBNqWXHdlb8Dv/ABd4t+iyyY72uzfFl46fRDpKkEKc0rE0FY+N5jkBa5psQf8ANQtPS1QI3WcZGk410Ty1dtNVFujtR48x/ZR2SLmroya+S2ab6hfVVRTFm2o8P0VjBMHC49uYWilZm40diIisVCIiAIiIAuL3gAkmwGpPRclkeKMUL39gw6D4+p/h8h9fJVlLirLwg5Oj5X1ZqZNP9NvwjxP8RUyGKwUahhs0KbeyxW9s3etI5XXTPLYI+RV9Q4vcGD8x9hzKlshIm4fURQtdU1EjY2/C0uNhvYkeNzp6FaSN4cAQQQdQRqCDsQVTGjZYNLWloto4Ajw5rt7XsmhrRlaNg0CwueQWkdaMJO2WyKtNRI4aEDrb9V1yYo5m7cw8dirWRRNxChZMwskFwfQjqCvOqy0MslKGuGTvMJIOZptfXx1HzW+p8WY6wddhO19vfl6qFjuGwy3fYdoBo7wsb/qPVZ5Icto1x5HHT6MXTVZCtWV4LdSqKohLHkLonuBoudSaO2lIuIMMpnu1YCQS7yPMjwV32ETLOaxo621915jX8bMo/wAud5O3gu7B/wAUP2mYRdg4NPMam/UDYLVdXRSUd1Z6O6tHiq+eVz3Bo5mw6k7LjC3S5U7CYu/nH5NvM7fdRuWijqKs1GFwlkTWkWIG2n2XZU1TIxdxtvyJ232VBJUTl4eH2y3BaPhI/mB+ykSRvcLvdc29FvddHGy2bWxkXD2keazsnF7XSSshAd2Qbck27zr6dALBcauVrB3zuDYDe6yvClOxlEyzc00pzuJ8XGzSfIAKrk/Cyjo22HcQAi0pbmJ0yA+o1+q+1HE7ATlje4Dc6ALAcI4mZ62dxHcjZlYDyGbV3m611poIe85vJ1neux+yNtRslxSKXHq81Du1LQwt0bbctH8R5phWJ8itBLhbXC1l50I5onuBu5uZ1iNwLmwI5hc2SLjs68LU1xPSKaqup7Jlh8KxS+60lNU3CtGdlZ46LgPX1kmRwcPXqFBEq4y17RoTqdAOavyM+JqkXGIaC/gFyXQcwREQBERAF5dgcpkcXO3JJPmTcr1FeW8TUUlDUOkaD2MjiWkbNJ1LD4a3t0WObpM6f41W0auN2i5F6z2FY0HjdWoqAs1JM0lBpnKomsvnD/ekc4jlYe4uuiQZlYYQ2xNtgLe5/spjuSKz1FlnNsoeNm0bj0+6lSv0Kr+Ij+6I8co93Bbv05V2cKuB0jWlshYS0E82kW1BHjruPmoNGwNdlM7O0JuYy4Zi3bM0HU6glXhbq0DkLfJY3FOCRVPfI2bI4HIAW5m9wAbgg/8ApRVlosta6qitpL3uVt7+ClRVZsDyIB91nKlhoYgayIztBsJojr0EgcRY8rq6wisZUQNkZexuADuLE2v1UJUWaRAxqL8wVM/ULUYhTXYQspOwtJaVlkj6b4Z+MqK7DKeoEkcoAJtZ2xH+fZc+FeG4qKUuY/tC8Zb3Btv4DqVzqqO5uDYqwwqmy9T4qik6o7uWOra2aNz76Dc8lpaClyMA5nU+arMBocx7Q+n6rQZV0Y4+nl5Z3pFZW5sxYxtydb8gP8ChVFG8WMszWNGvedp87BdPGENY90bKUloIJe4Oy6A2Azb8zoFlZuAauXvVFSNDfd0jreZIClorGq7LSorqSlcHTSiYuBAbGQ42JuHHvbdVNwTL2kBYLRvg7oPIDKW362Kp6LgGmiqM8shlabWae6Nhq6x11v4K7pHsbPExos1mZgHgADYfJRVEtoyP4cxWqKy/5QB/yf8AotxK3K5ruWyyXA2X9uxCI83uI8myPB/7gtFT1Ns8Dz3mnMw+IH3R/wBRLsuRIspXQhsjx4OPsTcfJaRjrhZXi+Uxysdye3/k3Q/LKs8u4Wafx391Hzsm72F12MqsnNZx2JFWGBYNU1pIYQxjbZnO5X8ANSVzq26R1ySSuTLj/wCabsDcnQAaknoFpOHcBOYTzjv/AJGH8vVw/i6cvPaTw9wpBS94DPJzkfv/ANA/KPn1V8uqGN9yOPJlT1EIiLY5wiIgCIiALqqqdkjSx7Q5rtCCLgrtRAeU8Y8M/sRbLC49m42ynXKbXAvzBsfZU9HjrtivWuJsPE9NLHa5ykt/qbq36W9V4y7huZwzxut0t9VzZMW/tO3FmtVI0LcfbbUrWYDKTC15Fs/eHjl/L7jX1Xn/AA7ww6U5qh2VrHDujaSxuRrqBa3uvRmSDfQAe3QK2KLW2UzTT0iRK/YKt4gnuY2D8z2j7/Zd37dEDd7wPUbqvcc87XcmBxHm7QewB91dbVnOvkt53kFzr6NBPsFA4ZheYA4nWQvk1377i4fIhcMYqD2ElvzWb/u0U7CmFsYA2GgUJkeHYInatcLg8jqD5gqixLFWUc0DDG1kEuZri0WDJLjKSBoGm+vhur2WRzXD9F9rZAW95ocDoQdiDpYhWU0wmfZIFjuJqumaSzO0yD8ocBb+o7N+vRaB9MTH2ed3ZgWa0aHLyaXDUgDTyWWxPgSiqQOzaYHt3yC4P9TT9VZqy0XRX4K2SQEkh4vuzUAa7Hnt8lrsOwgHe591x4U4fbRtbE12dve7xFje+YCw83LVRQgbKigrLyySqrPHOJjDSVMxj/aBKCCSxxaLkDLYZhmFitfhM2ORRB8ggnB1ETyWTNHgZGtIJ8wfNarEqOJ3edExzxq1xaC4EbWNrrnd/VXSoo5WiFheNuqMwMT4nsHeabEa/wALhuND4KVVwuLSo+Htc10pPMjrsP7qTV5iwqrkVZEno9WuJ0sFQYsezrYyDoXMP+64P3WodBmjHRZjjSMBsUgOoOU+PMj5kqkrfhMezL9v+y404u0bI7XylGh/3WWvxdg7QOB/XwKyH4k0uZlPVM/MAxxHI/E355lpqGvZNBDI7QvaL/1bO+YKuXfjJ9DPbunl9FH4ppO1hBGpY4HTwd3Xfb2XfPE0EG42Gt19ZVNN2uOhBB9dFmvYsiLp2jJx4dzA+/zW/wCAaTJC8/xO+g/uq0YWdLDTZbHDabs42t8Br5q8IUTPJyRJREWhkEREAREQBERAEREAUd9FGd2Nv42APupCIChxjh5r2kw92QbXJLT0Nzp5hYCsx+SMujkGTLo5rt7+dxovXVUY9w3TVYHbRguHwvGjx68x0OipKN9F4yXp5Q6vp2kPlnbY62Bvp0AWvjd+7Y4CxcAbc7HYedrLG8Q8Gx0lQ3OwyA95hb3Q6x2kHK2nndbN7w9zQLFth8t7LNulXpeZE4hlPZsDb3Lgeui+4ditS1ozA+rf7LKcX8TuZUiGnGeRgJJAzZSNbWG58fBcKL8SKxgAfHGbeLXMP1V6/IS10a+r4ne3VzAfK4/VWlLjkUrLFpFx0IWEl/EtrwRLSNI8Wvv8i37qywfizDHizs8RPi11vdtwm/kOK+Db072OFsq6KmnYw9oL9RqozcSpxYiVpBA1B0PVToq+B40kb7pcvwZUzm97LNc06XafY2PyKsbrNSyRxuyB7SHmzRmG50t81fUsmdjXeIB9baq0W/QdlQ6wUftiu+okAaSRcAX66LOVnErWglrCbeJt+qiX7CTZKjxQMDwQS656Doq7EcRqXxnswf8Apbf5lV0XFNG1ozgvneAS1oJa1x2aSdNPVUNfxliM4LaaKw27kZkI8yQR8lFOuzRR/BssLpap8IzOIJGt3fooGIYIY4Je0kbm+JovqSDewvzWXweixmYaulbyOaRsYB8gfsp+Hfh5U9s2WadoIcHaZpHGxvqTZOKJuvT5Uv7fD5oucYzttvoc32cPVdfAIdUUbomMe57HmxynLZ3etm2Gt1peGeEHvkdK6TLCS4ZANXgEi1+QuN99Fv6OkjiYI42NYxuzWiwCRTaIlJLo8/j4VrjYWY0eJkvbwsACrqg4KAAM0r3u5hvdb77la1FP01dlebIdHhkcQAaHabZnOd9SpiIrlAiIgCIiAIiIAiIgCIiAIiIAiIgKTi/D2S07iR3owXtPhbceRCxWH4g0stZwAsQPPlfdEVGldl49EKOpjFSBHG1trkkADnrt5rWx1TXCzmA+ev1CIpiTIrsToaOQHPTxnrkbf3GqzjOCaOV3cMkf9JuPZwK+IpCbRb0fB7YmdmZi4XJactjY8jr4391LpsDYw/6h1/lC+Io4IjkzhiXD3wyB47rmuHd5tIcOfiFocNm7nkXfUn7oilJLohuyUJMy86xTjKgizMjhfI++XUANzXtqXG+/RERkwVlrh3BlNEBLJmfITmNz3A4m9g0bjzV8amzLNaABy5ewX1E6IbvsrcNrH5yL7q4fG9390REGX9B/pt8reykIikqEREAREQBERAEREAREQH//2Q=="/>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sp>
        <p:nvSpPr>
          <p:cNvPr id="31754" name="AutoShape 18" descr="data:image/jpeg;base64,/9j/4AAQSkZJRgABAQAAAQABAAD/2wCEAAkGBhQSERISERQVFBUUFBUYFxUUFRcUFRUUFBUVFxQVFRQXHCYgFxkkGhUUIC8iIycpLSwsFR8xNjAqOCYrLCkBCQoKDgwOGg8PGiklHyQtLCwtLTApLCksKTQsKSwpMCwpLCwsLCwsLCwsLCwsKSwsNCksLCwtLCwsKSksLCwpLP/AABEIANIAwwMBIgACEQEDEQH/xAAcAAEAAQUBAQAAAAAAAAAAAAAABQEDBAYHAgj/xABDEAACAQIEAwQIAggEBQUAAAABAgADEQQSITEFBkEHE1FhIjJxgZGhsfBCwRQjUmJygpLRM3PC8UNTorLhFRckY5P/xAAaAQEAAwEBAQAAAAAAAAAAAAAAAwQFAgYB/8QALhEAAgIBAwMDAgYCAwAAAAAAAAECAxEEITEFEkETUWFxgRQiMpGhsSPwJELh/9oADAMBAAIRAxEAPwDuMREAREQBERAEREAREXgCJ5zyP4vzBSwy5qhJPREUu58wq9N9TYabz6k28I+NpLLJG8rOb8Q7YFUjusOTpqKztSa/lkp1Btbcj2SS4H2q4WswSsDh2OxqFTSJtt3o9X+cLeWZaO+Me9weCNWwk8Jm7RPIeVvKpKViIgCIiAIiIAiIgCIiAIiIAiIgCIiAIiIAlDEj+O8YTDUWrVL2XZRbM7HRUQHdidPnsDCTbwj43jcg+eecv0NVRMhq1AbZ2sqKLXdgLsx1sFA1N7kAa8Q41xrMS1YrVcm5YreoxGxLMxtp4W9kvczcxPUqPUe3eVCSbHMbfhBb9lRoFGmnXeafiK+tzufiZ6SuENDDdZm/4KX5rnl8eDNrcVc7WUeVr/1GWU4q43IcdQ1jfyuNhMA1tZRX6/fyleWtubz3P/fgl9KOMYO49l3aZSFEYbEvlCaIzG4RdAKbHoo6Ha2mlp1mnUDAMCCCLgjUEeIPWfHdCuyMGQ2I+nh7J0vkbtFq0BZTnpj1qLXOQnYoegPlpInplq23XhT9vD+ns/g4lY6f1br+V/4d+ianwztJwdQhKlQUHIuBWIRWHUpUPon2XB8pP4rilOnT716iLTAvnZgEt0s2xmVOEoS7ZLDLUZxkspmbE0nD9qNGox7unWNK9hWIUKw6siE5yvmRr0m34XFLURXRgysLgg3BE6nVOCUpLCZxG2Em4xe6L8SkrIyUREQBERAEREAREQBERAEREA8MZx3tR5m7yr3atanQzbD0nqWIc5tbKB6AsASS99LTeefuZf0TDjKwSpVJVWJF0AF2dQfWYXFtxmYXuND8+8cxK3yqLDc6kk22zMdWPmZr9Oo7U9RPhcfUqXS72ql9WRmJxJYkk7/fumBUfWXKrzOwXDgAGcXbwOw93UyaFU9VNpfdncpRrX9ET9/ZnukpJAGpOwE2I66fI6j4SvD8GlNjUA1OijwH4iPfLkukyjJYlt52wQvVJJto98O5VzWNVyt/wpY29rHY+6SdLkg02FTD1bnYrUGhB3GZf7byy2LYDQ2mbwzjTg+lqPGaT6dXFLsW68+TMsvv3329jzxDAEpkrJdfaDY+IYfWRnBOWR3l2YNT6LaxJvsx8PG2/WbtVIqJceEw+GYTKxHTp+cWU1W/msjuitDUzhFxTwX+I4kU006D/abL2Scwlmq4Zz07xB77VAPipt7fGaZx7e3hL/ZziCvE8Nb8RqKfYaTH/QJ81emjZo555xn9iTQrttUjvcrPInqeFPTCIiAIiIAiJQwDBxPGaaV6WHZrVKy1GprY+kKOTOAfEd4pt4X8JnzU+d+FtiEHckLiKDCrhqh/DXTXK37rD0SDoQfKSPKXMyY7DLXQFDcpUpsbtSqpo9NtBqD4gaEGwlem+Nrko8p4OnFom4iJYORPJaVM0/tI5gOHw3dU7GriMyKCbBaYH65yR4K1h5us7hBzkorlnMpKKbZzPnfmcYjEVaqksiZkpOB6HdqdTTN9c7a5hoRk1sBOc4utck+fz+zJvmDGE+id/AbWG1vZ8prdVp6DVYqhGmPgp6fMs2Pz85PeFp5qgHQan3ffzk0JEcMb0z/D9Cpkpe00umRSpz7s41D/ADHsC5sNzp8Z6dtbDYflKYZtfYDLSXJJmg2kyo+TLL6S5hzLPC8BXxTmng6RrFfWcnLRT+KpcD5i/S82ej2V8WUZwuFY/wDLz2PszafWUJ9WphLGcnf4acl4K8Kxo2+X5yUWnY3kAUanVGHxlF8LX/Bm9VzfXun2YX6a72veTOCrk3R/WX4EHZh5b/OSq6u9d9bM2+qUHiSI7jR1Y+V/dt9TLPJ1Q0+I4NiCP16DXQjvQyLcbi+cWvvp4yTxFK7W8WQe65mwdnXZ7h6lGjjqysa7OtZWDsLNmFRQQDZlvYWPQSrrtd6NSrxymi3oK+9t+2Dqyz1LS1LaH4y7PHHoEIiIAiIgFJZxVbKt5eMjsbUObTUDQjz8jKGv1HoVNrl7I7hHuZgO256HqOh3uPfNV4hiG4bizjkF8LWyLjUH/Da+Wni1A9tnA8B4i20s25X3r/4mJXUFSCAVYFSDqpVhZlcfsnb7vPNaTUyos719/kuTgpI2jD11dVZGDKwBVlIKspFwQRoQRrLs5by/x3/0isuEr3/QKr//AB6zG/6LUY3OHrN/yyblXNtD4XK9RVrz2Nc42RUo8MoNYKEziHPvG3xGMquHApUc9GkoFwbMpquSepdAthbSkPfvfaTziuFprh6VQrisRYIKYz1Epk2eqEAJ2BVdNTt6ptxDi7rTBpqGUi4KtmuPHMrag7bgHWbXS6o9zul/1KWqk3iuPnnbKwQnEMTmZj4n6ffzkc5l3EPqZYnN1jlJyZPBJLYv4J7VF87j4g/2ksWkGpsQfAyaE2OmT/xyh7P+ytqFujIodfYZkcF4OcXWo4VSV7zM1RhutFdXI8zoB5mWKE3PsqojPiKp3C0qY/hLVXb5qnwk+vm41bediGtJ2bnRcIcLw7CrmK0aFKwG5uxG9lF3qNYHqT5ASFPbjhFa36PiSl7Z8tMe/IXvNU7UuIN3j31TD06YRb6d9VAZnK+x1F/BPMzkLYpibkm/jeeQm98G26Y1xTny9z6sYYHjeDIBWtTOl7FalGrl8DqjgEHw9onLsfQq4aoaVf8AxcPUyM1rCrSYZqdX+YA+wq0xuyjmus/FUqObnGZ6dUKoRWZEL03yqAotltoBuZtfa/Qy1aNUD16Lox86bju/favW+c0el2OGoUfDM3W1J15Iiu2tNuhdL/1WH1mm8H7RMSn6PRGOrUFXu0JyqadNbhSSgW5AGvW9pt2EOelbqNvIj1T9JyTi+EZK9VWFiHbTyJJHyMt9XjiMX9Sr0yShKax/u59IcgdoQxjvhazK9VAzU61NSiYmipt3gQ6022uu2tx1E33DVLg+Rt/b5T537IsK36ZgiNCoru3+UUddfeV+U+geHVM2c+Y/7QfzEwGtjath2SXyjNiInJGIiIBRpD1NSWU6m+2oPtElqrWBPgJBvlO2h+Hy67TzvWpfoj9SxQslqsQTr6LdD0Pv/vMKu/TQE+Pqt/b7veZdW4BB9IfP4SOrtcEDUeHX3X/P4zFgi21gheN0kq06lKquZCLOrbqNxfrYWBDDa176XkVytz0/CmXCYsmpgtBSxBu1ShcHLSqhR6aaeiwG2w/CufxKr7fR8vTTyI/EPr85r2OwyVKTI6hlcagHTobod011sdiBN/Q2uvbwUbeTpmN554YgOJOJwzMqWBpvTqVyupCKqnPqfw+J16z585w5lOMxVbEkZc5AVdCVpoMqKSNzYa+fjMHivC3wzEetTJsr2+TD8LfXpIupUvPUUuCXdFld7vBQteUvKT3TpljYSRJyeFyHhHiTGFe6qfL6aSLrUCu/XrM/hpuvsJ+es0+n90LnB+xXv3jkkqM2bs1x+TEVqRP+IqlfNqbMf+2o/wAJrNOXcC7U6qunrA3FtDea+oq9WPaUlLteTpnM/CFqqzsuZHphKoX1wE0Wop12FhptkB1F5yXE8kZX0r0jTOobUNYfuePvt5zq/BeakqAZmCON7+iL+38J8j7iZMg0s2c06RbfOaaX/qyzzN+klF7o3q9bXOtRtjnHDzj7M1bsq5SNOqMW6ladJGWiWFmqu91asAdlClgD1zaXAvPfaXx0VaqUVNxSJzeGckXHuyhfaX/ZmZzBz8EBSgQ9U3FwbqnnfYn3ke3aaIpzNcm5J3O5+zf7vNbpmglCXqz+xk63Uqx4ibBwepYEa/7zB45wtDUSqQg1UF3XMEBOjMo1IF/vWX+Hn2zPxFPMpFt95qaimNmYy4ZnVTlTJWQ5RsvK3DqeFU92e9q1iM1S2rj8CUwPVTrubk3J8OicMwxSmFO+7Hpc+B8Bt7pzfsuwFRK2r02o2YIjBjVptpcI2wT26n436mBPG6uv0ZuteDcqu9Zd75KxESoSiIiAYuMqejpufdI50J3S/sIPykbzjyCOIvTNTE1qS01YBKWUAlyCzMSCToqC3Sx8TNfTsRRfUx2LU+KlR9LTK1fTfxM+/vx9iaFnajZqqjX1l9ot9dJH4tbjbNbquhA+/P3SL/8AarGID3PF8SumgZWYX6X/AFu3umJV5U45SAy4jCYq3SohRyD/APYFU/8AVKL6PZH9Mk/3RN66LHFn31Jt1taot77jS4+HsMgqtUFdwb9QCL+0HYy7xjE8Rpi2L4bWsAfTw579Rbdsy3KD+JvjNcXmmg+mcq3UVrKw/m2PvMs16ayCxJFax53Rl4ykrqysAwI1B8JonFuGmi9t0Oqn6g+YvNurY2mde8p/1r/eQ/MGKptQIzKzZlKgMpN72Ox00v8AGXaJShJLwRmuiZ+CpWFz1mJhFBYA+fxkraev6ZVn/IyrfPCwWcVSvTJ6rr8I4SNG9o+kyQvosPFT9DMbg50b2j6S84/8uL90yCMs1sl6Sy+E6zzSGk8PibTUaS3ZRnlmWzKdxr4g2PxEtMo2JcjwLm0xWxsttjTPjmjmMZGboBYCw8pcpGR1OvMlHn1TyMYJzAvqPv4ycpkFTc6TW8HVsRNhwVW5t93nNyzuMbEzypju7rJ/nUx/+jZPz+k6uhnIeAU1ONw4f1TUU/zKGanf+YLOvLPKdWWLV8o0tB+l/U9RKSsyDQEREApaLSsQClotKxAPOWQnMvJeExyFMTRVidnHo1QRoCKg9L3beIMnZQifAfM3aD2S1OHt3lJjUw7EBXYDOhOyVLC3sYAA7aHSaFUoFTqCPvxn2bxDAU61N6VVQ6OCGU7EHx++k+aedeWGwWKqUGuVGtNyPXpt6hvaxO6nzUzT0lNepXbxJfyQ2ScN/BpKNYgiTOHrBhce8eBmNUwinpbzExbNTO9voR7JeqVmieZbxZDNK1bckzWayMf3T8ToPmZicIHre0fnMStjmYWNh7OsyuF/i93+qWIahW6mLjwiL03CtpkpiMVYACYfeEyuJM80xNGUnJlZLCyXVpHXc+wX0liZCYgqysOl7+w7/lMviOHXL3ybaZwOgOzAeHjOJe/sI/Jh0zMyiZgowO0yqbSat+xxLklsKZO4FtRNZw9STOCxG0tNZjgiZsHe93Up1B+Bkb+ghh9J2Si4IBBuCAQfEEaGcTxL3S86/wAvV8+FoN40k+QA/KeY6xD8sJfVF7Qy3aJESsoJWYBqCIiAIiIAiIgCIiAeWnKefrYxa2FxASljMMxqYdjdKWJoPc5KTudXyqAVv69K40vl6uRNX585U/TKHohWqU8xVWGjqwGekfC+VCD0ZFPSTaefZbGWcHE1mLPmuok8vTDCx+/ZJLiWDKG2tjqp/aU6g/X4TBE9k0prfdGYpMjKuDZfMeI/MTO4ell16nr8JdE9CVqdHCqbnH9juVrksM8V5VDpDiUSWeGyLGx6MzOGY3Kcp28/pbwmLPDLOeHk5/UWuL4E4ds9PWkx219Buqk/Q/2lqhxDNsbHwP5HrJvB4gOpSoMwIsR4jy8D59Jr/FuBtRNx6VMnRvDybwP1mdd6umfqVbwfj2LVbjZ+WXP9kimNYTMw/FiJAYLGldHGYfMSf4YtGoQAhYk6KCykn4iWKepJo5npkTODx9SuyUKS56lRgqqOpPU22AFyT0AJn0JwPh/cYejQBv3dNVzeJUC595198heSOT6OEoUiKVIV2pjvKqjMWLakBzrl+tptAWY3Udf+KaUVhIsafTqrdeSolYiZZaEREAREQBERAEREAShErEA472pco5XNemLJVJa26rW/Ev7he1x0LZgbEqZymtTsZ9U8Z4UmIotSqXs2xFgysPVYX0uD4gg7EEEifN3MvCmo1SrLlILKwW+QVFPpql9QNiA2tmXUixPo+manvj6cuVwZ+or7Zdy8kJF57p0WbYE/l7TtL2IwwVAb6je2xuZs4wslZtZRYnkCVBgicIcbHsCVtKIZ6hojzgtkW1EksHjgRZrEEWIIuD7Qd5hFZaKEG4nKfb9Dvkz8Tyyj60iF/da5Xys24995l8p8Aq06wNUBVU3zFlsbeFjrMDC8RK7zYMJxxcpzEbTh6OmclOGzPrusUe17neuXMQHw1JhqCv0JElJB8m4F6OCoJUGVwl2X9lmJYr7r290nJ4+7HqSxxlmtWsQSYiIkZ2IiIAiIgCIiAIiIAlLwZz7tQ7Q6vDwtPD0iXcXNZ0JooDcWuNGqeRIAuN9oXOD7jJuXFON0cOuatUVAdr3zH+FRq3uE49z5xSjjK2emjqLAOXsucp6jBRqpsbam5AAsPSvB8N5gbFZ3e/eC2Yli7MGvYhz6q6G/+09VUJIA3O3l7L/PqdPGep6foaoYt7sv+DKvvm5ODWDCeotJC1hYaKu136aeA3M12rUJJJ1v9mbPzpwOrh6iJVFrIpA3sWuTrsSSCCRcXRhfTXWSJpStjasx4Iku14Z4E9zzAnKZ9ksnsS4stiXBPrISt5Qys8kyNkiFpuHZty7+lY2ndb06RFWpfaya01Pjd7G2uim+hmoLPoHsx5bGFwSMcrVMQFquykEZSL00U9Qqn4sx6ynrtQqKXjl7Inoh3z+EbionqUlZ5U0xERAEREAREQBERAEREAoZp3NeD7x3Sqmak6hLEXVsw39x28CLzcZbrUFcWYAjzlPV0SuhiLw0dwl2s+ZeXcH3VfE0yb90St9r5KhAY+ZAv1+U6H2ccGFbEVK7j9Xh8oudjWPpAXP7Asx83Xzl/m/s+enXbFYVSyVFtWQesGUrlqKv4wQLG2uhNjc2heA804bD4Oir1S7tnqPSphq1QVKjs7KUUBVtoPTOlpuW9RnT0+MYRbnJ4aXjb48Mpekp6mUnxhG68/8ACKOOohVdRVQnK/4QGtmVm8NAdOqjznFOOcAq4VwtYD0gSjoc1NwNDlbxB3BsRp4gzoPBeIcQ4k18FRp4bDjfEYgGqSOgpgWV262FwLC7dDIc3chYj9EfNixX1BK1MPTp+ne1Pu2pWKm5Cm5OjHwtKXT9dq6JYvSUPK8r5Jb6YTWY8nGGEoGlc4IBGxAI988XnsFNNZRm78Mugz0GlgNPWadd2TlxLpqSim88Il/vr0FuvsnV+QuyMm1fiCkKCCmHNrt51/Abeh8eqyC6+FK7p/t5ZJCtzeEafy1y6ai9+VDpcqqmxDMN8w6AXGh331AvOjdivFL08XhFOalhqoNFyb3pVTU9AeIV6b2NzcP5TZuYuQMNjPSdWpvoC9Fu7LqLWWotitQaD1gbdCJXk/kqnw9XyMztUyBmYKq5aebIqIgAUDM3iSTv0Hl7rp3zlZZL4SxwaUIqEVGK+5s0rKSshOxERAEREAREQBERAEREAREQDywmu1+z7AvWas+HRmZixBLmmztqWNHN3ZYnUnLcnWbHEJtcDB5ppYAAAAaADYAbADpIDm8mpTTC02y1cS2UGwJSmpBq1df2BYjxYov4rzYp4NIXvpe1r+R3+gnMllYByHmnsRNy/D2ULbShVY6WAFkqm9x5P8ZoeN7OuIUzZsJWP+Woqj40i0+nLSmWaFevtgsPcglRF7nzFheQMe5yrhMRf96maY/qqZR85sXCuxXHVD+t7qgP33FRr/w07j/q9073klbSSXUrX+lJHxaeK5NQ5S7M8NgSHANasP8Ai1APR2/w02TbfU+fSbcolZWZ85ysfdJ5ZOkksIRETk+iIiAIiIAiIgCIiAIiIAiIgCIiAIiIAiIgCIiAIiIAiIgCIiAIiIAiIgCIiAf/2Q=="/>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pic>
        <p:nvPicPr>
          <p:cNvPr id="31755" name="Picture 20" descr="https://encrypted-tbn2.gstatic.com/images?q=tbn:ANd9GcTkb5dm1MGUodbfahHu6JUIjEPfb-lfaRXzIZHw77tF07r8vpEb"/>
          <p:cNvPicPr>
            <a:picLocks noChangeAspect="1" noChangeArrowheads="1"/>
          </p:cNvPicPr>
          <p:nvPr/>
        </p:nvPicPr>
        <p:blipFill>
          <a:blip r:embed="rId5" cstate="print"/>
          <a:srcRect/>
          <a:stretch>
            <a:fillRect/>
          </a:stretch>
        </p:blipFill>
        <p:spPr bwMode="auto">
          <a:xfrm>
            <a:off x="4419600" y="4979988"/>
            <a:ext cx="2057400" cy="1878012"/>
          </a:xfrm>
          <a:prstGeom prst="rect">
            <a:avLst/>
          </a:prstGeom>
          <a:noFill/>
          <a:ln w="9525">
            <a:noFill/>
            <a:miter lim="800000"/>
            <a:headEnd/>
            <a:tailEnd/>
          </a:ln>
        </p:spPr>
      </p:pic>
      <p:pic>
        <p:nvPicPr>
          <p:cNvPr id="31758" name="Picture 14" descr="mock-trial"/>
          <p:cNvPicPr>
            <a:picLocks noChangeAspect="1" noChangeArrowheads="1"/>
          </p:cNvPicPr>
          <p:nvPr/>
        </p:nvPicPr>
        <p:blipFill>
          <a:blip r:embed="rId6" cstate="print"/>
          <a:srcRect/>
          <a:stretch>
            <a:fillRect/>
          </a:stretch>
        </p:blipFill>
        <p:spPr bwMode="auto">
          <a:xfrm>
            <a:off x="7848600" y="609600"/>
            <a:ext cx="1295400" cy="971550"/>
          </a:xfrm>
          <a:prstGeom prst="rect">
            <a:avLst/>
          </a:prstGeom>
          <a:noFill/>
        </p:spPr>
      </p:pic>
      <p:pic>
        <p:nvPicPr>
          <p:cNvPr id="31760" name="Picture 16" descr="iStock_000020065970XSmall">
            <a:hlinkClick r:id="rId7"/>
          </p:cNvPr>
          <p:cNvPicPr>
            <a:picLocks noChangeAspect="1" noChangeArrowheads="1"/>
          </p:cNvPicPr>
          <p:nvPr/>
        </p:nvPicPr>
        <p:blipFill>
          <a:blip r:embed="rId8" cstate="print"/>
          <a:srcRect/>
          <a:stretch>
            <a:fillRect/>
          </a:stretch>
        </p:blipFill>
        <p:spPr bwMode="auto">
          <a:xfrm>
            <a:off x="304800" y="685800"/>
            <a:ext cx="1371600" cy="911225"/>
          </a:xfrm>
          <a:prstGeom prst="rect">
            <a:avLst/>
          </a:prstGeom>
          <a:noFill/>
        </p:spPr>
      </p:pic>
      <p:pic>
        <p:nvPicPr>
          <p:cNvPr id="31762" name="Picture 18" descr="ANd9GcTgMEwLNBnzdY__87phtPHuksHBXt3gj5tBU-k3JcG0J1bqAimIOw">
            <a:hlinkClick r:id="rId9"/>
          </p:cNvPr>
          <p:cNvPicPr>
            <a:picLocks noChangeAspect="1" noChangeArrowheads="1"/>
          </p:cNvPicPr>
          <p:nvPr/>
        </p:nvPicPr>
        <p:blipFill>
          <a:blip r:embed="rId10" cstate="print"/>
          <a:srcRect/>
          <a:stretch>
            <a:fillRect/>
          </a:stretch>
        </p:blipFill>
        <p:spPr bwMode="auto">
          <a:xfrm>
            <a:off x="838200" y="5410200"/>
            <a:ext cx="2743200" cy="1447800"/>
          </a:xfrm>
          <a:prstGeom prst="rect">
            <a:avLst/>
          </a:prstGeom>
          <a:noFill/>
        </p:spPr>
      </p:pic>
      <p:sp>
        <p:nvSpPr>
          <p:cNvPr id="31764" name="AutoShape 20" descr="9k="/>
          <p:cNvSpPr>
            <a:spLocks noChangeAspect="1" noChangeArrowheads="1"/>
          </p:cNvSpPr>
          <p:nvPr/>
        </p:nvSpPr>
        <p:spPr bwMode="auto">
          <a:xfrm>
            <a:off x="4419600" y="3276600"/>
            <a:ext cx="304800" cy="304800"/>
          </a:xfrm>
          <a:prstGeom prst="rect">
            <a:avLst/>
          </a:prstGeom>
          <a:noFill/>
        </p:spPr>
        <p:txBody>
          <a:bodyPr/>
          <a:lstStyle/>
          <a:p>
            <a:endParaRPr lang="en-US"/>
          </a:p>
        </p:txBody>
      </p:sp>
      <p:pic>
        <p:nvPicPr>
          <p:cNvPr id="31766" name="Picture 22" descr="benched">
            <a:hlinkClick r:id="rId11"/>
          </p:cNvPr>
          <p:cNvPicPr>
            <a:picLocks noChangeAspect="1" noChangeArrowheads="1"/>
          </p:cNvPicPr>
          <p:nvPr/>
        </p:nvPicPr>
        <p:blipFill>
          <a:blip r:embed="rId12" cstate="print"/>
          <a:srcRect/>
          <a:stretch>
            <a:fillRect/>
          </a:stretch>
        </p:blipFill>
        <p:spPr bwMode="auto">
          <a:xfrm>
            <a:off x="6248400" y="3733800"/>
            <a:ext cx="1066800" cy="10668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a:normAutofit/>
          </a:bodyPr>
          <a:lstStyle/>
          <a:p>
            <a:pPr algn="l" fontAlgn="auto">
              <a:spcAft>
                <a:spcPts val="0"/>
              </a:spcAft>
              <a:defRPr/>
            </a:pPr>
            <a:r>
              <a:rPr lang="en-US" dirty="0" smtClean="0">
                <a:solidFill>
                  <a:schemeClr val="accent3">
                    <a:lumMod val="75000"/>
                  </a:schemeClr>
                </a:solidFill>
              </a:rPr>
              <a:t>Warm Up- the Inclusive Way</a:t>
            </a:r>
          </a:p>
        </p:txBody>
      </p:sp>
      <p:sp>
        <p:nvSpPr>
          <p:cNvPr id="24578" name="Rectangle 3"/>
          <p:cNvSpPr>
            <a:spLocks noGrp="1"/>
          </p:cNvSpPr>
          <p:nvPr>
            <p:ph sz="quarter" idx="1"/>
          </p:nvPr>
        </p:nvSpPr>
        <p:spPr>
          <a:xfrm>
            <a:off x="228600" y="1371600"/>
            <a:ext cx="7086600" cy="5486400"/>
          </a:xfrm>
        </p:spPr>
        <p:txBody>
          <a:bodyPr>
            <a:normAutofit fontScale="92500" lnSpcReduction="20000"/>
          </a:bodyPr>
          <a:lstStyle/>
          <a:p>
            <a:pPr marL="274320" indent="-274320" fontAlgn="auto">
              <a:spcAft>
                <a:spcPts val="0"/>
              </a:spcAft>
              <a:buFont typeface="Wingdings 2"/>
              <a:buChar char=""/>
              <a:defRPr/>
            </a:pPr>
            <a:r>
              <a:rPr lang="en-US" dirty="0" smtClean="0">
                <a:solidFill>
                  <a:srgbClr val="7030A0"/>
                </a:solidFill>
              </a:rPr>
              <a:t>Offer variety of options </a:t>
            </a:r>
          </a:p>
          <a:p>
            <a:pPr marL="548640" lvl="1" indent="-274320" fontAlgn="auto">
              <a:spcAft>
                <a:spcPts val="0"/>
              </a:spcAft>
              <a:buFont typeface="Wingdings"/>
              <a:buChar char=""/>
              <a:defRPr/>
            </a:pPr>
            <a:r>
              <a:rPr lang="en-US" dirty="0" smtClean="0">
                <a:solidFill>
                  <a:srgbClr val="7030A0"/>
                </a:solidFill>
              </a:rPr>
              <a:t>3-4 different warm up activities – model them (or ask for volunteer- this also provides leadership roles)</a:t>
            </a:r>
          </a:p>
          <a:p>
            <a:pPr marL="274320" indent="-274320" fontAlgn="auto">
              <a:spcAft>
                <a:spcPts val="0"/>
              </a:spcAft>
              <a:buFont typeface="Wingdings 2"/>
              <a:buChar char=""/>
              <a:defRPr/>
            </a:pPr>
            <a:r>
              <a:rPr lang="en-US" dirty="0" smtClean="0">
                <a:solidFill>
                  <a:srgbClr val="7030A0"/>
                </a:solidFill>
              </a:rPr>
              <a:t>Ask students to decide their level of effort for the day</a:t>
            </a:r>
          </a:p>
          <a:p>
            <a:pPr marL="548640" lvl="1" indent="-274320" fontAlgn="auto">
              <a:spcAft>
                <a:spcPts val="0"/>
              </a:spcAft>
              <a:buFont typeface="Wingdings"/>
              <a:buChar char=""/>
              <a:defRPr/>
            </a:pPr>
            <a:r>
              <a:rPr lang="en-US" dirty="0" smtClean="0">
                <a:solidFill>
                  <a:srgbClr val="7030A0"/>
                </a:solidFill>
              </a:rPr>
              <a:t>Olympic/Varsity, Modified/Intermediate, Beginner/Basic</a:t>
            </a:r>
          </a:p>
          <a:p>
            <a:pPr marL="822960" lvl="2" fontAlgn="auto">
              <a:spcAft>
                <a:spcPts val="0"/>
              </a:spcAft>
              <a:buClr>
                <a:schemeClr val="accent3"/>
              </a:buClr>
              <a:buFont typeface="Wingdings 2"/>
              <a:buChar char=""/>
              <a:defRPr/>
            </a:pPr>
            <a:r>
              <a:rPr lang="en-US" dirty="0" smtClean="0">
                <a:solidFill>
                  <a:srgbClr val="7030A0"/>
                </a:solidFill>
              </a:rPr>
              <a:t>Self-awareness and decision-making, allows for change of level if the student needs to upgrade or downgrade.  </a:t>
            </a:r>
          </a:p>
          <a:p>
            <a:pPr marL="274320" indent="-274320" fontAlgn="auto">
              <a:spcAft>
                <a:spcPts val="0"/>
              </a:spcAft>
              <a:buFont typeface="Wingdings 2"/>
              <a:buChar char=""/>
              <a:defRPr/>
            </a:pPr>
            <a:r>
              <a:rPr lang="en-US" dirty="0" smtClean="0">
                <a:solidFill>
                  <a:srgbClr val="7030A0"/>
                </a:solidFill>
              </a:rPr>
              <a:t>Encourage students to rotate </a:t>
            </a:r>
          </a:p>
          <a:p>
            <a:pPr marL="548640" lvl="1" indent="-274320" fontAlgn="auto">
              <a:spcAft>
                <a:spcPts val="0"/>
              </a:spcAft>
              <a:buFont typeface="Wingdings"/>
              <a:buChar char=""/>
              <a:defRPr/>
            </a:pPr>
            <a:r>
              <a:rPr lang="en-US" dirty="0" smtClean="0">
                <a:solidFill>
                  <a:srgbClr val="7030A0"/>
                </a:solidFill>
              </a:rPr>
              <a:t>If there is partner stretching, the students need to rotate partners between each activity</a:t>
            </a:r>
          </a:p>
          <a:p>
            <a:pPr marL="274320" indent="-274320" fontAlgn="auto">
              <a:spcAft>
                <a:spcPts val="0"/>
              </a:spcAft>
              <a:buFont typeface="Wingdings 2"/>
              <a:buChar char=""/>
              <a:defRPr/>
            </a:pPr>
            <a:r>
              <a:rPr lang="en-US" dirty="0" smtClean="0">
                <a:solidFill>
                  <a:srgbClr val="7030A0"/>
                </a:solidFill>
              </a:rPr>
              <a:t>Run/jog/walk – use time, not distance, to allow for difference of abilities</a:t>
            </a:r>
          </a:p>
          <a:p>
            <a:pPr marL="274320" indent="-274320" fontAlgn="auto">
              <a:spcAft>
                <a:spcPts val="0"/>
              </a:spcAft>
              <a:buFont typeface="Wingdings 2"/>
              <a:buChar char=""/>
              <a:defRPr/>
            </a:pPr>
            <a:r>
              <a:rPr lang="en-US" dirty="0" smtClean="0">
                <a:solidFill>
                  <a:srgbClr val="7030A0"/>
                </a:solidFill>
              </a:rPr>
              <a:t>Elliptical/rower/treadmill – for period of time, not to hit a specific level </a:t>
            </a:r>
          </a:p>
          <a:p>
            <a:pPr marL="274320" indent="-274320" fontAlgn="auto">
              <a:spcAft>
                <a:spcPts val="0"/>
              </a:spcAft>
              <a:buFont typeface="Wingdings 2"/>
              <a:buChar char=""/>
              <a:defRPr/>
            </a:pPr>
            <a:endParaRPr lang="en-US" dirty="0" smtClean="0"/>
          </a:p>
          <a:p>
            <a:pPr marL="274320" indent="-274320" fontAlgn="auto">
              <a:spcAft>
                <a:spcPts val="0"/>
              </a:spcAft>
              <a:buFont typeface="Wingdings 2"/>
              <a:buChar char=""/>
              <a:defRPr/>
            </a:pPr>
            <a:endParaRPr lang="en-US" dirty="0" smtClean="0"/>
          </a:p>
        </p:txBody>
      </p:sp>
      <p:sp>
        <p:nvSpPr>
          <p:cNvPr id="33795" name="AutoShape 2" descr="data:image/jpeg;base64,/9j/4AAQSkZJRgABAQAAAQABAAD/2wCEAAkGBxMSEhUUEhQWFhQXFxUXFxcWGBcaGBocFxcWFhgXGhcYHCggGBolHRUUITEhJSkrLi4uFx8zODMsNygtLisBCgoKDg0OGxAQGy0kHyQwLCwsLCwsLCwsLCwsLCwsLCwsLCwsLCwsLCwsLCwsLCwsLCwsLCwsLCwsLCwsLCwsLP/AABEIALcBEwMBIgACEQEDEQH/xAAbAAABBQEBAAAAAAAAAAAAAAAEAAECAwUGB//EADwQAAEDAgQEAwcCBQQCAwEAAAEAAhEDIQQSMUEFUWFxIoGRBhMyobHB8BTRFUJS4fEjYnKSB6JDgsIz/8QAGQEAAwEBAQAAAAAAAAAAAAAAAQIDAAQF/8QAKBEAAgIDAAICAgEEAwAAAAAAAAECEQMSIQQxQVEiYRMyccHhFIGR/9oADAMBAAIRAxEAPwDiKT7g6osVS7Rriq8FTAGaJ7oh1XN8JiDoFzSfeItFcEaTst7E81Vgaha42ujXMc5oBMqDcNoZuEm6p2MouwbHBxO4HRDe6Os6I3EVHCYiFQH201TxbSM0mybCcul1WHvdKdrzlmVKjUzGAEyFZFlF2Ugg6lWU2w36ohwDP5pP0VVO4nMPuh1m9A1ClPPVF0pEg6ymp2JhKtTc05i4AHz+iLTYFSKuJ09DohsQzMLao2q1uWXOJbz/AGVL8e1glgA2G/mSVSEaXRJOyv3ZgSPNM4mUqVVx1Mpn1zuI6j9k4pEU7zvzRdAiLoRz/RF022PkgYmAI2uqXEAbK8MhQr0Z1SpKw/BB0EXUwLeqf3dlFhtHKVmYk0Secq5lJU0SbWRbAJQbGSA3Mg25qtxGbsETXadlQ9suRTsDRJjyRoq61IkXI6BXdtYUqtGQCdQg3TClwqoUgQOac08pG5lPhz8rKdSkARFpKVyp0GrQmaHqk4+ank8UFVx/qxpZK+jp0SYBCbJoVMW1CqqujRFWB0V1KdzCSlcpI2DUBw7i45ZWhSw4YZElYrcV4hlEnZWtxFRz9CJt0QnFgi0bFVxOphI1nf020VzKPggpyQ0a6LmckX1YNXo+EE2VJoD+qZ0CvdTkyd9lXXb000Vo3QjKyTpZNhnQbjdWUg2bmx5q6piGaQCNOqLb9UavkGfQl0KTaWUQNOaeniIBER1P7qkmTb+xWtv2DhVXLmvGsTHqnaHTJFtlDFvIN452RNOnb+bqnbpCpdAqtYutsPkoHxNjaUY/DGCRfnzQ1M6jmVRNNCNdCmUcqmRfRM48lENd5ImHbS9EVTqSUPjGQyZ1sotMAEcroIzDH1CLgShMUSYsZROGvcyFDEO23kofJvgemY1vKjrYc1MMFonzUZAPIygGi6k37qbL3Ci0XulEeqVjL0Rr/ZDtbdvzRFWoMwCq3PRMhWXCJslVkxKsa0clDEnnbskfsdeiilYkbzMK/Ncc0NUfleDz5p31SQSAJkWTVYLosL5Jtuqa5/1B2VrXQDa6GNYyN7whQQk2+qpruJ0U3tuoPajE0hpPMpKPvBzSWAZnDWtGpMzZb5NhpoudpNANjdFuJAklCcHJ2CM0lRtB+4CFqudmsIBvO1kNg8QZEkkToFsME+IaLnmtH1FYtSXCpjZ8Xqq30g7X5K59WBYT1Q7yQRO/LYIwkFlLQ0OgC4CMwZZd72ghu2l+qEr/AO0jz1RWFpNyTUdFNrm5j1cQ1o7a32EnZVXRGdDwjD/qiGllINP+1th6aqn259lm4ZjajCC1zstgReCdNtCtPhGBNKoXPOvwZdGt9bzzV3txTH6J2ao74mPEhxBvly6kNP5umTtjPHSs8vr7XRmHrGEE8WsiMPSLohO0qIJ9JYisQJGuyHaCZ2RpbRmCXO7GB9NEXxDgb2URXDHik60nrp6890YpILsD93aZ20Cmx9lDDE5QFoUeHkQCdTHlEghK3QUgLGyWxuYsNUW3AAGHPAdu1ozEd9PlKjhcwdmcIDQXyRys3/2IVvBsNUfXDcrmNIzyYMtsQJ81k6Qatl1ThrmiQTlOpgg+h0WdibEAac16JxvFg4GqxrCA0NExoQ4TNpGkT/uXm1V5LgANFk76CS14GsaCN1VXghp3lXtKGqm/SbJV0xe06JqrtEwEAKFSpMiEQii4PWEziASFKo/w7bKuqNwJPIRJ9bIoDDKDHO599B6lPicFUbdzSN9PyFVhMQ91QNbAcXBrQNGmAXumNRLQP+U7L0rhODwVNuR1Npc4ZXGC5xkX7d0Ghops8oxzZAO6swrgRKIx1NrXuaDIDnAGdRNjbos7BGM7eRsivQr9hhMmFS6k7NYAAKdJ4EvdaPqkzEOhBjEnTzHkohknooO5qDHHulpiUwj3Y5BMo++PJOj0cwWsyyRcpOrvPJbVPgzn0y9gLo/laL9Z5LRwHstmoio9pLnCWMaRJ6mV0qMqOVyhZzODxr6ZmxWn/HvCSRYRp1VuN4eyiIq0SC74fHOmsgLJqYOnNRwkMaARO5OylkwLI7ZWGXVcDf4nIgSPooVMUSNUTW4MynlDqzRLcwi/YSEC6q34WyT9glWJLqQ2zYRhm+EvebTB3PNa2Iq0zg3N0LnT4rRALRb/ALW7rIdSD/hzNb39fuq+IU2kBmw1PXmqY4bMTJPVI9CwGGfToUyB4w0Zm6TaUL7RcTp1qRaQ4VAQDMQAJJGuuiH9j/aym/LQxlVrTIY2q7noGv5jk715oT2k4UcPxLFUwTkOR7Z3ztaS63+4PU3iast/Omkl8mPWw0NEckIx5AdzgwjcViMrZHiyjK7kDpHfRU06ZEviwFz15LJNKmLabNngHsuxz6VZz/eUYDntEXd/TbYGxGtl3XtG4uwlcZ2+7dTIa0wJLYduBBEWuZ5LivZXilM0hSpODazS7wOtnEknKTqbm2qJ4pxz39N1FrnNe05ajdh3E30i43StNS6XjKDhZh8MDAczuwBFjqD8lPF47K8XtbxdIAJ76+qIPBX0w172uvcE6QOQWPxvBuAm7Q6+xHSxNt9OSFWyakkgnjWJDaVp8QGY66aN+pjnHJF+yfFZp+7Lsz2GWNPxZIFxuQL+S5kVGuAEkxuUTwOv7nE0qkSA4ggRJDgW2nuuj+Go/sis/wCfPR3vGOOB+Hc3MHOIyZb5hJuTfSAdQuQaTMqjEcUD6r61QQXw0AbAfCPzqicLQFQFzakg2IGoKlLFqrZp5FOVsm+qqXumLohvDW8ymbQaCAAYSRaMrEahgKFarNvNWNZfRSdSdyCLZQjREmITPBDohDYpj8rjGymK7gxpcYFvNVhHav7kcmRxTpdNXh3F6NEup1IaSc4LiQAbDWI29Quw4VxRtVhDHAmIaZaHC/MgryjiVMVDPlb8uqMBWgCk4CM4fO8AQWzymDCeeCvQ2LyXXUddxZoqVqrho57iPXXz1VWJ4UGtBBufi+yswzabzEwSJA5oyrhrfGTO0adFzyuFqXsO+3UZf8PEQXbyptwE6OEI39H0UvcuiFLcOwF/DRpm7p6vDmN/mnsiHYUzKRwp1W3/AGbcEGHHL1SRf6QpIbfsG5n8Cx9djqlEsLAGuDiJ8U6Eg6LTiu99B1NxZTpNAI36rROF8ZqG5IA1VuSYgQupeU/T9EZYrdo5wTWbVaWudUbU8DnHQLOb7OVnEZoAm/ZdpRoZScrBcyUSGu/pSf8AIlfCjjfs4HFYh8Z2hpFN3uyyJEIcYaoxrnFoECZ38R0C7Snwprcwy/E7Me6L/h0i4ta3bRPPylJ+hI42uWcrWwmXDhzjBIEBc5VeSHHzHqt72kxOZ7mg+Fgyt7kwT8isF7xlLZHIdei6cUdY9+ekpy2f9it2HDjDhY3B+y6ngeJdmH6h3vBlFFrnmXNb4spmZOXNAJ2tsuQZXIJEGQeXQem62uHk1HMZIaXFrZJsMxAk9EWk101tG7/CfiYT8ZLpiwywT3Q/FONh1MUGABjTJcBdxNpnZdf7U8FZSwb6tEH3zWhjiXG7XENc8NmAbryeu+zo5SPIj7KWBLsiuXZOmW4jDNd0K6T2MwbBUzEFz2kOuZtYH8K56k4GT2+a3vZ/FZKjYOtv+1p9YVJxuLonF9pna4/j78Yw0hRLRTOUl25G4jSy8v8AaTFEE08xMEzJm+kLseP8Y/SUyc0PfOVu5O7uwsvNnse+ZMkmb6+aji7cikqXCTa+UiPNaFGtBBGogjyQNHh1Q6gA7SRPpqpQWmD2VkxGjWoYVlUVmGczWF7CCI8J0NrzIiOqp4HiBTgzbN4h0hZFesQbdvI7InBPbJESCI1/OSVK27M/R6bR4YHgOaZaQCCNwdFP+BuKj7JYgfpacaeLy8Rsth1Wd4Xnyjq2i8aasyhwVw2HqmPBzy+a0XPO/wAk7XR/dLz7DSMLifD2spPdUEMAvGvQDqV57i+IEul1+TdgOXUrpPbnjWZ/uWfAw+M83Rp2H7rj8U/Zd2GGkb+yEqbDmYptpFj8kUyA4E3AI/LrEYZP2R9OoTYg91dSEaO1wnum4WpVMe8pusZN7tIgTFwSNNlqYas2o0OaZB/CD1XBYPDVcQ4UaTczjc3AADNSSbAaeq3cHh8ThcU2jVYWtfqDF80lrmkWOm3XcLlzYbt3b9/6KRbSXOHRvHVVwijg3Tul+hcdlw0xyh0RYKAuizw1yb+Gv0+4QaZug4HVJFfw1/4QkhTN0qkqQe5Ge7Cf3QVKBpIBzu5p8z9ijjTHJMKQ5Im0l9gWd3NUY/Fup03uk2Hz0C1xQbyQvFuH+8o1GNgOcwhpOk7T0lNDklZtJV7PMq1cRfcifnCDqjNOmXy+ilxfA1KDnU6hYXDKSWEkCQYBJAg/uszOQV6bnaJKJqGqZMWtaOn+VQzECWwD1HfkqWVnFF4anuRdC7NVHZsqOxWCrVq9TxMYDTaIFmuglxm+YdLEhcZUZI9R6rocbhHUMNSDXuLKozPzQRPhc1o5AR5rBzDa/oI+coY1+I+RptUB0qhm3Qei3uDMmrTHVo+6ym4eDIg72115LV4BimUqzKlScjSZ8wWg9gSD5Iu0mJ7Oh9rODurta6nBqMtfcHWJ0P8AdcJjaNSkAHMc05hOYETF9d9F7T7tmzR6rnvbqi44R2QR4m5oknLPTaYnouPDkkvxKPHXTzhuMDiCdtQm+KZ1N/7gqNOnGyfLB5HXousRsh+ldUc1rBLnGAOuv2U8DgK5qZBSfm/pgiO5Nh5rqfYPAipiM5uGNzDufCPqfRei+7ChkyOMqRSMLRzfAOHuo0WsPxSXG+hcdPIQFoFp5n1WqGhM7L0XJJNu2H+L9mWWnmfVNkdzPqtLM0ckg9vRDU38S+zyPiLn+9qNIAOd0yJ3KHxPDwaeYO8YIGXbLz7zAjku69r/AGdNX/Wof/1Ahzdngaf/AGHzXDVKz6bsr2lrv6S0g/ML0oTjOJJxcXwCpj8O39uqubOg9JPyK62v7D1xSbVbkLj/APEDFQWzZbiC6L5ZnlMLmWuvy6FMmn6NJSXtGe+o9jg9ri0gggg3BBkfOF6NgMdVxtDCVMkupuqtqOuBANJzXAm7yTnJP9WYWWV7I0G/qGl2U2dqJEx9V39J7WgBoDQLAAQB2A0XPlnq+FIflGmADDu6qX6Z3VHfqb7Jjiwd1x0HSP2B/pX9Uv0b+RRRxaX6wLUgaR+wb9I7qmV5xaZCjawLYbqkXtQrKhP8qjJlNY+4V79vJOaw5fNCOqEbAqba8jkhZtgltccgn99/tQpq9dfkkKx5hGzbHnPtG0vxOIg2zAmOYtHlJWF7ta+KefeVi6AS49vidKyzHNenXEc6fSVNiOpNuPzRCU3ohlS2oRRmb+IxDquA6UahBHMaN9C75Lk3ETbTf9oXpPsf7PP9w44in/ovgtBkEkEeKNQCg8X7FYYuEhzA6fExxsQTsZGhCyjzgL705b2e4l7nEMeWMfqPHo2bB8blusL0riHDcPVa2oKTfeMLSIAAqZTmyvGjs2UiTvGxXK4//wAevpgGnWkFzR4m6ZjAMjW5aPNdDw7C4poJqNaWsa3MQSbwGmBAsQGunUEbqOVS9nTglBWpGziarC1r6dmuAtsPC025C8RsQUOXgh038P3E/KUG1sX56yVOkQDfsexsuSE0ppgyTTugzC8Po1KcuYHR8QIB76rK4x7GUD4mNytIzBzDb/qZAWhw3Ge4qFrtCfUaT52XT4drLjWm+fKV6jRzI4jhfA/0ZPjzZxaBsD890f8AqNvsiOOtDauU/wArQAeepn5rObC8vM/zZWMmkEPrzaSq3EpvdzMDTkojS9+Sk2ZyZLOeaRcevqmDQo2QsFkpO3zKH4hghVb4gCW+JvQtIIM/bdEifJOamv8Axj7/AGVMX9av7M3wbC0H1Nc2niGYQRaZBmR4vqhuIewVGG5TUpk2EEPaTy8QPyIXRcCghwOobA9b/QLQrnLLHR7uoMpnQE79F6mijxCyySn1nC0/ZQYZzXio517AtA5i8djZaHvT0WzxxrhTa113tcA4jSS0kkecrGgi8rzvIdz4GI4qR/hMK57eSjAM3UY5fVQ6G2Wisf8AAUDWKb3fVQyrdNbJGqUkixqdAFMk0E6g+qXSLp/d81ZUpaZQZ5/ZNRXVlcR3UQSCphpPdL3Ji+i1ApjZJEzfkkLGykxm8eQTvnlC1B1MjimEbiqhoSGh0EPyzcZp8NouIWez/wAdDev6M/dy36GHisw3N9gIvcyfn5razWXrRVxVkPRzWB/8cYc/FVqntkH/AOStXD+ymDw2U5Mz8wgvcNr2zGPQLoMEsrivEGfqGU3F1mF1gHAZnRduv8molNSMdJgKIqTmBIIgeIOAttGi50UCHvou+IXHdovHQrc4UG2c3KR/U2I840PcIX2mollVtUcgfMWPyyoxSXEBk+FU21GZXat/Psp4MiX03AeOREidMsxrCjhDleHN0cJUqdEiu5wfEnQAaG4Ha6nkvlf4/wAhjRy1QQYjSxUaZE7W/NIWlxii0VHgTmLiR2N/ugDT6Ly5RptFtGGsoCuyJAqN0PlMfNW8LxTmHI+xG2xWPiK5pXB1g9j/AIyqVHjwqQKzdNKjfiHcbhevH+lX9IgdJ7QYQPpiqPibAd1adPQn5rnY5R5ldRwqo2owsLg9hES07HmNWnuucr4NzHEWsSPQwuHycdS2XyPFWUPcOndMx15V7m2iDM6zb0UG0SRqOgIXLRTRkDc3jvdJpPJWNpFO1kHxiGk9J6QiotukBxKS7rHNOYmcw8voUeOHU3GBVy8szTfzBTVMAxpjNPdojyhysvGy+0hNoi4TUc3MW3LduYXT0stZkbOFlzPDIFYNBkOEaRfWFqYQlhLf6TbsV6bv5Joq47QcykM+uZombEAOg99vILnnHr811HHKbnsE7OBmBcQRp3PzCwm4WT94C83yU9ysYtoGBP4FHtPoiqmHMjKIA3081CrhSYJaZXPqx9GDNqAaqRqtPwgoh+EPTsUm4eenSP7XW1YNGDiqPyUkUcJ1+R/ZJDVh0ZcTc+ERtCtabaDsh217TZRdiiNIT2VtFxEG30UjJVP6h3NM6o43nvb9kbNaCmRofkpYqtRpD/VMOOjRf/sduyGq4oU25g4l0WH9Nt+ui5fHVs7vFLnHYAyuzHg1/Kf/AIRll25E06cGuHhwcSZJa4Cbbtn5LZpnRc3wvhZa8VC3LAMA/FcEeWq6GgbBdMJbeiUlRrYepAJ2AWJicA2rVFTMBUsGkHpIH5zCJ4nXyUjGtrc1gMqVZMVywWMCLfJNQDpcJUNN1xDtCRv+62OIYhtWi3nMeoM/QLAp8YL2XaCf6oiY3SwzyZOw8RPfZZdfAPgdwqrfI7Y2WhTqA1bRoPTb7rEcYqAjdZ2F4k9tUuMxYDytZBhRu8Yc0VjLQSIMxzAQzMUIiBqoY7GNquzTsBy/NSh/1AYLAZjpz7rz9XPI1E6N9YgeMMvc9zCWbNDfitYA2A01JSoVngT7mkxvUucfkEU2ud6YJ5u2Vz3tAl13HYlenPiOWI2DxUEHKQehAHplFvOVfVrlzpyaknmg3Vtz6D7JmVZsJ35rzM2bZ0jpgtQk1DP9lJtV3JBggchbmUzK4B173KhsU2C24gh3wDrZU45zXN8QgAg2F+XPsqqmJ3JH2HqgOKPLm2dAkXB3BBH3TY5pStiTlUWwpuKBETI9CEqmJNgbxvz7oXDYQZQZdmIBcfLkdFKphnDR3qP7rvj5cCOl9JUa5zyNRceV12ZYKjGVm3BHiH1XDswlUEEhtjsYP0XV+ymNDC6k/wCE3HRWWSM/Qri4mnQAcxzHawcp8tCuVGLPS+y7XFYLKHOBAaAXEnkBJXA06ZiR9lxeU6aKY2/gLdjA4DbskMaJ1E6jqh30Nj5qFTDSLGFyWyu0g8Y0uNwOWgH0TOxg7IFtEj4nSpNaAbgHqZWth2Yd+uaNT+eqSBfTE6JIbA2Ge5zdAZ6j6psRSc6AYdOsAwPUfRaDWO/m/ZWNB7CUyiPoZ3uzEARaOSp/SEaZtef5K1X0xztylQxeFLmFoOU6tPI6g/JFLodE/ZyeMpVKry1gcTMkNMaQ2TexsLLV4ZwYUhJkvIuZmOg/dXcA4aaWd7rOcReZJA7Ej/C0iwTrc9dVbLkcuA/iUeAzGE5ugd9EqTov1RDxDHeQ9SP2KFY5dfiqoHNlVSI8WxADWtF3m8cht90BQwAmX3cdv3WhRa+q6pkyt92BJiXEZdvorsA2GAuYQ43OYyd7HlsjlyaxNjhbM3EYv3T8rgA2PiGna2i0KUimcs+K5m0gRHldU4+iC6SwlkXhpdEdBcj9kbVMMmIEAfU/sp+N5EpzcGv+w5cairK2OBy3gghZ/DsE0GWuzuH8zwfOA4WRmBEweSIFIRaBztb+6TyZP0NijZGhh2kjN8N5gRzWh7sG4AA2A/dZrGuBMzHMeZ77LKbVrudYRJsN42trz9E/iNRTdCZo9SNrGcQYwxYu3i8d0JRDnMBOplx8zAHyCnUwoLWhrMpMl0dN7352U6jS1vhjL0ufTmh5OW40HHjIil8ugUadjexOsCR6hPkcdRMXuLeZTCiQdfqVwl6RcaI2iek7f5Vbqc7yZ8o7f3U6Qa6AcwO9iBvJ0unqYfkTHT6aLUav0QayXQGtNuUi3Qqqo0aFje1o+Sm5hHabX+2ykW3Ekfm+iwr/AEDgnTK31CJp0yRIA+6YNDzrGusx9Ama2CIN7wb/AJstRhXuYt+bJw/LDjYyPuFENLrF42IEn/KHxzIbNtdp+/b5ro8aWs6+xMitHUDHOqUzSm7hDf2nrHzXOPoOa7fcRGhHPqiab/ACDcX81p8ao+8ayo2AXAZxaJvB72d6K3k47W30JB/BiGk7wktMHUggfUpv07rmO1wfK4VzMGZOZ/lr9NVJ+GG3T8lcNF9eGccNUzXDcp6wfmiamGJ/nPoCPrZP+nvcDub/AIE5oOE5QZ1gWBQoWir9ITufRJWMzxfOPNv3TraoFFgLrXMec26pPpE7utBVArvmMwnzHlACsbQqOE3ja/5a6YrTJuomLm/WJv12SFI2kjpf7KH6F4BuT6JmYYkkRveD035f3RG6WsokakATbTp6pBrdbyh3scCRewJn1tKozGJgxzHVZsDYViLMteXadgdPVRFEtaAdXEf4Vzq7abGhrH1XgSQIDATe5Jv1hAOw2MqvDi0NvbxafJenj/GCRxye0iWAxRL65Hhy1XUpEzYCD319AjBVJsTmcSAHGZvzO2mpXKYzgtduLL2mWueHFwNgbEzHYxZdHle4eRiDp0K4csnfuzoxJxQRVsYIvpEz9PJAcV4mRFMsyhvUF3cgaeav924GTtfXXzCtBiAGwOkSbmZJaZPaE+DJGNtsGWMpVwH4Ji2+IztvbcI79TOh35m0eSpxVJkOyNeXnLcusOoAFx03hB0MGTq+9tiB2lSyZN3aGhFxRsCuSPCQDEAm/nqsPFYM0y73jpL7f7jcEHkCCAR2VxwjcsE+v51VR4NRI0IF5AJAN7yJuqY/IUY6tCyg3LawvhmOc0ODnh4bMGROp63Nz8kcziMi4BmyzWYQgFogAabgR3mFacMSBuFByv0WbthbeIAyAfv6KH6kRvB/I7IVrSDHfaSrm0XRzHT6QNQhbASfV8MAumNZG97D5eYSwTmtEXJG5mfkna2dG2v+fVTLosQLbXHnf8usGyDSOsdogQk2k0xe+l7a7KJzagDpy05pf6kaCe4/Oaxi3MI23sLi8b2TYoBup72zdoiZKoZTcTp9O6sosfAgdBr2Rs3CLqFO5BaT/wAeipqy9pbYSP8AHkiTSfPrbX83TtoO5xbWEU6ditIfA0w5s9/RajaY93UFQhoIGXMct23Anmb+qzwHU7NiANDpPM/PRUv95n94WtfUA8JfZrdrACYPSNNV2zzw1o5XjyL0igGdJOnNWlxEjtMaKbAXS6o4Pdz0A5BrRED1J5p/08WA5WnqIkb/ANlxP9HTFSrpTScGmx5hTN51PZWMwoBuGn/bG/3upPBEZWiP8oBr7BgQN/mf3SUate5kNSQsBuOwgB0Ep6WFjQC33SSQKEXM5669LKNPLNh+W/dOkmMD1WyTYGwifz8hCOo9AJgamBcpJIGM9/CqZqF7XuBkF0OqCSObfhOg2gz3UG8NMlwqVTPKo5t56ERA5JJJ3OS+RdI36DKmAhozZnH/AJXnnM+fmoUWubYNNj/UDprqmSSMwYC+eRO09J5R9NFW+mT/ADGdkkljMdrXASCbWkH5/IqxtExOc9zr127pJIjFkOi2vkOipp0TEkC/bfuOySSDQCJkTJn5eSg2nBBBOncBOklBRNrhMAybz3Gtt0vfX5fm10kkyNRIu5212/OapbXa8WLgOw2ukkg2ATn9b6DXUWjsnw9SxgTe35bmEkkE+gvpa6qNSANrTrpFzbYJ2mxjzHfySSRDZWzEAGGl3WVZTqkmPz8ukkiYtE5QdeRP9k3vCdhp+fRJJEJVmkEDoL/milf7fl+qSSDMxQ86HTXRQe87HedNOiSSFikXgzp/7FMkkgE//9k="/>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pic>
        <p:nvPicPr>
          <p:cNvPr id="33796" name="Picture 4" descr="https://encrypted-tbn2.gstatic.com/images?q=tbn:ANd9GcTOpSP9bjB2Ur1215TOrh8JlV08u0hC6voeQt_cWVtAfurDXX-L6w"/>
          <p:cNvPicPr>
            <a:picLocks noChangeAspect="1" noChangeArrowheads="1"/>
          </p:cNvPicPr>
          <p:nvPr/>
        </p:nvPicPr>
        <p:blipFill>
          <a:blip r:embed="rId2" cstate="print"/>
          <a:srcRect/>
          <a:stretch>
            <a:fillRect/>
          </a:stretch>
        </p:blipFill>
        <p:spPr bwMode="auto">
          <a:xfrm>
            <a:off x="7162800" y="3886200"/>
            <a:ext cx="1828800" cy="1676400"/>
          </a:xfrm>
          <a:prstGeom prst="rect">
            <a:avLst/>
          </a:prstGeom>
          <a:noFill/>
          <a:ln w="9525">
            <a:noFill/>
            <a:miter lim="800000"/>
            <a:headEnd/>
            <a:tailEnd/>
          </a:ln>
        </p:spPr>
      </p:pic>
      <p:pic>
        <p:nvPicPr>
          <p:cNvPr id="33797" name="Picture 6" descr="https://encrypted-tbn0.gstatic.com/images?q=tbn:ANd9GcSEGJSIuFMWnkArGAWcqP4dlAlRTn4glRQRQOeTqUrLbiQlrLpJ"/>
          <p:cNvPicPr>
            <a:picLocks noChangeAspect="1" noChangeArrowheads="1"/>
          </p:cNvPicPr>
          <p:nvPr/>
        </p:nvPicPr>
        <p:blipFill>
          <a:blip r:embed="rId3" cstate="print"/>
          <a:srcRect/>
          <a:stretch>
            <a:fillRect/>
          </a:stretch>
        </p:blipFill>
        <p:spPr bwMode="auto">
          <a:xfrm>
            <a:off x="6324600" y="0"/>
            <a:ext cx="2628900" cy="1743075"/>
          </a:xfrm>
          <a:prstGeom prst="rect">
            <a:avLst/>
          </a:prstGeom>
          <a:noFill/>
          <a:ln w="9525">
            <a:noFill/>
            <a:miter lim="800000"/>
            <a:headEnd/>
            <a:tailEnd/>
          </a:ln>
        </p:spPr>
      </p:pic>
      <p:pic>
        <p:nvPicPr>
          <p:cNvPr id="33798" name="Picture 8" descr="https://encrypted-tbn3.gstatic.com/images?q=tbn:ANd9GcTMccnxiHbJRsHpyYSHfglL99tp-QaWgAj1VjW1uQimcP8REtw_"/>
          <p:cNvPicPr>
            <a:picLocks noChangeAspect="1" noChangeArrowheads="1"/>
          </p:cNvPicPr>
          <p:nvPr/>
        </p:nvPicPr>
        <p:blipFill>
          <a:blip r:embed="rId4" cstate="print"/>
          <a:srcRect/>
          <a:stretch>
            <a:fillRect/>
          </a:stretch>
        </p:blipFill>
        <p:spPr bwMode="auto">
          <a:xfrm>
            <a:off x="7086600" y="1828800"/>
            <a:ext cx="2057400" cy="17811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solidFill>
                  <a:srgbClr val="7B9899"/>
                </a:solidFill>
              </a:rPr>
              <a:t>Instruction in Physical Education</a:t>
            </a:r>
          </a:p>
        </p:txBody>
      </p:sp>
      <p:sp>
        <p:nvSpPr>
          <p:cNvPr id="3" name="Content Placeholder 2"/>
          <p:cNvSpPr>
            <a:spLocks noGrp="1"/>
          </p:cNvSpPr>
          <p:nvPr>
            <p:ph sz="quarter" idx="1"/>
          </p:nvPr>
        </p:nvSpPr>
        <p:spPr>
          <a:xfrm>
            <a:off x="301625" y="1527175"/>
            <a:ext cx="8504238" cy="4572000"/>
          </a:xfrm>
        </p:spPr>
        <p:txBody>
          <a:bodyPr>
            <a:normAutofit/>
          </a:bodyPr>
          <a:lstStyle/>
          <a:p>
            <a:pPr marL="548640" indent="-411480" fontAlgn="auto">
              <a:spcAft>
                <a:spcPts val="0"/>
              </a:spcAft>
              <a:buClr>
                <a:schemeClr val="tx1">
                  <a:shade val="95000"/>
                </a:schemeClr>
              </a:buClr>
              <a:buFont typeface="Wingdings 2"/>
              <a:buNone/>
              <a:defRPr/>
            </a:pPr>
            <a:r>
              <a:rPr lang="en-US" dirty="0" smtClean="0">
                <a:solidFill>
                  <a:srgbClr val="7030A0"/>
                </a:solidFill>
              </a:rPr>
              <a:t>New York State Education Law §803</a:t>
            </a:r>
          </a:p>
          <a:p>
            <a:pPr marL="390525" lvl="1" indent="-390525" fontAlgn="auto">
              <a:spcAft>
                <a:spcPts val="0"/>
              </a:spcAft>
              <a:buFont typeface="Wingdings 2"/>
              <a:buChar char=""/>
              <a:defRPr/>
            </a:pPr>
            <a:r>
              <a:rPr lang="en-US" dirty="0" smtClean="0">
                <a:solidFill>
                  <a:srgbClr val="7030A0"/>
                </a:solidFill>
              </a:rPr>
              <a:t>All students above the age of 8 years old</a:t>
            </a:r>
          </a:p>
          <a:p>
            <a:pPr marL="463550" lvl="1" indent="-463550" fontAlgn="auto">
              <a:spcAft>
                <a:spcPts val="0"/>
              </a:spcAft>
              <a:buFont typeface="Wingdings 2"/>
              <a:buChar char=""/>
              <a:defRPr/>
            </a:pPr>
            <a:r>
              <a:rPr lang="en-US" dirty="0" smtClean="0">
                <a:solidFill>
                  <a:srgbClr val="7030A0"/>
                </a:solidFill>
              </a:rPr>
              <a:t>MUST participate in a proscribed course of instruction in physical education</a:t>
            </a:r>
          </a:p>
          <a:p>
            <a:pPr marL="463550" lvl="1" indent="-463550" fontAlgn="auto">
              <a:spcAft>
                <a:spcPts val="0"/>
              </a:spcAft>
              <a:buFont typeface="Wingdings 2"/>
              <a:buChar char=""/>
              <a:defRPr/>
            </a:pPr>
            <a:r>
              <a:rPr lang="en-US" dirty="0" smtClean="0">
                <a:solidFill>
                  <a:srgbClr val="7030A0"/>
                </a:solidFill>
              </a:rPr>
              <a:t>Course should be designed to:</a:t>
            </a:r>
          </a:p>
          <a:p>
            <a:pPr marL="463550" lvl="2" indent="-463550" fontAlgn="auto">
              <a:spcAft>
                <a:spcPts val="0"/>
              </a:spcAft>
              <a:buClr>
                <a:schemeClr val="accent3"/>
              </a:buClr>
              <a:buFont typeface="Wingdings"/>
              <a:buChar char=""/>
              <a:defRPr/>
            </a:pPr>
            <a:r>
              <a:rPr lang="en-US" dirty="0" smtClean="0">
                <a:solidFill>
                  <a:srgbClr val="7030A0"/>
                </a:solidFill>
              </a:rPr>
              <a:t>Support well-rounded education</a:t>
            </a:r>
          </a:p>
          <a:p>
            <a:pPr marL="463550" lvl="2" indent="-463550" fontAlgn="auto">
              <a:spcAft>
                <a:spcPts val="0"/>
              </a:spcAft>
              <a:buClr>
                <a:schemeClr val="accent3"/>
              </a:buClr>
              <a:buFont typeface="Wingdings"/>
              <a:buChar char=""/>
              <a:defRPr/>
            </a:pPr>
            <a:r>
              <a:rPr lang="en-US" dirty="0" smtClean="0">
                <a:solidFill>
                  <a:srgbClr val="7030A0"/>
                </a:solidFill>
              </a:rPr>
              <a:t>Develop character and citizenship</a:t>
            </a:r>
          </a:p>
          <a:p>
            <a:pPr marL="463550" lvl="2" indent="-463550" fontAlgn="auto">
              <a:spcAft>
                <a:spcPts val="0"/>
              </a:spcAft>
              <a:buClr>
                <a:schemeClr val="accent3"/>
              </a:buClr>
              <a:buFont typeface="Wingdings"/>
              <a:buChar char=""/>
              <a:defRPr/>
            </a:pPr>
            <a:r>
              <a:rPr lang="en-US" dirty="0" smtClean="0">
                <a:solidFill>
                  <a:srgbClr val="7030A0"/>
                </a:solidFill>
              </a:rPr>
              <a:t>Promote physical fitness</a:t>
            </a:r>
          </a:p>
          <a:p>
            <a:pPr marL="463550" lvl="2" indent="-463550" fontAlgn="auto">
              <a:spcAft>
                <a:spcPts val="0"/>
              </a:spcAft>
              <a:buClr>
                <a:schemeClr val="accent3"/>
              </a:buClr>
              <a:buFont typeface="Wingdings"/>
              <a:buChar char=""/>
              <a:defRPr/>
            </a:pPr>
            <a:r>
              <a:rPr lang="en-US" dirty="0" smtClean="0">
                <a:solidFill>
                  <a:srgbClr val="7030A0"/>
                </a:solidFill>
              </a:rPr>
              <a:t>Encourage healthy activities</a:t>
            </a:r>
          </a:p>
          <a:p>
            <a:pPr marL="905256" lvl="2" indent="0" fontAlgn="auto">
              <a:spcAft>
                <a:spcPts val="0"/>
              </a:spcAft>
              <a:buClr>
                <a:schemeClr val="accent3"/>
              </a:buClr>
              <a:buFont typeface="Wingdings"/>
              <a:buNone/>
              <a:defRPr/>
            </a:pPr>
            <a:endParaRPr lang="en-US" dirty="0"/>
          </a:p>
        </p:txBody>
      </p:sp>
      <p:sp>
        <p:nvSpPr>
          <p:cNvPr id="15363" name="AutoShape 2" descr="data:image/jpeg;base64,/9j/4AAQSkZJRgABAQAAAQABAAD/2wCEAAkGBhQSERQUEhQWFBUUFhUYGBcXGBcVGBoaGBcXFxgXFhQXHCYeFxkjGRgVHy8gIycpLCwsGB4xNTAqNSYrLCkBCQoKDgwOGg8PGikkHyQpLCwsLCwpLCwsLCwsLCksLCwsKSwpLCwsLCwsLCwpLCwpLCwpKSwsLCksLCwpLCwpLP/AABEIALcBFAMBIgACEQEDEQH/xAAcAAACAgMBAQAAAAAAAAAAAAAFBgQHAAIDAQj/xABGEAACAQIEAggCBwYEBQMFAAABAhEAAwQSITEFQQYTIlFhcYGRMqEHFCNCUrHBcoKSotHwM2KywhUkQ+Hxc4OzFjRTY6P/xAAbAQADAQEBAQEAAAAAAAAAAAAAAQIDBAYFB//EACsRAAICAgICAQMDBAMAAAAAAAABAhEDIRIxQVEEEyJxYYGhQlKx8AUjMv/aAAwDAQACEQMRAD8AhNxQlWGVe0ZB7WZNZhWLajYdrN4RJrccVbNmhJK5SMoKtp8TKZBadZ7wKEC5Wwu1nSHbCS8QYBBp2DKnKsz4tEnyNbnilztmf8QywAWDrPwxA17o/Shgu1t1lFILYSbiLtBLscoygzsNdBHLU1oMS0RmMTMSYnvjvoebwHMD1FajHp+Ie4o0II59Z5nc8/esNyh319e+fIE/kK9+udyufJG/UUWFBHraw3aHLiDzUr3ZhFe9fRYE/rq1N2oBxFa/WaLAI9dXnXUO+s1qcTRYBE36866h31itTiaLAJG/Wpv0LbE1sb1gD4JPjP6t50rAIG/WjYofiHuKg/XbA2tD2FbDilsbWh/KP9p8KLDRIbGr+Jfcf1rmcen4h7z+Vczxkck+Y7v2O/WtW42eSge9AWjuMSDsa8OIobf4iWOvpUNsceQoFyQabF1yfHAcxQc3WO5/SvA4pi5egk/EO4T8q5nEseceVQxc7hW3Wd5Anbb9d6XJBxkyTHf866Wrc7V5ZwXbALE6MdcvIqNBGm5qfYsR/E3+o0yHGjtgOGydRoBmMmNAQDHvRLF4pFZiEUQQsKNNTHw8juBHOO+vOGEB1z6qZUjYQwy6xymKlY89gl2Uvni3byggnYDKeQMNrOgrKbadHb8aEXBtmYW5IEiCd+XqB3GiVzZfKljgHG3vXHFx2lVVSpPxOD22+Wg8TTPe2HlWkG2tmHyIxjK49M0msryayrOcRfrVZ9Z8THhQy6WynLvGlaYJnIOcQZ08qRrfkOHqBGrtIn4m01Igjv56d9e9fYH3J89fzNDMlYxCiTAFTQcwqOI2RtbHsP61Is8etje0T5MF/wBhpe+uJ3+wNbDHL/mPpU6KXL0Mb9JVjs2APE3Hb5ALXD/jz/hX+Y/m1BPr4/C3yFdcJis5IiI8ZotA1Ptk+/j2cyQB5QB8q5deaK//AE+QQGdBM/eTlr+Kp9joykAkg6Dn/SnYqfkWzcNayaYeM8Gt27RZCJBHMnQ6cz5VKwGFwzIrG20kCQY0PP50Cr9RTzHvrz1p9XCWQuYYc5fxHafMaVG6T4e19VBTIHzKcqhywnSCxESJ96Yv3EwWz3H51nUHuPsafn4cqIrNdjMB8KIQDElc0D8+VD7l0SQruQCBocvyU6VPIv6b6E+9ayiWBA8qhnHJ4+1MXSJOwCZOpGpLbjxPhRPhP0VJibFzE/WMig3fs1tByMmpGYuB5abEUW7oIRjKPIR24kvcfl/WuZ4mOQPvXWzhRGwkHuFEOgPRpMZjjaujsKjOwkqSB2QARqDmKnyBo2y+EbSo4AaVqRTl0g6FNbxZt4YZbYtW7gLEv8RNvIDuSSrMTyHoKW14ZcK5gpiM3Kcv4gsyV8YiiyJYpIHFaildf78anMtFsFhcO+Cug/8A3CFnBy6wOQafhygyO+TBp3REY8nQvKtdsQg7IGg8I7xWCw2XNlOWYzQYneJ2nwrnxbCF8kcid/TbTwoZULNreHUuwOYgKpAluczt5V0w9gDDg5RJK6wJP2oG9HOhWAS818uouMhtzbzQcrK2qGRse+hCqVuPYD/ZoxynLMqrZpLbDYeetFmrg6sIhSMrcjMwBInUanwkVtfuFQGQEyY11Gp3ie/866gqyqJO41AP4S3Pw1rXG6BUH4mOu+8D5n5USYoxtol2NbZY9xJO3lXHB5obEPLsR2R/l2nXafyFbcTudkW05zPoCT6QKl8OuTbUxEjbuEmB7Uo7ZWT/AK4V7exYF9kxPWaAuc8AgiZIIkEjUif3qf8Arw6qw2YAikrpJZCurARME8t5U/ktGejeNzIU/DqPI7/P86cdOmTlSlBSRMvcVAMAE79w1BI5+VZS+zhnuN33Hjyn+zWUrl7HxxrTX8ggCiVvgtzqrlxgVyKrAMrDMrMFLA9wkH1qFZfKwMAwZhgCPUGrB4BlxSXWBUG4hS8p5FlKlwo3kR6rPk5yaJw44zu3sA8R6LKoXq3MsgYI0NJyBiuZQIJJ0nymaWsXaOQyCNJEjuqy+I4cFUK3A3Vvb7RUqyqtvKTAMEyAaB8XwKWxadvtLDXrrBVOgR8rZWjbtchG2h1rJTb0dWTBFLktC3Z6KMygA3EuRrbe2QQQJMkkGDqVhTII13oDbwhLOr3cmRsuzNOpGkeR3qyOC2HssLdvLiMLd7Vlm1Nsz/hluX66+NJnE+GvbuYrPb7S4nLlzAEB8xBnXQyp96IsMkU0nE4YXgdtwzda7BRJhI012zHwrfC2ArnLOU6DNEnSTt3a/KjnRPhDMz9aoW0F7ZD5jv8AD2eZE1K6cYRLeJwpRrZDWV0TKcgzMApI37OX5xTb2c8U6dhawy37eQWrU5FMwxZSQYYMWOV51EflUjD8Mv3rxsoq3bltTJXq7alVeA2sT8S6xOtQeCdlUOi2yW6w6zv8Rg6iImQdu6aIca6SLhcbh7ywVU2yzaAMh+xYhuREpPh60NuxrHGWO+yTxjoTiEw7tc6pAFJjOWc5QXIUBYmFJ35VrwDBWX4f17G4bitlZQVVQSy9r4ZiLiE+dReM/TEcSgRLOQO4QFxIYPNtoYNocjzqKE9HeJ2hav4e61zNcNt7IUkLKlwxfUD4Mu+/KTVOhwgumi0rWAw1pSiSQLYuOrCWCPMOwjtLuCRMR4QBnF+A2LGFdktLci5acOdWCm6raN+EaL5NrzpAu8WRLeIxhGS9ZxCEBnaTnytdtOpJzWnVgg00Cg6RRfg3TJbyXLSz1dy4+VCAGW3JuTAmFVAQTt2TVVfRca6DeEtqj3Ltp7d4Lr1N0KikmCbdskEh8sw3wzAMySofj3G7GKvrcww+yFtQWNs2/tASxTWJKroYmDpOlSbnG72Dc3x9oltbj/V2hMqMtsdaGiWhghgzo5iKReDYtnvrIuZSELMTKteuGbjx91WAjL3qDzNR1EqX3T2EOONmtjsnVnE8gVzLr5wY8qLYLEXcHau4q1LYe8MmJQf9NjaQJiFA2Hayt6d8haw/BXti4gZyqPNsPAiUXcc1gmNhz0JpjwnShsCgsXLBuJfsZTbEBw5UJGu6lDqI5A99FqzOGJxi0JPXBet/ChzSNezMSPDVfemn6PukpTF2rCWbRZ0IF7JbW6FMuVZ7fxr2QdTm7zUHB9Gy2GxWHR0FwskEwxyKAy23I1HaJE+BMQaNfRp0QNnEm7dgugKplJIgiCTI3gwPXwqVJWXXocMTjXXiDKYKnCoW5Zctx8sfxEevhSvwzjOGe+xOZZKKlsKpQBNAFPIFQNDznUzTFxggXcXc5jDKo/8A6N+oqskXKQRuII9KrsmWRwogcVwzYa69tx2UYjvgTp+6QQQfGinAMIWs40iJ6hsvPkzT8hRfpXhlu27OJEHOBbuDxA7JPmsj0Fe8DuqLcBSA1tremp7KwBMa6HnSlKqFCC+oBuAXHxWCazoblrVddWUMWyhdg0zqN9KC2ybjg5ssE9kgzlGh15MabeD9FrdvDC6L9xLvVjmAq5hA7Maiec1E4F0fNy2OvU6XDoGAhRzMyTPh30ct6NfptrZJwXAHXB3BbC9diToWIUKgAWSfIsf3hS3gcP1N5bNwIGUHZhrLNoIgERNWZbwLuOtyTbIhBGYgKT2isaajT0qA3Q9sRcS4zdUE5ZdW1+8IHny+dCu6CUY8f1AmFtSMn3oAABnYb/8AnuqJxa4tvFhSQQloGdgWLMT8yflTljMHZw9tigLXBHaOp1IBhRy1nTXSq+6RWJYNr2hzBB7LMSdf2hWj72ZR0tdg3iGIuXrot2viOpJOUAeJ9/lW+D4newbgXTntkwRMx4qTt+tQ8XbYOI+8AR4gSs+4I9K6XcK1zKpYQwUGNYzGPefypKVFSgpXfYd6SDOLcD4klTIhlYhgRGwEefhXDgWJyM5OmW2T5kkKo9z8qZON8CnC22tCepkAc+rAAMd5kAx51r0L4cj2b7XAMt37P91RJIPIywI8VqYS5MTSUKBvR7AfYy2mYkid4ACz7g1lFTaC9lfhXQeQ0FeVto4pNttgbjHCQgW7aOay+gO5VuaMefeDzHlUroli+rutO0SfEAwfzn0r3ovjQn2V9T1N4ZWDAgTyYE8weY20ohb6KPavsYzWlGjd4YGJA7oM/wDesXL7WdkINTUkibxnjSgFFIIaJ/vwk0Kv2M2GZVOYqc48hvA8p9qi8Sw+oIHZmJ5TvHtRDoWlu7cIW4Va38SkanWMyGYy7DvnlrURWk0byyXJwfRH6BYpxfNqYQmRBg95GnLWi3FOjChrjF2KYm4wIgdkkz2Tz2O9FuK8GGHxSX7SjJeAB20dRBEjYlYbxObuqA2IZ7mRiCUvKY20coZ17pPzpTdPYQX2poHdIXtcPt2rFsEBixJjMzZYDFiOZJX0FI911L5lzatPaAESZAEMfyFPvTHh4uG2zAmC47viIP8AtoEnDLY+6D5yfzq6Zg5xi7Z0XG31a2ltVNpy4uE/EMywCNfXSjI4QmKtPYcZLllnNotrAMgEgfEhHLu8RS/xbGpZQM+YAnKMonWJg6jTSvbHSk/XEW0hy9WjZpJY5rYukHWNs0DwNVKLasnDJJ17POHdEMQl1EdGtqhDlm+BVG9zPOWRoI79akfSJbt2LyjDLlMfa5dAsGVC/gJ1LRvA21myeCcXt37cAg6bcjI28dNI7qp3pBg7p4hirIYj7a48nXss2ZTJ5ZSBVfbxs1am5cTgOqv3xdcHtEB1fMQxgAAQJMDSOXlsZ6N8LUPiQrhFy5YE/Ce09sFuRAynmBNR/wDgq9W2VwNx2QzDOB2REQo2k+lEVxVgJcRYAzMwMyGBgEhoE7bd1Yuf9rOuHxuUZNroe3t2+JYU2nhbmWFbb0JH3arvF2Dh8RDhotXFVhqpKqwGvdpqJpis4prUOmhG47/+9HX4Xh+KKDdzJcUR1iEKxERlcEQ69wOx2NC+5o5n1aFzinEGu5rwCFs7olrIuXIjFc11/iY6aAERIA0BmLZw2LxDrcz9bcUESLagKDqVByxFSun3Ry7h3tvbBa2VcSCNwQ5JEzmMk/8Ag0T6P5sPhkhLtxmAMW4iTrBJ23q3d0yopNWgDYwzWbwLaFwZ37+ZjXannozuzHYQJ5c6F9IOICyvXXsMXZTaW0AcxLXZkKmgJGX+lG+IY3qMMTcMFELPy2Ett3RHpSS3ZHFJ6AvE8R1n1woQQFIPgVTYEbiB70rcM4Dh79sMGKudSzayd40HtTN0SwylCQOzdck89zzI8PyqIOHdTKNbdBmOWCVzCZEkQGB0NZuW6NYVLZmL4czYK5bQZ26wQqgkkSCAJ5gE+1ReA8OuW7f2iMhzOAGEbqmuvKRRu8q28HcdlZAcziGyvLEZQG88vLal/ohxg3cQbF0liUzgkk/CYI18x86ly5LREqUuQUsObSZSmSHIDFSA4UkLqnxEgDeiv/DFS2YGUuBryBH3gPEmT30essIHkPUR3c9KhcQsgqd4leydhEyAOQjcVOxPI2c+HYwBFQQcoC6HQFVEjz/rWnEr4ygkSUOZfAwRPsSPWoF09rSADmnz0g+OxqBevXVUy4J17QBn5/D6T5104nJozlXlkPrWVM18rbJJgMdSI0MRI7qg4nhYxgtvmyi27q0allIUiPwme/vPlQ3EWRd1aS3fufc0c6IYMZntgkBlzeq6Ej0b5UT5UzJZFpJA/pV0Sa6EvWcqi0mTKTAgGRlMfFLRrv394HgfDna8A9t/smAdUEPmIJUQxidCeWgJ7jVzJg1RRoCsR376z7x7V2XhigEqIJ2IHeAAQefL2rBOSVG9oAXcMUygTBUETvy38dflUTiYTDYeBCDNrGglyWO3efzFGnwfVoFnMVM5pb7xLEy2vMUudLSThyF5FY5/eEnWujHCraMZPohW+NWiP8Ue5rKWwt7+wK8qrfoz5L2v5G3FcNc2WVUYl12IKyeUA8yYj5U18Kw2W2Bz7+fcPWlZeDXHaSGOss75cunnppvqI0pus9lFgzoI218fHvrHElejvzSVA3inB+tVrShQ7ww2HaXYkjwJHrSv0Y4Y+H6wSqlbrtcVgSxE6KsGNAY57Hvox0g6X28JiFRwSxtAyok6u3eRuRPtQriPSrB37mcXTaYqNLts5SR3skkz8oraUfRhCSu3+B4wrKyFGPYf+Vh8LDxBpd4pgDaxAcr3q3cYA58xBFFcHfHZ7aNKqZX4HBGhQ+WnpXbjrTaVuaGDpqQYyn5Ae1KcbjYlLi6FzjWZ7DFcoIggRI0PfvtSwLVw/eUeQ/qaZccfsXAEaGgCtVOJhOVM4XeDNehC43ESqsNAZMEVD6PYS6uNyFiTZ6hjoFB+1W3cAAGwVyY7lo/gLkOp8R/SjiYlVcktAJlh6ATAE8hTjFISnIVcffbC37thVKr1gdTyyntKVPdOngViveN8VRmXEZYdiFuaSp7Oh20nL8J7ufIv09uWnt27qv8AaJIjLch0b4hmywIIkSfxUvYALcAUkAOcoLGBIGknlrPvXJkTjKvDPWfAxYvkfG9SXn/fFBgdIwywkAFcsSoTMZUE6SCM3eKWETq2XMMwVlG/MN/UH50TwXBVtXQTDDUZlYHQ6EDkZnvg0RThyPfIX4crkTP/AOPLz10J3PcPOoUbN1jfx8U013Fu11+CPc4uoEBT7iPyo90fx+VhEgMAe4a7geAYEUjXcQo0YgNTJ0QtG/cW0GghLpXuBEGCeQJPzrpUfR5RTplicWv23wrm4VGRWYF5y5gCVmNYOgMa92tJPDOkyqFaR2ttdPEbxoeVculHEWTC5WBBN1VIP+UMxBHgQKUV4QWU3UQlZ17LZPPMoges/pWyxfUVlfU+npDs3SXDpftpdCvlfrVCahHIKqzAkyYLQCdNxOlQfpS46fqpVf8AqsqnwX4j7wB60E4Pw+z1oW5KKwIJAXMCTMSSFAmBmJgbwda5dI8MzNcsO5JQBR8J2AKElZB5TB5GnLFxol5G02N30VcQzWLaHcCR/oP+lasW8iusMMy8x3xtpzqh/oz4oUvIpmVfLEmMryNpj4p+VXdbxPZmuLLGpMIPQvdNsCiYG6bZhc9pssyF1VSFJOikwY7576QOhoJ4opE9nD3D7yP93yqzekFsXsLftmTnttqebAFkAB1gMAZ5mqx+jeyTxB4nSyfGJNuAfWnDabCT8FqYfESsex7p8PAzXl9hGX+/71NRrcjkQeYrzFYlUXPcYW0G7OQqj1OlQgAHFuKLZgNm1nZZ2PnpvQfEdJEYQFc6HkANe8k/oajdIOOW791zacOiGAw1UkgMcp5xoPShaPKg94q45JRXE5sk3y0S7bU09Dh9o57kHzb/ALUk4biCMdGH5fnTv0L163yT/dW0uhRWx1w90AZH25Hv8POuLj7tssEPxGTr4L3VwW/Ag7javTifITuI3rCR0o58UeF10mCfUiB7AClnjeITqyNSToIB33Gp8qJcVxUgDYsw+UkfkKXeOXZA8xpyG9dOL/xZnk7Ii7V5XinSsrQ5R/8ArAKwwOVucEggiDqB+deh5gDQACPADaoVnENrByzrptPlynepFonLqTrr6865Pj9s+hMq76S2I4huSr2bRjujMpAPLUE+tBxaDws6924/rTT0zwou8RUMJC2EgbSc9w6+9QsNwtluSttVEjWc0+Mnbymtck6lRWLHcbDnQa8yu1hjOVcyd0EwwE+OvrTtiT9mwO0T6iD30j4HD3LWIGePjGU9ywY9wdfOmzi2Ky4d330X/WgM+hNXB3GyMqqVAq4hZH7oYfLT86VUx6finyBNNPCsSrBiTGUliOUCO0SdgJ1pLVyfh25aHblTW0Y5I09hFceOSsfSPzrQ4wyIWPMj9K4W7THv+VSk4Ozcvc0mkSteDjxPHE2gIVQCQZUftAaaQTOnh51Ewlrs3FB+F5BmdiRv37VAw/D2bFMpOitcIBnkDyOw1omEyXo3zrry1MBY/hX3rHNTjo+9/wALNwzuD6aJtu+ziViSO0p7x95fEd1S7GJKPbZiCQwnyJyn5En2oGLmpiRr5EH9CDW31p2PaadI2A9451zJ+T1U2pRcX50ceM8KdcRcA0AOnkdf1o10O4sMLfLOheUKwpCkElTOuh0G1E8bb6wK+2dUbv3An5yKD8T4eS6FWKMv3gB5QRzHn31377R+eTjwk4sDcf6TtirlyQQPrF91nfKSFQegBFcsLxJwuTO2X8OZsvj2dvH1oXxNv+Zuf+o49tduVb2mmumD0Zthe5jZCx8R330qZhcMGlucAHu0mPzNBUxCga70V4HeDsUPMSPT+zVT2hA7hR+r8UQbrcdT/EQw9nFXTafWDtuO6kIC1ZYXbs5LZDNAkwDyHfMUcs/SBw87YmBv27d0FZ3EldR/c187NFtqjXGxqaDoa+euN4Zrd95lYaARodBEgjWNKtXFfShgLY0uvdPIW7Tf6rmUVX/Tbii3hadBAulroB1IBjQkc5J9qrBFp7QTaA//ABi+o0v3x5Xbg/3VDvX2uGbjO573ZmPuSa5O5itZ7q7KRjYwdHG+xcd1w/kv9KKWdEju0of0cSLb7Ht7j9lf60QW0C8xrp8v/IrknDf7iUeTIZsTuoNP30Z4QAX21AJRdzyzMd/MUrrY8KlJ0su4C2erFtszL2XUnVg8nMrA7INNd62cHJOgi9lmXQNhDf3864YghBLbnZf1bwqv8J9NDzF+yqD8VrX+Vz+Roin0jYNu0bpBP40uE/JCPY1yShJeDoTQR4u+ls7k3PeFM+m1C+K2yUkCQCD4gba+9D+NdOrN3KmHLOwaczJltxBBGUnMZB3gbUCxXH7124LZIRRr2AZOkiSxOk8hXRjtQpmc6bGFdqyhIe8P+oD5r/Q1laVL0YcY+x/wmOXLuDl5yCI3gnw3Hgal4bFBxmUhhqJUgiRoRI00ql+lOEhrdwAQyZG00zW9P9BT2NM30XcdAz4VjBJNy37DOvyDfxVljw8N2dLny0G+mGAuG6l22uYICHAGsTpHy0odcxThYgg9zBkOnpOlWVg8MCYfZ9NeQywPnUzGdEbF4ZLqC4OWblprB3onjUnZtjyuCoRejHBXu9tjookSG1DZlBknUaETR3jl84fCuXQMGItw0hZudmTGviPECmSxw1bTIEACqMgA2yRAHkCBFBvpFwGfh14gSbYS4P8A23Vj/LmrWEUlRlknydiHcwCXgmcSVkd2uhnTymt1wIXQD+/Wu+EX4SCCGAadfONu4mpxsVlH0PI7p+wfbwtEcLbrZbVSLS1VGQq8UwpTHkj7yZ/dMp+an3qNjsIWuO0aZQoOnxBSw/vwo4/D7r4nrXGVVUogmSR2oJI23J9R3VNs9G0xGYscjKAAw37WbcxHI799ZyxuSPofE+SsGVSfqhLzhzrC3B8QbRX8Z+63yr3RNSYHiRI8j970o/b6ND/iBw9ws6Lazdo/egH4hrGtBOmOGt2sYVtoFW2lvQDSY1J8STXO8bSs9LD50ZzUEu1dv0MnDTnto2d8uUwhygDvGgnfxrMSgmh/Rm8WRxtBBA7gRH5iiV2yZrrx7imeV+fHh8ia/X/OxN4/wIDPcUEHNmbWQZPIctyaBsINPvGFizc/YNIT/wDf3reByN2d7S0R4Vicjqe79KF2nqRhG7frWghw6RYcNh3VjAbKJkDmGGp8qr/iPC+qUHNOY6QB3See4Oh0idiRTH0q4sfqmHUHtFmzbHRFAG/7Y9qTnuFviJPnJ/8AFZVQHPJ8q7X8QWCA/cBA9WLfma47nSujWyVkgwDvHMjae/TahAcrggViV3OEd1XIhbMxAygkyoE6Dl2q5C2VMMCDzB0O1O9i8Dp0UwH/AC6n8TOfnl/20aHDRIMwfLQ+YqH0RukYZFaNJy6H4SSRqRBO+1HwvhUVYbjshjDxvHpP60odM31Uf53/AJUtAfMtT21s91Vx0qvlmtzuVdj5tdcfkgrWKpMi7dgR20rQNRfo7wn6xcZeQRjrtJ7Kz+8Z9KEMkEjuJHtUlhbo7hS94EAkAGTynKYHnvp4UfxHAnNwOkCI0NBeiDk4q0k9mXMcp6thMeVWMLFFWQ3TF4Wbo3tj0YAfOspgNoVlOmTyXoWuPYPPh7g5r2x5rv8Ay5qVOCYzqsTYuTGW6hJ8MwB+U1YOWdDqDuPDmPaq2x+ENu49s/cYj05H1EGoj1Rr5PpCxdzICOYovgMYYyjWdu/ypE6C8XF3DWzMwoB89mB/eBph12UwRSRoM1u0UQlu+flUPF4Vb9m5Zcwt1GQkcgylZ9Jmhf124RDEnnHL1ojhXkDWqJK44Bh3W11dwQ9l7lph422K/lFFuqo1xbhCq73lmbhBccswUIHHdICg+IB51CFukIhixUmzYrpkre2lOibPMVZ0FCsVws3bnYvvYdUEFRIIYvIYSNOyOcb0aubUPxd9bJ65zC5QjaEjVpU6aiDm1H4vGk1a2a4puErXYr2cFiDj3U4gh1tiboUSVhIVQdM2q6iTpSvx5MmLvL2+ywEuSWMKJc5t5Mme46aRT1wq8LvErt2ywZeoALdxOReYBJkd1S+mHDQ+FJiTaysNJMDst6QZ9Kw4XF/k+q/mfTyxff2roVug1ybzjkbZ+TLFOjYYUn9BcUoxDIYGdCBy1BDfkDT91daYY1Gjh+dm+rl514FHpdZC4a4QfwrHPVhPymq3I1qyvpIxPV4RQBOe6o7vhVm/pVXtePcPma2WjltHdY5/9/bnUi1pB1gGhb4luRjyFc4JOpJ89aqwG3D8HXFKBvD5VKmIJAJHiNR7UWH0ZWNPtrvj8HyOWuPQG0crEzAgr7QSPLT3FNpvis/LbCT0qBl7o9hgFHU2zlUKCUUtAECWjU+NAsdw9LuHuosSubJGwa2TpHKYK+tNzXQe6lXhfCrlm/fZmUI1wsqTLGWnOvKNYPPT3ifVl4XumQujOHZcMmnxFm7tCYHyAoL0uwmW6rxo6wfNdPeMtWfgeGIEUKNAIjujlXPiPRmzfAW4sgaiCVM+Yq4xvZk246YA6DXkuYYKszbJDA/5izCO8HX2NNNvDV0wPD+qVUXLkUQNIaBsNNPWpmSqX6iaXggX8OCrSSBlaSPI1TnHGm6B3W7Q90Dn5uaubi7ZbF491q5/oNU1x0f8zdH4Wy/wAJ/tqv6RIY/oytTdvA/gt/6zSXiEh2HczD2JFWl9HnCerwvWn4rxzfuqSFH+o+oquukOG6vFX17rtz2LEj5EVJSCXQKzmxqeC3D/ACEfrVnmzVefRnZnEs3IW2Hvr+lWaRQQ+yEbFZUorWU7FQsvIpa6VcMN3K9sS47LAbkcj5jbyjup1bDzXFcCoYNlzEajWBNZU1s1Tt0CvorS5buXVuZ1DAFUZSuxkuAdtIFWUGM91L/BsL9qzxLFTr3SRoKN5TQXa8E7D2gdTt4mKnWGAPZ25Rt786GNiwiZrjKijdnIUepbSlbj30t4fDqfqw+s3Ng2q2VMc23fyX+IVQixr6gKS5hDowPPwHjS3A5bcp+U1XnRv6R7uKv5cY4ljNogZVBn/DC7CRsdzEEkmrDUUk9hJUkzIrYV5FYDVGZsRS902u5cOB+Jx7KCfzK0fLUtdMrn+F5XT/8AHUTdRNcSuaOfQLAEC5eOgfsKPAGSfeB702tQzhFkWrFtOYUE/tN2m+ZNSjeFOKpEzlyk2V/xfh/1bGEoMonPbjaDrp+yZHpVh4LEi5bRx95QffcehkUL4/wz6xahfjXtJ5818mHzitOhWLzWMnNG25w2o0881Svtl+S5Pljvyhd+lfFgDD25EzccjnHZVSf5x71X9uwCubrEBH3TnzHyhCD70b6f8SW9jrpQ5lXLbB5dgQ0Huz5qXHeBWpmjR318q9DCm7o50KN/huKvEfab2e+bUs8ftap5g0o2mBoAb+inFWe7hrIEQLlvYa5peTA3ELrqdN9gLAXgxO9Vl0QxgsYuzcOwcAk6wHlCR3QGJnwq7yKTihSYDTgleXeAIwIkie7+ho3FeZKpJEWwDYwV21oYuKNiohh4MnPzE+QqeqaCRFTWStDaoUa6HKbl2RsleFak9XXN0qiQN0hP/LuPxZE/juKv61THELme9dYfeuXG92J/Wre6X38lpD/++0fPKS36A1VnC8HmxVq1GpvAMd5CN2j5Qpoa+1FIuDCYYWraWxsiqg/dAH6VV/0kYPJjM42uoreo7B/0j3qzLmJpN+kawLlm3cG9tiD+y8f7gvvUMECfo4xOXE5fxqflP6En0qzi1Ut0d4oMNibd1gWVSQQN4ZSsjvImYq4Ld3MARMEAiQQYInUHUeVAPTOxNZWhFZQI86mvRh6lKldFSkMFY671Fq5dmOrRm7pgSB6mB61V176Qcewj6y4/ZCIf4lUH507fSnjSmES2NOtua/soM0erFT6VVFJlxO2Kxty6ZuO7nvdix92Ncq8rKRRuBpVz/R1x5sThVVtXskI7E6ld0JG5JWVn/LVMpT19EuMy41rc6XbTaf5kIcfy5/elVjUmrLZyV4VrtlrOrq6MSK4pa6QrnvWV9D+84H5A03HD0r4jD9biNOVxQDsIXT881Z5OkvZvgVtv0mS2uk7VslljRa1gVUbV2FsCtOJjYJXC3ORFK/E7F/BreuqsBleGXUDNoAeY7RG/hrT6aUvpLxMYLKPv3ba+gDPHuoocEyoTcXoqQqBWlq0XcBRJJAUd5JgD3ivW1/rR/oPhA2Mtk7W5uH934f5yntVAXLwvArh7Nuym1pVXzI3b1aT61SHTHg4w2Nu21EITnT9l+0B6SV/dq4DxMd9Jv0g8N+si3ctCbiSjCQJQyQZYgdlp/iNIlCLhbsaVfHAeIdfhrV07ugzftCVb+ZWqjzwK6vxBAP8A1E/QzVudCMIbOERC2bVmmZAzGco8P6mhyRXFtaGKK9isAr3q6ZmeFa8K10y17FAHLJXN7NSDXkUwK4+ke7cDWltqHKnOR2j5SF1gilboXg3bFNdbUrm/ieRp3ASfcVYnGejl9rzvbKsr8jAKmIjcabelFsBwdLShVUaASY1J5k+ZqblLTNJKKiqYHXBs29ReJ9HVvW2Rpg93gZB94pr6mubWadGdlU3foyuTK3Aw7iMp99RRvBYq9hVVHtuyroJ1JA3y3Nj5a+lPHUVt1VJxvoqM67RBS1IBGxAPdvrtyrKnG3WU6JIqrXVVqHb4ih2zGN+ya7JxFN9fY0gF76S8B1nD2IEm06P6ao3yf5VTVfQHE79u5Zu2jJz23SCCNSpAHhrFfPxMb1LLieimzpBwNBwzAYm2gUsrpdI5nO5Rm7z2XE+AHIUprV18D4J9Y4Hbsc7llys8n617ifzZR60Ipuillpl+j/GdXxHDE6BnyH/3FNv82FLTKQSCIIMEdxHKpGCxBtujjdGVv4SG/SkM+mAK2isJB1769itDI8ih1rgKK+cM0gzGkbz3UTrKlxT7KUnHo0K1oy11isiqIIrrS/0l6OJi8qvIKhiCCRE/I7cxypoNuoN+8EY5lPh3NpsDtM1GRtLRrhinLZUb9FreYqHusVJBgKRoY0MUwcA6N9SSyBgWEEuQTEzAAAjWPanrDYRGWQBBJ5eJrsuDHdVJaIk9sXF4aTuTXp4Bm3mmYYUV0FinRNixZ6HWT8Sz4TRPCcF6gg2Ph2NtjpH+VjqPI6eVFltV0CUnFNFRk07RFwmYyWXLroNJ9gSB71KC1tFegU0qVBKXJ2axWRW0VlAjmVrIrY15QBoRXMrXY1oRQI5EVoVrsRWpFMRyyV4UrrFeEUAcSle1uVrKBgHhPFhatlSH1bNKECdIyvP3feumG4qi2WtFCc5ZiQYhtCkLzAy/zNWVlKh2Tb3HrROYWzmzXGkrbPxh4159plOo5c6rbpRx/Dh8apsWw6grZ+zRTnu3L8HsLELhr8STOezbOsSMrKllR7K5Sr5+jvE5+G4f/KHT+G44Hyivaykhy6Ky+k/hQs49yui3gLsdxaQ/84Y+tKyGsrKH2C6L96A9I/reEUt/iWvs38SoGVh5rHqDTLNZWVSJfZk17WVlMR7WRWVlAGRWRXtZQB4VrMtZWUxHoFZFe1lAGRXtZWUDPYrIrKykBleTWVlAGVqa9rKANDWprKygRrXlZWUxHleEVlZQBrFZWVlAz//Z"/>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pic>
        <p:nvPicPr>
          <p:cNvPr id="15364" name="Picture 4" descr="https://encrypted-tbn1.gstatic.com/images?q=tbn:ANd9GcSJgwoXuxXNdUtyuRJHF87fbTzb6tg9QfVsqgnVMvV8iHPtmrudVQ"/>
          <p:cNvPicPr>
            <a:picLocks noChangeAspect="1" noChangeArrowheads="1"/>
          </p:cNvPicPr>
          <p:nvPr/>
        </p:nvPicPr>
        <p:blipFill>
          <a:blip r:embed="rId2" cstate="print"/>
          <a:srcRect/>
          <a:stretch>
            <a:fillRect/>
          </a:stretch>
        </p:blipFill>
        <p:spPr bwMode="auto">
          <a:xfrm>
            <a:off x="5943600" y="3048000"/>
            <a:ext cx="2638425" cy="1733550"/>
          </a:xfrm>
          <a:prstGeom prst="rect">
            <a:avLst/>
          </a:prstGeom>
          <a:noFill/>
          <a:ln w="9525">
            <a:noFill/>
            <a:miter lim="800000"/>
            <a:headEnd/>
            <a:tailEnd/>
          </a:ln>
        </p:spPr>
      </p:pic>
      <p:pic>
        <p:nvPicPr>
          <p:cNvPr id="15365" name="Picture 6" descr="https://encrypted-tbn3.gstatic.com/images?q=tbn:ANd9GcQqTZ7p-_YuwO_DjuIgkz__2sKYT0XU7GqzURcpnN6HPdyglDoF_Q"/>
          <p:cNvPicPr>
            <a:picLocks noChangeAspect="1" noChangeArrowheads="1"/>
          </p:cNvPicPr>
          <p:nvPr/>
        </p:nvPicPr>
        <p:blipFill>
          <a:blip r:embed="rId3" cstate="print"/>
          <a:srcRect/>
          <a:stretch>
            <a:fillRect/>
          </a:stretch>
        </p:blipFill>
        <p:spPr bwMode="auto">
          <a:xfrm>
            <a:off x="3810000" y="5238750"/>
            <a:ext cx="2819400" cy="1619250"/>
          </a:xfrm>
          <a:prstGeom prst="rect">
            <a:avLst/>
          </a:prstGeom>
          <a:noFill/>
          <a:ln w="9525">
            <a:noFill/>
            <a:miter lim="800000"/>
            <a:headEnd/>
            <a:tailEnd/>
          </a:ln>
        </p:spPr>
      </p:pic>
      <p:pic>
        <p:nvPicPr>
          <p:cNvPr id="15366" name="Picture 8" descr="https://encrypted-tbn2.gstatic.com/images?q=tbn:ANd9GcQYy-Mo1ggcXUE5Ee2Ne116gJvVBdQo8Awt1Af4YEWdVtvUvKmk7w"/>
          <p:cNvPicPr>
            <a:picLocks noChangeAspect="1" noChangeArrowheads="1"/>
          </p:cNvPicPr>
          <p:nvPr/>
        </p:nvPicPr>
        <p:blipFill>
          <a:blip r:embed="rId4" cstate="print"/>
          <a:srcRect/>
          <a:stretch>
            <a:fillRect/>
          </a:stretch>
        </p:blipFill>
        <p:spPr bwMode="auto">
          <a:xfrm>
            <a:off x="304800" y="5114925"/>
            <a:ext cx="3076575" cy="1743075"/>
          </a:xfrm>
          <a:prstGeom prst="rect">
            <a:avLst/>
          </a:prstGeom>
          <a:noFill/>
          <a:ln w="9525">
            <a:noFill/>
            <a:miter lim="800000"/>
            <a:headEnd/>
            <a:tailEnd/>
          </a:ln>
        </p:spPr>
      </p:pic>
      <p:pic>
        <p:nvPicPr>
          <p:cNvPr id="15367" name="Picture 12" descr="https://encrypted-tbn0.gstatic.com/images?q=tbn:ANd9GcTeKQM5D0-M4znKYk_8Y4Hkvys_qqmn-H2m9dcXEHPMfyzktq8O"/>
          <p:cNvPicPr>
            <a:picLocks noChangeAspect="1" noChangeArrowheads="1"/>
          </p:cNvPicPr>
          <p:nvPr/>
        </p:nvPicPr>
        <p:blipFill>
          <a:blip r:embed="rId5" cstate="print"/>
          <a:srcRect/>
          <a:stretch>
            <a:fillRect/>
          </a:stretch>
        </p:blipFill>
        <p:spPr bwMode="auto">
          <a:xfrm>
            <a:off x="7162800" y="4362450"/>
            <a:ext cx="1828800" cy="24955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noAutofit/>
          </a:bodyPr>
          <a:lstStyle/>
          <a:p>
            <a:pPr algn="r" fontAlgn="auto">
              <a:spcAft>
                <a:spcPts val="0"/>
              </a:spcAft>
              <a:defRPr/>
            </a:pPr>
            <a:r>
              <a:rPr lang="en-US" sz="4800" dirty="0" smtClean="0">
                <a:solidFill>
                  <a:schemeClr val="accent3">
                    <a:lumMod val="75000"/>
                  </a:schemeClr>
                </a:solidFill>
              </a:rPr>
              <a:t>Challenge of the Day</a:t>
            </a:r>
          </a:p>
        </p:txBody>
      </p:sp>
      <p:sp>
        <p:nvSpPr>
          <p:cNvPr id="26626" name="Rectangle 3"/>
          <p:cNvSpPr>
            <a:spLocks noGrp="1"/>
          </p:cNvSpPr>
          <p:nvPr>
            <p:ph sz="quarter" idx="1"/>
          </p:nvPr>
        </p:nvSpPr>
        <p:spPr>
          <a:xfrm>
            <a:off x="152400" y="1752600"/>
            <a:ext cx="6934200" cy="5105400"/>
          </a:xfrm>
        </p:spPr>
        <p:txBody>
          <a:bodyPr>
            <a:normAutofit fontScale="92500" lnSpcReduction="10000"/>
          </a:bodyPr>
          <a:lstStyle/>
          <a:p>
            <a:pPr marL="274320" indent="-274320" fontAlgn="auto">
              <a:lnSpc>
                <a:spcPct val="80000"/>
              </a:lnSpc>
              <a:spcAft>
                <a:spcPts val="0"/>
              </a:spcAft>
              <a:buFont typeface="Wingdings 2"/>
              <a:buNone/>
              <a:defRPr/>
            </a:pPr>
            <a:r>
              <a:rPr lang="en-US" sz="3500" dirty="0" smtClean="0">
                <a:solidFill>
                  <a:srgbClr val="7030A0"/>
                </a:solidFill>
              </a:rPr>
              <a:t>Each class select a challenge for the students to try</a:t>
            </a:r>
          </a:p>
          <a:p>
            <a:pPr marL="548640" lvl="1" indent="-274320" fontAlgn="auto">
              <a:lnSpc>
                <a:spcPct val="80000"/>
              </a:lnSpc>
              <a:spcAft>
                <a:spcPts val="0"/>
              </a:spcAft>
              <a:buFont typeface="Wingdings"/>
              <a:buNone/>
              <a:defRPr/>
            </a:pPr>
            <a:r>
              <a:rPr lang="en-US" sz="2400" dirty="0" smtClean="0">
                <a:solidFill>
                  <a:srgbClr val="7030A0"/>
                </a:solidFill>
              </a:rPr>
              <a:t>EX: wall sit- arm hang- hold plank position (rotates every class)</a:t>
            </a:r>
          </a:p>
          <a:p>
            <a:pPr marL="627063" lvl="2" indent="-341313" fontAlgn="auto">
              <a:lnSpc>
                <a:spcPct val="80000"/>
              </a:lnSpc>
              <a:spcAft>
                <a:spcPts val="0"/>
              </a:spcAft>
              <a:buClr>
                <a:schemeClr val="accent3"/>
              </a:buClr>
              <a:buFont typeface="Wingdings 2"/>
              <a:buChar char=""/>
              <a:defRPr/>
            </a:pPr>
            <a:r>
              <a:rPr lang="en-US" sz="2400" dirty="0" smtClean="0">
                <a:solidFill>
                  <a:srgbClr val="7030A0"/>
                </a:solidFill>
              </a:rPr>
              <a:t>Each student will start at the same time.</a:t>
            </a:r>
          </a:p>
          <a:p>
            <a:pPr marL="627063" lvl="2" indent="-341313" fontAlgn="auto">
              <a:lnSpc>
                <a:spcPct val="80000"/>
              </a:lnSpc>
              <a:spcAft>
                <a:spcPts val="0"/>
              </a:spcAft>
              <a:buClr>
                <a:schemeClr val="accent3"/>
              </a:buClr>
              <a:buFont typeface="Wingdings 2"/>
              <a:buChar char=""/>
              <a:defRPr/>
            </a:pPr>
            <a:r>
              <a:rPr lang="en-US" sz="2400" dirty="0" smtClean="0">
                <a:solidFill>
                  <a:srgbClr val="7030A0"/>
                </a:solidFill>
              </a:rPr>
              <a:t>Ensure they have the proper form to prevent injury</a:t>
            </a:r>
          </a:p>
          <a:p>
            <a:pPr marL="627063" lvl="2" indent="-341313" fontAlgn="auto">
              <a:lnSpc>
                <a:spcPct val="80000"/>
              </a:lnSpc>
              <a:spcAft>
                <a:spcPts val="0"/>
              </a:spcAft>
              <a:buClr>
                <a:schemeClr val="accent3"/>
              </a:buClr>
              <a:buFont typeface="Wingdings 2"/>
              <a:buChar char=""/>
              <a:defRPr/>
            </a:pPr>
            <a:r>
              <a:rPr lang="en-US" sz="2400" dirty="0" smtClean="0">
                <a:solidFill>
                  <a:srgbClr val="7030A0"/>
                </a:solidFill>
              </a:rPr>
              <a:t>Students can compete to see who can hold the challenge the longest</a:t>
            </a:r>
          </a:p>
          <a:p>
            <a:pPr marL="627063" lvl="2" indent="-341313" fontAlgn="auto">
              <a:lnSpc>
                <a:spcPct val="80000"/>
              </a:lnSpc>
              <a:spcAft>
                <a:spcPts val="0"/>
              </a:spcAft>
              <a:buClr>
                <a:schemeClr val="accent3"/>
              </a:buClr>
              <a:buFont typeface="Wingdings 2"/>
              <a:buChar char=""/>
              <a:defRPr/>
            </a:pPr>
            <a:r>
              <a:rPr lang="en-US" sz="2200" dirty="0" smtClean="0">
                <a:solidFill>
                  <a:srgbClr val="7030A0"/>
                </a:solidFill>
              </a:rPr>
              <a:t>Once they “tap” out they can do another aerobic activity </a:t>
            </a:r>
          </a:p>
          <a:p>
            <a:pPr marL="627063" indent="-341313" fontAlgn="auto">
              <a:lnSpc>
                <a:spcPct val="80000"/>
              </a:lnSpc>
              <a:spcAft>
                <a:spcPts val="0"/>
              </a:spcAft>
              <a:buFont typeface="Wingdings 2" pitchFamily="18" charset="2"/>
              <a:buNone/>
              <a:defRPr/>
            </a:pPr>
            <a:endParaRPr lang="en-US" sz="1800" dirty="0" smtClean="0">
              <a:solidFill>
                <a:srgbClr val="7030A0"/>
              </a:solidFill>
            </a:endParaRPr>
          </a:p>
          <a:p>
            <a:pPr marL="627063" lvl="3" indent="-341313" fontAlgn="auto">
              <a:lnSpc>
                <a:spcPct val="80000"/>
              </a:lnSpc>
              <a:spcAft>
                <a:spcPts val="0"/>
              </a:spcAft>
              <a:buClr>
                <a:schemeClr val="accent4"/>
              </a:buClr>
              <a:buFont typeface="Wingdings"/>
              <a:buChar char=""/>
              <a:defRPr/>
            </a:pPr>
            <a:r>
              <a:rPr lang="en-US" dirty="0" smtClean="0">
                <a:solidFill>
                  <a:srgbClr val="7030A0"/>
                </a:solidFill>
              </a:rPr>
              <a:t>walk/run laps/ jacks until the challenge is done</a:t>
            </a:r>
          </a:p>
          <a:p>
            <a:pPr marL="627063" lvl="3" indent="-341313" fontAlgn="auto">
              <a:lnSpc>
                <a:spcPct val="80000"/>
              </a:lnSpc>
              <a:spcAft>
                <a:spcPts val="0"/>
              </a:spcAft>
              <a:buClr>
                <a:schemeClr val="accent4"/>
              </a:buClr>
              <a:buFont typeface="Wingdings"/>
              <a:buChar char=""/>
              <a:defRPr/>
            </a:pPr>
            <a:r>
              <a:rPr lang="en-US" dirty="0" smtClean="0">
                <a:solidFill>
                  <a:srgbClr val="7030A0"/>
                </a:solidFill>
              </a:rPr>
              <a:t>cheer on others for the challenge while staying in motion</a:t>
            </a:r>
          </a:p>
          <a:p>
            <a:pPr marL="274320" indent="-274320" fontAlgn="auto">
              <a:lnSpc>
                <a:spcPct val="80000"/>
              </a:lnSpc>
              <a:spcAft>
                <a:spcPts val="0"/>
              </a:spcAft>
              <a:buFont typeface="Wingdings 2"/>
              <a:buNone/>
              <a:defRPr/>
            </a:pPr>
            <a:r>
              <a:rPr lang="en-US" sz="3200" dirty="0" smtClean="0">
                <a:solidFill>
                  <a:srgbClr val="7030A0"/>
                </a:solidFill>
              </a:rPr>
              <a:t>Post top scores on the board – motivator for other classes </a:t>
            </a:r>
          </a:p>
          <a:p>
            <a:pPr marL="274320" indent="-274320" fontAlgn="auto">
              <a:lnSpc>
                <a:spcPct val="80000"/>
              </a:lnSpc>
              <a:spcAft>
                <a:spcPts val="0"/>
              </a:spcAft>
              <a:buFont typeface="Wingdings 2" pitchFamily="18" charset="2"/>
              <a:buNone/>
              <a:defRPr/>
            </a:pPr>
            <a:endParaRPr lang="en-US" sz="1800" dirty="0" smtClean="0"/>
          </a:p>
          <a:p>
            <a:pPr marL="274320" indent="-274320" fontAlgn="auto">
              <a:lnSpc>
                <a:spcPct val="80000"/>
              </a:lnSpc>
              <a:spcAft>
                <a:spcPts val="0"/>
              </a:spcAft>
              <a:buFont typeface="Wingdings 2"/>
              <a:buChar char=""/>
              <a:defRPr/>
            </a:pPr>
            <a:endParaRPr lang="en-US" sz="1400" dirty="0" smtClean="0"/>
          </a:p>
        </p:txBody>
      </p:sp>
      <p:sp>
        <p:nvSpPr>
          <p:cNvPr id="34819" name="AutoShape 2" descr="data:image/jpeg;base64,/9j/4AAQSkZJRgABAQAAAQABAAD/2wCEAAkGBhQSEBQUEhQUFRQUFRcXFhcYGBgXFxgaFxcVFxUXFxQXHCYeFxwkHBQUHy8gJCcpLCwsFx4xNTAqNSYrLCkBCQoKDgwOGg8PGiwlHyQsLCwsLCwsLCwsLywsLCwsLCksLC0sLCwsLCwsLCwsLCwsLCwsLCwsLCwsLCwsLCwpLP/AABEIAMIBAwMBIgACEQEDEQH/xAAbAAABBQEBAAAAAAAAAAAAAAAFAAIDBAYBB//EAD8QAAEDAgQDBQUGBQMEAwAAAAEAAhEDIQQFEjFBUWEGEyJxgRQykaGxI0JSwdHwFWJyguEzkvEHQ7LSFlPC/8QAGgEAAgMBAQAAAAAAAAAAAAAAAAQBAgMFBv/EAC4RAAIDAAEDAgQFBAMAAAAAAAABAgMRIQQSMRNBIjJRYRSBkeHwcaGx0QUVM//aAAwDAQACEQMRAD8AbmznnDVO5cA8QZPAGzj5/qsjkeW1PanF+j7VhYfGy/eBrGmCZuXA7b2W3NJ+lwc55Ba4GWMPUG4g3AsqVHCVGEOYXagae7KYENeHEQ1vECPT1XKhYswccTnZfM3PDGPLS6lUDS4Pa8u+yqCXaSSDLSL7/FGMVmTaVGm90wy5jezHoZkP/TyDXqVnGlSe5waSPE4ipqDmtMWtv/MtblXYTCkmqG1K7ZIDahbokceGu89L+q1sh2x7/wDCMY2py7V5PNu0mZd4W1G6wx5DoIiLNbJ+ATsLhwcJUaNbqj3ipTaGzdkgGw5F1+q9Pr5A0tqa2Mp03tc10eI2BjSBYb80stcGRSw1KBpglrfE6B99w+myWh3SXKw6NcG19vueSZZkld7m1GuADjeSRxi87qo5tztudtt+C9Lz/IXtbWNRhpsf7tQQdGoSZANmzIJ68N1hsVVZRAZT0l0SXEBx9Js0fNNVXdjaa5Mbq4yztfHuXOx9RwbiNPvQ3T56X6fnCbkmZsoUTLG6jZ5c0F0/fkn1EKPDsDhrEtc4DUBtIm4A2VjGZYH0WucZJcBw4yL8dz9FW6KsWv3KUtwliLHYF5ZUhzS1jxrabRBDmXJP6+7sjOZS3D1SLFxeW8buJA+ZUOJHs7aMEaGjQduAEEdd1DnGmvpcxxI0gFtwAQZH6pSqTtsTzgZ6ilUxaT5407h8A7Dtp+KWtLmnwxao6xn+rT80VqkdwNQJh526weazTsrJEEn5q3hWVKbC1p8JMwb36fL4BOyob5TEFYi9hKjBUEB3y5HqhzXiHmQRESCCLA8fNde6rwIB5wfzKEsyZwbGo/MbXFp/cKPw8m9LK5JYGMC0CmDvJDpBF7iLwib2lzRpEnS4AC52n6hZvC4esxultRwaNhy6CVYpVsTTcCx820kOmC0zIgfXcKJdNJrCVelLuOUMPHC+kt62LfzupsqzBrq1UPaAaQaCZmZmLHYIacuqF+vU6ZJ3MDVvY8FW/glUPL2vu4AGRYwIE9bLT8O8xMhXJy1o1vabF6MYHAw2nSY6OBJ1R8kSr4kVqAqt94AaxxFuPksx2ipnECkGNex7abW1XHTpqafdA8RdIve1jHAJ+RNqUHlztTmkQWzYgxNjbabLBdNJRT90bS6iL49hOqAOgm7jrEWMNDWkA/Eopgqr312U2tPdBneF8uuJsD4oN+azOZ06xrOdRaWs1Eta4NkAucYlswPEbA8Ua7Lmp3T2VDpcCSPKJIngBdUvpaXey1Ny+Uu18wb7QGv1NZ4i6eM7Dwk2/VWMBUo+2NFIeDuzq96J3FjygfFMFSq6kKjQ3QAZDrzFpEBOyQy3EViQdOmALN24DgJtKVxNNp8rjE+N/wBkuTbKOOwmvu9DHlzg6d5OmRqOo/NZ/OcKW0zYiCNQ5eI7x1j5LR5nj3h7wHGdpDSesTtu4j0Qmox5DtXi1CDPHzT1EZtb7Gdso/XkCZKy1TlAk8r/AOUTxtfThyQPFWhreZkf5KVCmaTHtawfaCCbzHK9h5otSztrqjX1cNTcWN0NaJYGkQA8X96BvELadblLWUrtUVhnM7c1jadBv/bALj1AP1JKzeGMYhhHBzT8HBF8ZhajnPdElx/e6FUsHUFTUWERG4PMHgmFDsr7fczc1OzX4Nh/DqX3mtk7yOKSo1M1puMmlUk/vmkk/Rn9xz8RWeo4yrW1HThWNpnZztIBHC8yov4h3Y8HszXc9RMepaqWPy2p3NOn3rCwNa2HamE6QACInlsqNLssPvQRxhtYn01EBJThXu96X6l4SeY4N/oEnZpS1h2Krd6fwts31cbx5Qh2e/8AUdjAWUNEMtudA6Wu472FrLP9t8sp0WtfT1afdLQQTPBzn/dBiIErCYrGBx2DRwA/U3J6lM0x9SO7qMbGqpPtjjPQcL/1N8QFYd4w76QWAc/DJO3IraVe1/2be5IFOJa4cRFl4K2twAJJ/YWxyrNDRw4Y8aiCTB4TPh9JP7Ep6EYw9hO6U7cWm+qZ2+oSC4kcpm21+awGc5M6liHaWucx0OkCQ3VsDy2PoinZ/tC01wKlJjgZiZBBEmxFwtazNKJ96kI4Q5wPkTN1hffGL7XEmmqUX3aZzJ8CDSFpIJB8wb/krwy4fhCPUxhC06Q9hJncG/VDMwxjaT2sAc9zjDWgeI+imrqa2u1MJ1zb0rewD8IXRgf5QjeGyiu5uo09PQuaT8ioqtAs94FvnZbxnGXhmUoyXkE+xcguHDH8Ke/PqAfpLxPy+KIsggEGQdlZST8FWmvIK9k6BcOD/lCLmmud0rEAj2P+UJexn8IWh/hhDZeWs6E357Db1UNTCFsSLG4PA+RVI2wk+1Pks65Ja0BPYj+ELvsZ5BFxSXe6WhQE+yH8IS9jPIIt3SXcqCQWMCeQVrBgMZU7wAseNJgGbztF1Z7kKPFvgBvr+iU6v/zx+410sO6YPbhmW7vvdO+l1m/DiimWNpGi5hpuYHe9eZ69Ntl1tIR+ilo0N46JfqKUqjaiXdZgGqYa5gW4eXBRuwhRqphbqI0F0I8rgSkmnjApwh6JhwvRHDQTTh1oUAZwfkozgugR44ZMOCUpgATgegSR32P92XVOsAfi+0HjcGOmCRqECYO+qZPxVN+YPP3mj0efo0qX+IYU76D/AG/4UmFxmGdUY0MBDngEgCw4mC09D5TyXOfSU1rZD3426byPABzbEF9N7TUa6QQGd2+54CYt5wszR7H4t5tQeJ4uhg+LyF7hmuVUaVAVKQDQLlwgktPEHYeiydftM0WZvziT6uN/gsvVcX20xNVD1F3XSMW3Ijgz9sIqfUfyHlzd6DmqtbEajyHADYLTZ1VGIYdVTxi7BpO/IuN7xCzuGytzqjWbTed4HHbc9E7X3NbNci03BPIvglyd/wBs31/8StUKxSOV4ZlFsS1zSTqI8TxEGZ5RYKo2q8t+z8DT951if19ErclKRX1lGIWwOXVqhDmj7Pi6RzvAmSjLMYyl7nvCRqIGrrc7BZnLsQaRgPJLhPITfbmSJ+CnqV5WPZptXYpx1BWvnr3G7jHKVLUrl9MMJMOOmP6ln6OHe90tBMEWEz16LW5SxtIa6rSXjYSIbuLnmmI9M7PhRWfUKr4n+hn8V/0wqvE0oaf53cP7W2KLZHk1TD0RTqlpc1x91wdAJt+auZnnTnA3gcgq+VNe8lzCPDz57gLpehCqGyf5s534iy6eRj+SLfdqKviRSAceBt+qKUspeXl7nloOzJEesggeSp5zhmQWy0nluRPXgfJcqXVd8XFLGPquMJrXqMxiaj6kucZuYPH/AAi+TV3VMONTidLiGwItx/JUK2Qm3dvkEbEH6zujOCwgp02sHAb8zxVOlp+JS9hjqbMhgtB806ApdKUrqHNItC7oTy3kmOdHBGgEjkR7vWCHEskAWvEgSbeqBtw5NUlwgN2HXl6K5TzWowQ0ahyJ/cKSvmXeBvg0xM3B3/4S7hKUlvgYjYoxeeSLQpaDN01rp9UXw2UjZxh25jh0lHULYNB07yaYGIvZLz/fwUlenDiDwJHwUcraKSWGMpNts5pHUfNc7ryTlwhWK6MdSI4LmhSNJHErpfzH5fRStAj0pKTUOvySU6Bn/ZWcWt+AVHMQxg1sLWvaDw32kW8kSdTCq1suY7cKskpLGVi8elbI6pqCiw1HaXQA0nwt8UENbsABHLdbPM8hwlDDueabXuAEuMjcgEwLDfksFjKTaYDGmL6h57EfQ+hVmDWaNVV5gRBcYEcISEan3ying87F2qTWhBmfUmCGBjB/KPqQQlT7VNY4OAbIvMX+sqOj2eo+z96Xv/mOqA25DvDpJOm22+yJf/BKbHeOs93SA087+8UtKuqPLkxuNs5fCoIyww7NJewzDgAHFxLdWotAloBgNOxPzQzFZoLjdw629TAJ/d16X/CcOGBhYHAT70u33u49FVp9ncCHau4Z6yR/t1R8lCvhvKYpL/jpSl3f2POsIS9wfUcGMBmTa+8NHGTufiVdOOsSI0z7079G8vNWe21VtPE/ZsADmtLSDYRYgNHhaZHAbELLnEk7ybrowyUVJEem632hjCZ0+lUD2GI4cCOIdzBC2YxhcDJnYgnkRIlYnCZM73qstH4fvH/1/dlp6WL0NFgIAAEctrm/xVo9bCnjNGP+mu6nJfL/AFJ8RXkHj/nZHsiwj6NImpDdTnOPNoJt/dHDgq2EzsVGBzmt1iwcAAZG028lHis4dVGkmw+J5En97LHqerd8VFLEc+PTvpZyTfPguYzPyZDbDhz/AOUK9rl3781WrVFQw2Imsb2t8pH5paMFnBDbZqcJiNVovBPwgH6j4q2hmWG58vzRNtMnp5mE7VNKHLIxy8ClcTzhjzHxVXF4gU9UkHSJMTynYiVp6sPqW9OX0G43MadIFzzAAm26oYXtPRqENDiHONgfPmLeixOdZy+o8yDvbpyQllQ6puEr6lje7+Q36UEsPXiAo3Ib2fxxq0ATuDE84A/WPREHNTkX3LROS7XgjVTXPcdqtQeTinQmuapa+pGkrah4knqd04VVWBPmnCpKkgsCouyoQUtSCCUuXNai1JalYCXWElEkgAZPRRuBOwVgFdQUAmMytzxt81Xp5S9uwP8AuIWh7xV8fi+7ph+klpdpkRAMT4ibD1VZNR5ZeOvhEnZ2gSyrQqiWVWvIBM6XQNj1Bn+1Q08bWbRA711YCQDLdQg6S0uvIEdTvdEaGTPcylXFYCm+HNhoJPS+25G3NXRRpNcTG/MSOOwdYbnhdcq2yEZtPn7HVpqslDVx9zHMOMf7oe7yE/QLlSni2kahUHQtj8ls35gwcR6mfgBAQ/MsypljpLZgwdLbHoYVfxPPFaGYdK9+ObMljsprVy3WWtDd5Am/8ovKtZfkraA1Q0uGz3GSP6WcPPfquVswcYuf3+wqzsbHvWniolZOazwvsdqnoqqeXy/qwtUxbfPqd/8ACo1K9vMwPP8Af0VUYmRPDhz81zDjvKhBOhjQdTonS3i7qTYAcSQqRr9hqdqhHWEsBXIad4mx4TFxPHh8VPTxV7TJ4R9EPqVQahc1umi1gAE3aG7TzcTckcSU/D47xWJaxu8Wc7kNQvHFPwo45PGdVJXXSmvDCLsHVMnQ6/p9U3B4Huyaj6Ti+4DTAHUkkx+9kMxedP2bYdLKOnntQjS50+f1VpVyhyjKMY+4bo5pUoj/AEmjqKmp0cpLY+ihxHaVzvddHMbEef8Ays67MnbEkwq1WteR6qirRo5M0Y7RPH3k9+fPeIJH76rJPxJT8PjFf00R3G0ynJaVRpqlupwJAaTLYEESOO/yU+e9mmVNBlrbQYbxMQABHW6HdnMQ6Ya7fcHa3EdVpac8TKWVFkrN3gafUVwqzOSDK8tbQp6G7ST6nzVuFyV0FdNLFiOS3r1iXEpSlSQIJaQUtSRQAws5FNLuYUkqnjM3pUvfcAeW6pKSj5ZaMXLhItNfPH9+SRKF4fP8PUcGh0OO1iPgdlfLHDYz5/qphNS8BKDj5JZSUXe9D+/VJX0rhV0rulR6khUUlCTuwpcPhW1W1KD/AHazYHR7btcOu/8AtCrGsqmJzLQJbuCCOhBkfNZ2w74tF65dstL/AGQzWMK/C4iWdy941GRudLG0+ZNQvHl52jfRkeJx9LD5XVLEs7/ENxNAh7TBqUdegioBAcQbERY84Vwui036GRPmlqoRm9kuRqyycFkXwROwLOvxP6qDFZfS7upIiWOvEwQJaee4CsuemMwtWsCKTSeBJgNHm42TElGK+hjXZPuT5YEzTKn0qVPENLn0ajGuJ3NNxsQ4AbapGrbgYO6yzAV67dVKm57B96IE8fFMWWowmS4llEUfaaTWDV4QzXZ1yCS2CLn4puWdjgwFrq7+7Jk06YNME9Y3+C5ll1L/AGPR0W3QW7x991fz+oGZklMf61SX8KVOHEdXP91qjxGDa0bRezLkTwJd94/rZb+jllKkzQxjKbSL2lx85v8AEoNiOyZfUHs+mmI8b3GXC/3QBYdBHmrdPdCU+3Bbqp2yi5N8GQxGDe+9UhjeWkT6NaJHqn4XL3VQKeGoF4G5A1+peRb1hegYHsVh6fiqzVcBJL7MEb+AW+JKbjMfXee7wwFGmPv6RrNvuU7NpDq6DfYLpdyOR3fQzFPsCKYD8ZiKdBv4QQ5x8ptPlqQztO/ChtIYRlSAXaqrwQKnuxBO8X4D3tkdxNLB4d2rFVQ+ruZJr1PUe6PUHzWQ7V9phiXt0MLWUwQ2TLnTF3RYbbCwUSbZKBFat4p5j6FR99Kge+6lw+Gc/wB1pceglVUQ0jqVE7C03AatJ0F0B3AmJieaJ5Xkn2kVwRsS3Ynz5Lf08Mw02N0thoBaIHhIFiORUKSbcUWlFxipPwzJ5FXc2o0wYm/kbLcNC7hc08JabObYqcYWYLiGB1777STA2HGTFljVdsnFrDW/p8ipp6QylKsVcIQ0OYS8HYgWPqCefGFnc1zBzToe2rSJ2Itq8j6JtPRPsYTxeOZTaS8gdLSegHFUj2ipwI3PAkCD/VJB9Cs3XzSfec1/UiHeTpiVRr4oGBpDfIy0qeS6gkeg4ftLRb4alIHjImfnv6EK5VGHe3XSxDaYNvGRAdvpdN27bm3VeWDFECASOfzhM75R2fcvx9DZPzZzj3batMFztIeAYHQ3tPBwlZTPMBiGkmox9uO49CLJlKv8DYr0nJcazE4UAuBc0BlQH6nzAn4pTqE4NT8oa6eMZ/D4PHSeMX+a9F7JZsa1Dx3cwwTzHBZftU/XiCBTLGtlrREAgHfYWK0vYvCaMMD+Ml3psPor0vWmY9RFR1B9JJJNiIKErjnp4CWlBQq1HqlWbO6Kli53QUkgQYD7zAwuG4nxDzmyQq1u8bTEBzx4RLRIM7XjgVawmallSozTIDiI53m59Qn1+zZfXOJdVc0NaXtI0xSFMEgaSLgFvCNykpdROLaeDsaYySYayrs84eLEO1H8DbN/udufIR5o8xkgAQ1g2tDR5AboH2Yz/wBqD9bQypTdDmbwPumPQj0R2tiGtuTJ6lci+dk5ZP8AY69NdcI7D9yRlMDYepufhsEypiSPvH0t9EJxef8AAGegQytmL3bW87lEOlsn4RM766/mYfqZg1tzJUWC7RfatbGlrjpv12+cLMuLvxu+MfRVvZhyT1PQyhJS0St66E4uKRqs87fUKYdTDXVXixAOls8i7jG1li807VYrEeGe7ZwYwaB6nc/TopG4MDYQl7Ouooo5vfngFUcqBnWfQfqnOyCmdi4fA/kifdJGkrYUcmV6OVUhswE8zJ+RsiVABu0Dyt8lAykVKGlBD5IcYJrtP4mx8Cf1WoZgakWZFuYLSOYM2PQrM08BVqVW6CBpuXH3QDxci2c9om4Wlo1d5VPD3bHiQD4G/M84uErIzjZsc5H4OE6lGW8FvEPZQdrMOqlogbtbvBPAmPP9bIqaWPZV8VR7dbwb6Wuc0Bh5Em5/pjgVmclz7VUpDEDXVqOBY0ABrW8HuEc4IbxAJNyNV2jqmvXfq+0cGU2usYbLuMXgtt/MttWcLl+TLHvL4Q7Ne0LqLKXdtAaXVJvGwpbH1UmJ7StrtpYaqyRUoy13FrnB7gfiAbIfm+FdVbQYBJ+1cdtiWsafU0nqLE5P7PXpPL9TW0y422DWDjx3dysB5qHpbgA1HESHbgkH0VN5hwHA/IhSVcUHuc4bFzvqqxdLgmDPR73XKifXgJPd81cyXJDiXgGRTaZcfyB5lSQ2Q0qu3kth2VxLm0qvdtaahjc22OkfVC8L2JrvqVG0w3Sx0CXRIN2/L5go5k2UVcOXMqt0kgEXBBjeCPNY2dk/gbNYynWu+IJq4LE4mtFemKbQLv1ST5LUUGBjQ1tg0ADyC6XdEi/zRCtQ8GFlsrHshxeuJveJLUyKoSTWvSL0FCRMKYSo3uQAPxtOXvLR7rAT1v8AOyLU6wdRIfYQWukjZwuInxAzsDMXCz+bYosMtJuAHehlHuz+YM7p7nHYCfk34bLn3wknvsdGmScc9zPZJlNXD4p76TppAFhJIm/3Ym8ENM8otwWhe/V7xJ8/0Q3KxBqyd6rnCIiDG0eRREBMwrj8zXIvZdL5U3hyVyU9zVwNW4uRuauaFPoXdCgkr92ud0p9CUBBJXNFIUUZwWRvqXPgbzPHybufojNDIqTfu6zzd/6i3xlL2dVXXx5f2N6+nsnyjHhiecE+3gcSQSLQIG5LiIDRxK3dOiG+6Gt8gB9FFjKDHtLajrHrdLfje54o4hpdFnlmOwA0eF7u8cTDQxvhaTaWjeo7qZFrAoJmuQVGVyxre9e7x6j/AKbRO9R0nvHzeNrizpgbHACmx4YD72od4d3ho1PazkAN49eSjfTe4OI0kCAAHttJnZxH4U4+x/KYfEnkgXk+RtoBtSS+tUL9VQ7wIBDRwEnzMeiZ2vxlXThqbHXcarjMRHgbqcTYABrjPmjNem5rKUtdGhxsCY1EEzpmOCzma1NeLYXMllKkGidtZdrMt6agIPFvRUzktpoMqovp0+9rQTTpgMAFiAC7Vpj7xJMczHArIdre0FMUxTBLnwJtHGSImzSIbe5HJHcXr7oB93OIc1riRpAM+LSZNw0hv7ATFdmKdWr3jxE3c1sgG3AmdPDotIr7GbkvqZbD1CWCbHp8t0WyzIKlUiQWtPEjh0HFaLBZNSpmWs1Rzu9v9uxHVqL0BDS7mqW2OKSj5ZtRBTbcvCBrOzWHEfZgkcXEmY5iYRKmwNEAADkAB8gmaeqcFtFYsE5y7m2EcoxOmp/UPp/yreemWtPI/Uf4QGpULYI3BRZ+IFVkcSJHmFzb5encmdWiHq9O0vK3/YOXC5MSJXTRyDsj9kpJuk9ElIFZcK4uFSUGucoqj08hRVAhAUMVT1Ie3DuYTDrHcESjD2qB9FWaTWMlNrwMw2LDBCtNzdDqlNMDSpUUDehf+LdE05shkJ0I7QCIzQqeliXvs0E+QnzQqmFs8Fl5wjaddtTwmW1HACBIiwIvHzixuFlZOMPJtXW7HwUstyqtWGqzW/iPHyAufotHgcmp0rnxO5u4eTdh80Oy7PaFNrmwQJJ8Gk6dgZDiLEiZB3dCTsLiMSZa4U6JEh0nU6do4fXzXMunZJ8vF/PzOnXVXX5XIVxec0qfvOE+ao0s5q1zGHpy3/7HeFg9Tv5BSZf2Uo0zqf8Aau5v2/2/qSilTGMaNxb4D04JZ9i+Xn/H+xhOcvCz+5Uo5S7erVe88meBvzkn5KY5dT4sB/ql3/kYVDGdqqTPvDyFz8AgWN7bH/tt9Tb5boVNtngiU4Q+eRqsY1hA1R4QdNh4ZaW+EcLOI9VmGVvA4z9+PgHX8roNU7RVXGdQv0/VUKmYOZLwC90Qb3jjA/JP0dNZWmn4Err6p52+TV1XBxaXGAwNbHEiNbj0EQPRZns9Xcxr6hEVaz+8Drag0gkeU63HnEbSpcZmXe1ahaHhpMDVAkAAHwidwAN+ajpmE6oakJSnm4Xe9JMkyTuVKysqQqqTvVfDIt1K4Ak8Eay6pSqMaS7w9CB8Z/wsvUdKr+xMJuEvdR6mc4M0XqtNNamazMKlCmB4iNRIabuBO8SAbqp3iD4eixk6QBO8iQfMforFOqdh/tJv/Y47+Rv5IhCUFy2yLJQs+WOBHVKL4WnAWep4gHzG4NiPMLRNf9lPRJ9dDcY//wAfLFJAk1LpsqLvEta6SRyW+SWUlFrSVipEFyE5zCCQRsSPh0SBULlaQ+BhCa6mpiFyFYgrmimezq3C5CkCm7ChMdhVehNLVIFA4Zc7hXyxNLEaCKXs60OQdoHsa2g9ralInSA7ds8BNonh9EJLVFUCzlFSWM0hNxeo0uZ5KMPXd4dNJwaY+66CNTTJibghscEewmZ0nU2NDHeENYHNdTDTAgTLtTdr+H4rL4HtsQAyue8bAb4rtI/msTq5OE9RxVjRScddA66JJEydVM8nNJmDwt9Fz51OLxrg60LY2RXPxfz+fqW8+xFUU3Gk5og+77xiJMOtJ6QsPXxL3nxOJ9fy2W0GXa2VCHBjgRLQBMkDSTx06fz4hZPFYJ1M+JpHI8D5HitumjBcZyLdTOf1B5amlqtFib3afOfpX0LoaVY7td7pAEIClauiknhijA0aE4JwYnd2jAI4XdKeGp0KMAa1Sjkdk0BO0owNHOO0yY2I94ev3h0PzWmwPjoWv4fjbksvKt5X2h7mQ8Fw4RHwuk+pqco/Ch/pLlCTUn5LBy2qB/pv+CrkkGCCCFcf23MxToOM/icB+R+qix2bGsQHM0EX3k/GwhFU7m8nHPzK21VKOwlpDrSTbJJvBPQxneDiHgXnS4842lCJWvzbDamuZxc0x5i4/NY4G37lKdJLY4b9RHJaOXEk2U4LDwV1R606UEHU2Ul2FIHAU0hOhc1IAjcqdWVdcoqjVJKBVekVYybPKuFeSxrXscIqU3iWvHI8vP6qZ4UD2oa1Yyyk09Rq8L2qwpdrHfUDo0Op6BVZZ2ppa6ZEXF+B2CDZtnffPhoOgEwTYn+2THxKE6EgVmqIp6i8rpSWMuhwTpCp6k4OWuGRZMJkqLUualOATakgVCHJ4UYBOEg5RhOlAEoKcodS7rUASyEtSiDlwvQBI5RFgS1rmtAEo+S6TaDcfMf0n9+ih1pwrIxMlNoknlUZ/cL+tx9Ek0VAkq9rL9y+h6bmmH8MjcXnyWFx+G7t55HxN6g3+Wy3eMceduULKZ/h/AHcabo9HbfMLk9JPJZ9Ry+OxAxK5qTQ5dJXYw52jguymBydKMA6SuFy5C4FOEHQupulOQBwqJzVKU3SgCB9NQvYrhammmpApOpKN1JXzTTHMUgUTTK6GKyaaRpqQKqcFK5iboUEjQU4OSLE3QgB/eLgqphCQRhBIKq7qUSUIwnR/eJF6jCUowBxelqUa6owCQOSJUcroKMJJRUC6opSRhOnrzh4/RAc/Hhqf0//AKCSS4FHzI6lnhmQlObsupLvs45xi6SkkpATU4bJJIYIR4Jfr+iSSgk45cBsupIIE5MBXUkEnAmOSSUgMekUklIDFxq4kpBCemucduB3SSUANXCkkpAa5OakkgDjV0/kkkoYEScuJIJGlJi6kgBySSSgsf/Z"/>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sp>
        <p:nvSpPr>
          <p:cNvPr id="34820" name="AutoShape 4" descr="data:image/jpeg;base64,/9j/4AAQSkZJRgABAQAAAQABAAD/2wCEAAkGBhQSEBQUEhQUFRQUFRcXFhcYGBgXFxgaFxcVFxUXFxQXHCYeFxwkHBQUHy8gJCcpLCwsFx4xNTAqNSYrLCkBCQoKDgwOGg8PGiwlHyQsLCwsLCwsLCwsLywsLCwsLCksLC0sLCwsLCwsLCwsLCwsLCwsLCwsLCwsLCwsLCwpLP/AABEIAMIBAwMBIgACEQEDEQH/xAAbAAABBQEBAAAAAAAAAAAAAAAFAAIDBAYBB//EAD8QAAEDAgQDBQUGBQMEAwAAAAEAAhEDIQQFEjFBUWEGEyJxgRQykaGxI0JSwdHwFWJyguEzkvEHQ7LSFlPC/8QAGgEAAgMBAQAAAAAAAAAAAAAAAAQBAgMFBv/EAC4RAAIDAAEDAgQFBAMAAAAAAAABAgMRIQQSMRNBIjJRYRSBkeHwcaGx0QUVM//aAAwDAQACEQMRAD8AbmznnDVO5cA8QZPAGzj5/qsjkeW1PanF+j7VhYfGy/eBrGmCZuXA7b2W3NJ+lwc55Ba4GWMPUG4g3AsqVHCVGEOYXagae7KYENeHEQ1vECPT1XKhYswccTnZfM3PDGPLS6lUDS4Pa8u+yqCXaSSDLSL7/FGMVmTaVGm90wy5jezHoZkP/TyDXqVnGlSe5waSPE4ipqDmtMWtv/MtblXYTCkmqG1K7ZIDahbokceGu89L+q1sh2x7/wDCMY2py7V5PNu0mZd4W1G6wx5DoIiLNbJ+ATsLhwcJUaNbqj3ipTaGzdkgGw5F1+q9Pr5A0tqa2Mp03tc10eI2BjSBYb80stcGRSw1KBpglrfE6B99w+myWh3SXKw6NcG19vueSZZkld7m1GuADjeSRxi87qo5tztudtt+C9Lz/IXtbWNRhpsf7tQQdGoSZANmzIJ68N1hsVVZRAZT0l0SXEBx9Js0fNNVXdjaa5Mbq4yztfHuXOx9RwbiNPvQ3T56X6fnCbkmZsoUTLG6jZ5c0F0/fkn1EKPDsDhrEtc4DUBtIm4A2VjGZYH0WucZJcBw4yL8dz9FW6KsWv3KUtwliLHYF5ZUhzS1jxrabRBDmXJP6+7sjOZS3D1SLFxeW8buJA+ZUOJHs7aMEaGjQduAEEdd1DnGmvpcxxI0gFtwAQZH6pSqTtsTzgZ6ilUxaT5407h8A7Dtp+KWtLmnwxao6xn+rT80VqkdwNQJh526weazTsrJEEn5q3hWVKbC1p8JMwb36fL4BOyob5TEFYi9hKjBUEB3y5HqhzXiHmQRESCCLA8fNde6rwIB5wfzKEsyZwbGo/MbXFp/cKPw8m9LK5JYGMC0CmDvJDpBF7iLwib2lzRpEnS4AC52n6hZvC4esxultRwaNhy6CVYpVsTTcCx820kOmC0zIgfXcKJdNJrCVelLuOUMPHC+kt62LfzupsqzBrq1UPaAaQaCZmZmLHYIacuqF+vU6ZJ3MDVvY8FW/glUPL2vu4AGRYwIE9bLT8O8xMhXJy1o1vabF6MYHAw2nSY6OBJ1R8kSr4kVqAqt94AaxxFuPksx2ipnECkGNex7abW1XHTpqafdA8RdIve1jHAJ+RNqUHlztTmkQWzYgxNjbabLBdNJRT90bS6iL49hOqAOgm7jrEWMNDWkA/Eopgqr312U2tPdBneF8uuJsD4oN+azOZ06xrOdRaWs1Eta4NkAucYlswPEbA8Ua7Lmp3T2VDpcCSPKJIngBdUvpaXey1Ny+Uu18wb7QGv1NZ4i6eM7Dwk2/VWMBUo+2NFIeDuzq96J3FjygfFMFSq6kKjQ3QAZDrzFpEBOyQy3EViQdOmALN24DgJtKVxNNp8rjE+N/wBkuTbKOOwmvu9DHlzg6d5OmRqOo/NZ/OcKW0zYiCNQ5eI7x1j5LR5nj3h7wHGdpDSesTtu4j0Qmox5DtXi1CDPHzT1EZtb7Gdso/XkCZKy1TlAk8r/AOUTxtfThyQPFWhreZkf5KVCmaTHtawfaCCbzHK9h5otSztrqjX1cNTcWN0NaJYGkQA8X96BvELadblLWUrtUVhnM7c1jadBv/bALj1AP1JKzeGMYhhHBzT8HBF8ZhajnPdElx/e6FUsHUFTUWERG4PMHgmFDsr7fczc1OzX4Nh/DqX3mtk7yOKSo1M1puMmlUk/vmkk/Rn9xz8RWeo4yrW1HThWNpnZztIBHC8yov4h3Y8HszXc9RMepaqWPy2p3NOn3rCwNa2HamE6QACInlsqNLssPvQRxhtYn01EBJThXu96X6l4SeY4N/oEnZpS1h2Krd6fwts31cbx5Qh2e/8AUdjAWUNEMtudA6Wu472FrLP9t8sp0WtfT1afdLQQTPBzn/dBiIErCYrGBx2DRwA/U3J6lM0x9SO7qMbGqpPtjjPQcL/1N8QFYd4w76QWAc/DJO3IraVe1/2be5IFOJa4cRFl4K2twAJJ/YWxyrNDRw4Y8aiCTB4TPh9JP7Ep6EYw9hO6U7cWm+qZ2+oSC4kcpm21+awGc5M6liHaWucx0OkCQ3VsDy2PoinZ/tC01wKlJjgZiZBBEmxFwtazNKJ96kI4Q5wPkTN1hffGL7XEmmqUX3aZzJ8CDSFpIJB8wb/krwy4fhCPUxhC06Q9hJncG/VDMwxjaT2sAc9zjDWgeI+imrqa2u1MJ1zb0rewD8IXRgf5QjeGyiu5uo09PQuaT8ioqtAs94FvnZbxnGXhmUoyXkE+xcguHDH8Ke/PqAfpLxPy+KIsggEGQdlZST8FWmvIK9k6BcOD/lCLmmud0rEAj2P+UJexn8IWh/hhDZeWs6E357Db1UNTCFsSLG4PA+RVI2wk+1Pks65Ja0BPYj+ELvsZ5BFxSXe6WhQE+yH8IS9jPIIt3SXcqCQWMCeQVrBgMZU7wAseNJgGbztF1Z7kKPFvgBvr+iU6v/zx+410sO6YPbhmW7vvdO+l1m/DiimWNpGi5hpuYHe9eZ69Ntl1tIR+ilo0N46JfqKUqjaiXdZgGqYa5gW4eXBRuwhRqphbqI0F0I8rgSkmnjApwh6JhwvRHDQTTh1oUAZwfkozgugR44ZMOCUpgATgegSR32P92XVOsAfi+0HjcGOmCRqECYO+qZPxVN+YPP3mj0efo0qX+IYU76D/AG/4UmFxmGdUY0MBDngEgCw4mC09D5TyXOfSU1rZD3426byPABzbEF9N7TUa6QQGd2+54CYt5wszR7H4t5tQeJ4uhg+LyF7hmuVUaVAVKQDQLlwgktPEHYeiydftM0WZvziT6uN/gsvVcX20xNVD1F3XSMW3Ijgz9sIqfUfyHlzd6DmqtbEajyHADYLTZ1VGIYdVTxi7BpO/IuN7xCzuGytzqjWbTed4HHbc9E7X3NbNci03BPIvglyd/wBs31/8StUKxSOV4ZlFsS1zSTqI8TxEGZ5RYKo2q8t+z8DT951if19ErclKRX1lGIWwOXVqhDmj7Pi6RzvAmSjLMYyl7nvCRqIGrrc7BZnLsQaRgPJLhPITfbmSJ+CnqV5WPZptXYpx1BWvnr3G7jHKVLUrl9MMJMOOmP6ln6OHe90tBMEWEz16LW5SxtIa6rSXjYSIbuLnmmI9M7PhRWfUKr4n+hn8V/0wqvE0oaf53cP7W2KLZHk1TD0RTqlpc1x91wdAJt+auZnnTnA3gcgq+VNe8lzCPDz57gLpehCqGyf5s534iy6eRj+SLfdqKviRSAceBt+qKUspeXl7nloOzJEesggeSp5zhmQWy0nluRPXgfJcqXVd8XFLGPquMJrXqMxiaj6kucZuYPH/AAi+TV3VMONTidLiGwItx/JUK2Qm3dvkEbEH6zujOCwgp02sHAb8zxVOlp+JS9hjqbMhgtB806ApdKUrqHNItC7oTy3kmOdHBGgEjkR7vWCHEskAWvEgSbeqBtw5NUlwgN2HXl6K5TzWowQ0ahyJ/cKSvmXeBvg0xM3B3/4S7hKUlvgYjYoxeeSLQpaDN01rp9UXw2UjZxh25jh0lHULYNB07yaYGIvZLz/fwUlenDiDwJHwUcraKSWGMpNts5pHUfNc7ryTlwhWK6MdSI4LmhSNJHErpfzH5fRStAj0pKTUOvySU6Bn/ZWcWt+AVHMQxg1sLWvaDw32kW8kSdTCq1suY7cKskpLGVi8elbI6pqCiw1HaXQA0nwt8UENbsABHLdbPM8hwlDDueabXuAEuMjcgEwLDfksFjKTaYDGmL6h57EfQ+hVmDWaNVV5gRBcYEcISEan3ying87F2qTWhBmfUmCGBjB/KPqQQlT7VNY4OAbIvMX+sqOj2eo+z96Xv/mOqA25DvDpJOm22+yJf/BKbHeOs93SA087+8UtKuqPLkxuNs5fCoIyww7NJewzDgAHFxLdWotAloBgNOxPzQzFZoLjdw629TAJ/d16X/CcOGBhYHAT70u33u49FVp9ncCHau4Z6yR/t1R8lCvhvKYpL/jpSl3f2POsIS9wfUcGMBmTa+8NHGTufiVdOOsSI0z7079G8vNWe21VtPE/ZsADmtLSDYRYgNHhaZHAbELLnEk7ybrowyUVJEem632hjCZ0+lUD2GI4cCOIdzBC2YxhcDJnYgnkRIlYnCZM73qstH4fvH/1/dlp6WL0NFgIAAEctrm/xVo9bCnjNGP+mu6nJfL/AFJ8RXkHj/nZHsiwj6NImpDdTnOPNoJt/dHDgq2EzsVGBzmt1iwcAAZG028lHis4dVGkmw+J5En97LHqerd8VFLEc+PTvpZyTfPguYzPyZDbDhz/AOUK9rl3781WrVFQw2Imsb2t8pH5paMFnBDbZqcJiNVovBPwgH6j4q2hmWG58vzRNtMnp5mE7VNKHLIxy8ClcTzhjzHxVXF4gU9UkHSJMTynYiVp6sPqW9OX0G43MadIFzzAAm26oYXtPRqENDiHONgfPmLeixOdZy+o8yDvbpyQllQ6puEr6lje7+Q36UEsPXiAo3Ib2fxxq0ATuDE84A/WPREHNTkX3LROS7XgjVTXPcdqtQeTinQmuapa+pGkrah4knqd04VVWBPmnCpKkgsCouyoQUtSCCUuXNai1JalYCXWElEkgAZPRRuBOwVgFdQUAmMytzxt81Xp5S9uwP8AuIWh7xV8fi+7ph+klpdpkRAMT4ibD1VZNR5ZeOvhEnZ2gSyrQqiWVWvIBM6XQNj1Bn+1Q08bWbRA711YCQDLdQg6S0uvIEdTvdEaGTPcylXFYCm+HNhoJPS+25G3NXRRpNcTG/MSOOwdYbnhdcq2yEZtPn7HVpqslDVx9zHMOMf7oe7yE/QLlSni2kahUHQtj8ls35gwcR6mfgBAQ/MsypljpLZgwdLbHoYVfxPPFaGYdK9+ObMljsprVy3WWtDd5Am/8ovKtZfkraA1Q0uGz3GSP6WcPPfquVswcYuf3+wqzsbHvWniolZOazwvsdqnoqqeXy/qwtUxbfPqd/8ACo1K9vMwPP8Af0VUYmRPDhz81zDjvKhBOhjQdTonS3i7qTYAcSQqRr9hqdqhHWEsBXIad4mx4TFxPHh8VPTxV7TJ4R9EPqVQahc1umi1gAE3aG7TzcTckcSU/D47xWJaxu8Wc7kNQvHFPwo45PGdVJXXSmvDCLsHVMnQ6/p9U3B4Huyaj6Ti+4DTAHUkkx+9kMxedP2bYdLKOnntQjS50+f1VpVyhyjKMY+4bo5pUoj/AEmjqKmp0cpLY+ihxHaVzvddHMbEef8Ays67MnbEkwq1WteR6qirRo5M0Y7RPH3k9+fPeIJH76rJPxJT8PjFf00R3G0ynJaVRpqlupwJAaTLYEESOO/yU+e9mmVNBlrbQYbxMQABHW6HdnMQ6Ya7fcHa3EdVpac8TKWVFkrN3gafUVwqzOSDK8tbQp6G7ST6nzVuFyV0FdNLFiOS3r1iXEpSlSQIJaQUtSRQAws5FNLuYUkqnjM3pUvfcAeW6pKSj5ZaMXLhItNfPH9+SRKF4fP8PUcGh0OO1iPgdlfLHDYz5/qphNS8BKDj5JZSUXe9D+/VJX0rhV0rulR6khUUlCTuwpcPhW1W1KD/AHazYHR7btcOu/8AtCrGsqmJzLQJbuCCOhBkfNZ2w74tF65dstL/AGQzWMK/C4iWdy941GRudLG0+ZNQvHl52jfRkeJx9LD5XVLEs7/ENxNAh7TBqUdegioBAcQbERY84Vwui036GRPmlqoRm9kuRqyycFkXwROwLOvxP6qDFZfS7upIiWOvEwQJaee4CsuemMwtWsCKTSeBJgNHm42TElGK+hjXZPuT5YEzTKn0qVPENLn0ajGuJ3NNxsQ4AbapGrbgYO6yzAV67dVKm57B96IE8fFMWWowmS4llEUfaaTWDV4QzXZ1yCS2CLn4puWdjgwFrq7+7Jk06YNME9Y3+C5ll1L/AGPR0W3QW7x991fz+oGZklMf61SX8KVOHEdXP91qjxGDa0bRezLkTwJd94/rZb+jllKkzQxjKbSL2lx85v8AEoNiOyZfUHs+mmI8b3GXC/3QBYdBHmrdPdCU+3Bbqp2yi5N8GQxGDe+9UhjeWkT6NaJHqn4XL3VQKeGoF4G5A1+peRb1hegYHsVh6fiqzVcBJL7MEb+AW+JKbjMfXee7wwFGmPv6RrNvuU7NpDq6DfYLpdyOR3fQzFPsCKYD8ZiKdBv4QQ5x8ptPlqQztO/ChtIYRlSAXaqrwQKnuxBO8X4D3tkdxNLB4d2rFVQ+ruZJr1PUe6PUHzWQ7V9phiXt0MLWUwQ2TLnTF3RYbbCwUSbZKBFat4p5j6FR99Kge+6lw+Gc/wB1pceglVUQ0jqVE7C03AatJ0F0B3AmJieaJ5Xkn2kVwRsS3Ynz5Lf08Mw02N0thoBaIHhIFiORUKSbcUWlFxipPwzJ5FXc2o0wYm/kbLcNC7hc08JabObYqcYWYLiGB1777STA2HGTFljVdsnFrDW/p8ipp6QylKsVcIQ0OYS8HYgWPqCefGFnc1zBzToe2rSJ2Itq8j6JtPRPsYTxeOZTaS8gdLSegHFUj2ipwI3PAkCD/VJB9Cs3XzSfec1/UiHeTpiVRr4oGBpDfIy0qeS6gkeg4ftLRb4alIHjImfnv6EK5VGHe3XSxDaYNvGRAdvpdN27bm3VeWDFECASOfzhM75R2fcvx9DZPzZzj3batMFztIeAYHQ3tPBwlZTPMBiGkmox9uO49CLJlKv8DYr0nJcazE4UAuBc0BlQH6nzAn4pTqE4NT8oa6eMZ/D4PHSeMX+a9F7JZsa1Dx3cwwTzHBZftU/XiCBTLGtlrREAgHfYWK0vYvCaMMD+Ml3psPor0vWmY9RFR1B9JJJNiIKErjnp4CWlBQq1HqlWbO6Kli53QUkgQYD7zAwuG4nxDzmyQq1u8bTEBzx4RLRIM7XjgVawmallSozTIDiI53m59Qn1+zZfXOJdVc0NaXtI0xSFMEgaSLgFvCNykpdROLaeDsaYySYayrs84eLEO1H8DbN/udufIR5o8xkgAQ1g2tDR5AboH2Yz/wBqD9bQypTdDmbwPumPQj0R2tiGtuTJ6lci+dk5ZP8AY69NdcI7D9yRlMDYepufhsEypiSPvH0t9EJxef8AAGegQytmL3bW87lEOlsn4RM766/mYfqZg1tzJUWC7RfatbGlrjpv12+cLMuLvxu+MfRVvZhyT1PQyhJS0St66E4uKRqs87fUKYdTDXVXixAOls8i7jG1li807VYrEeGe7ZwYwaB6nc/TopG4MDYQl7Ouooo5vfngFUcqBnWfQfqnOyCmdi4fA/kifdJGkrYUcmV6OVUhswE8zJ+RsiVABu0Dyt8lAykVKGlBD5IcYJrtP4mx8Cf1WoZgakWZFuYLSOYM2PQrM08BVqVW6CBpuXH3QDxci2c9om4Wlo1d5VPD3bHiQD4G/M84uErIzjZsc5H4OE6lGW8FvEPZQdrMOqlogbtbvBPAmPP9bIqaWPZV8VR7dbwb6Wuc0Bh5Em5/pjgVmclz7VUpDEDXVqOBY0ABrW8HuEc4IbxAJNyNV2jqmvXfq+0cGU2usYbLuMXgtt/MttWcLl+TLHvL4Q7Ne0LqLKXdtAaXVJvGwpbH1UmJ7StrtpYaqyRUoy13FrnB7gfiAbIfm+FdVbQYBJ+1cdtiWsafU0nqLE5P7PXpPL9TW0y422DWDjx3dysB5qHpbgA1HESHbgkH0VN5hwHA/IhSVcUHuc4bFzvqqxdLgmDPR73XKifXgJPd81cyXJDiXgGRTaZcfyB5lSQ2Q0qu3kth2VxLm0qvdtaahjc22OkfVC8L2JrvqVG0w3Sx0CXRIN2/L5go5k2UVcOXMqt0kgEXBBjeCPNY2dk/gbNYynWu+IJq4LE4mtFemKbQLv1ST5LUUGBjQ1tg0ADyC6XdEi/zRCtQ8GFlsrHshxeuJveJLUyKoSTWvSL0FCRMKYSo3uQAPxtOXvLR7rAT1v8AOyLU6wdRIfYQWukjZwuInxAzsDMXCz+bYosMtJuAHehlHuz+YM7p7nHYCfk34bLn3wknvsdGmScc9zPZJlNXD4p76TppAFhJIm/3Ym8ENM8otwWhe/V7xJ8/0Q3KxBqyd6rnCIiDG0eRREBMwrj8zXIvZdL5U3hyVyU9zVwNW4uRuauaFPoXdCgkr92ud0p9CUBBJXNFIUUZwWRvqXPgbzPHybufojNDIqTfu6zzd/6i3xlL2dVXXx5f2N6+nsnyjHhiecE+3gcSQSLQIG5LiIDRxK3dOiG+6Gt8gB9FFjKDHtLajrHrdLfje54o4hpdFnlmOwA0eF7u8cTDQxvhaTaWjeo7qZFrAoJmuQVGVyxre9e7x6j/AKbRO9R0nvHzeNrizpgbHACmx4YD72od4d3ho1PazkAN49eSjfTe4OI0kCAAHttJnZxH4U4+x/KYfEnkgXk+RtoBtSS+tUL9VQ7wIBDRwEnzMeiZ2vxlXThqbHXcarjMRHgbqcTYABrjPmjNem5rKUtdGhxsCY1EEzpmOCzma1NeLYXMllKkGidtZdrMt6agIPFvRUzktpoMqovp0+9rQTTpgMAFiAC7Vpj7xJMczHArIdre0FMUxTBLnwJtHGSImzSIbe5HJHcXr7oB93OIc1riRpAM+LSZNw0hv7ATFdmKdWr3jxE3c1sgG3AmdPDotIr7GbkvqZbD1CWCbHp8t0WyzIKlUiQWtPEjh0HFaLBZNSpmWs1Rzu9v9uxHVqL0BDS7mqW2OKSj5ZtRBTbcvCBrOzWHEfZgkcXEmY5iYRKmwNEAADkAB8gmaeqcFtFYsE5y7m2EcoxOmp/UPp/yreemWtPI/Uf4QGpULYI3BRZ+IFVkcSJHmFzb5encmdWiHq9O0vK3/YOXC5MSJXTRyDsj9kpJuk9ElIFZcK4uFSUGucoqj08hRVAhAUMVT1Ie3DuYTDrHcESjD2qB9FWaTWMlNrwMw2LDBCtNzdDqlNMDSpUUDehf+LdE05shkJ0I7QCIzQqeliXvs0E+QnzQqmFs8Fl5wjaddtTwmW1HACBIiwIvHzixuFlZOMPJtXW7HwUstyqtWGqzW/iPHyAufotHgcmp0rnxO5u4eTdh80Oy7PaFNrmwQJJ8Gk6dgZDiLEiZB3dCTsLiMSZa4U6JEh0nU6do4fXzXMunZJ8vF/PzOnXVXX5XIVxec0qfvOE+ao0s5q1zGHpy3/7HeFg9Tv5BSZf2Uo0zqf8Aau5v2/2/qSilTGMaNxb4D04JZ9i+Xn/H+xhOcvCz+5Uo5S7erVe88meBvzkn5KY5dT4sB/ql3/kYVDGdqqTPvDyFz8AgWN7bH/tt9Tb5boVNtngiU4Q+eRqsY1hA1R4QdNh4ZaW+EcLOI9VmGVvA4z9+PgHX8roNU7RVXGdQv0/VUKmYOZLwC90Qb3jjA/JP0dNZWmn4Err6p52+TV1XBxaXGAwNbHEiNbj0EQPRZns9Xcxr6hEVaz+8Drag0gkeU63HnEbSpcZmXe1ahaHhpMDVAkAAHwidwAN+ajpmE6oakJSnm4Xe9JMkyTuVKysqQqqTvVfDIt1K4Ak8Eay6pSqMaS7w9CB8Z/wsvUdKr+xMJuEvdR6mc4M0XqtNNamazMKlCmB4iNRIabuBO8SAbqp3iD4eixk6QBO8iQfMforFOqdh/tJv/Y47+Rv5IhCUFy2yLJQs+WOBHVKL4WnAWep4gHzG4NiPMLRNf9lPRJ9dDcY//wAfLFJAk1LpsqLvEta6SRyW+SWUlFrSVipEFyE5zCCQRsSPh0SBULlaQ+BhCa6mpiFyFYgrmimezq3C5CkCm7ChMdhVehNLVIFA4Zc7hXyxNLEaCKXs60OQdoHsa2g9ralInSA7ds8BNonh9EJLVFUCzlFSWM0hNxeo0uZ5KMPXd4dNJwaY+66CNTTJibghscEewmZ0nU2NDHeENYHNdTDTAgTLtTdr+H4rL4HtsQAyue8bAb4rtI/msTq5OE9RxVjRScddA66JJEydVM8nNJmDwt9Fz51OLxrg60LY2RXPxfz+fqW8+xFUU3Gk5og+77xiJMOtJ6QsPXxL3nxOJ9fy2W0GXa2VCHBjgRLQBMkDSTx06fz4hZPFYJ1M+JpHI8D5HitumjBcZyLdTOf1B5amlqtFib3afOfpX0LoaVY7td7pAEIClauiknhijA0aE4JwYnd2jAI4XdKeGp0KMAa1Sjkdk0BO0owNHOO0yY2I94ev3h0PzWmwPjoWv4fjbksvKt5X2h7mQ8Fw4RHwuk+pqco/Ch/pLlCTUn5LBy2qB/pv+CrkkGCCCFcf23MxToOM/icB+R+qix2bGsQHM0EX3k/GwhFU7m8nHPzK21VKOwlpDrSTbJJvBPQxneDiHgXnS4842lCJWvzbDamuZxc0x5i4/NY4G37lKdJLY4b9RHJaOXEk2U4LDwV1R606UEHU2Ul2FIHAU0hOhc1IAjcqdWVdcoqjVJKBVekVYybPKuFeSxrXscIqU3iWvHI8vP6qZ4UD2oa1Yyyk09Rq8L2qwpdrHfUDo0Op6BVZZ2ppa6ZEXF+B2CDZtnffPhoOgEwTYn+2THxKE6EgVmqIp6i8rpSWMuhwTpCp6k4OWuGRZMJkqLUualOATakgVCHJ4UYBOEg5RhOlAEoKcodS7rUASyEtSiDlwvQBI5RFgS1rmtAEo+S6TaDcfMf0n9+ih1pwrIxMlNoknlUZ/cL+tx9Ek0VAkq9rL9y+h6bmmH8MjcXnyWFx+G7t55HxN6g3+Wy3eMceduULKZ/h/AHcabo9HbfMLk9JPJZ9Ry+OxAxK5qTQ5dJXYw52jguymBydKMA6SuFy5C4FOEHQupulOQBwqJzVKU3SgCB9NQvYrhammmpApOpKN1JXzTTHMUgUTTK6GKyaaRpqQKqcFK5iboUEjQU4OSLE3QgB/eLgqphCQRhBIKq7qUSUIwnR/eJF6jCUowBxelqUa6owCQOSJUcroKMJJRUC6opSRhOnrzh4/RAc/Hhqf0//AKCSS4FHzI6lnhmQlObsupLvs45xi6SkkpATU4bJJIYIR4Jfr+iSSgk45cBsupIIE5MBXUkEnAmOSSUgMekUklIDFxq4kpBCemucduB3SSUANXCkkpAa5OakkgDjV0/kkkoYEScuJIJGlJi6kgBySSSgsf/Z"/>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pic>
        <p:nvPicPr>
          <p:cNvPr id="34821" name="Picture 6" descr="https://encrypted-tbn1.gstatic.com/images?q=tbn:ANd9GcS3AJUIiyP4uajAM5pUfXogWH4cnSPJjdVvQFJDnYk0ql3y095_"/>
          <p:cNvPicPr>
            <a:picLocks noChangeAspect="1" noChangeArrowheads="1"/>
          </p:cNvPicPr>
          <p:nvPr/>
        </p:nvPicPr>
        <p:blipFill>
          <a:blip r:embed="rId3" cstate="print"/>
          <a:srcRect/>
          <a:stretch>
            <a:fillRect/>
          </a:stretch>
        </p:blipFill>
        <p:spPr bwMode="auto">
          <a:xfrm>
            <a:off x="6629400" y="4641850"/>
            <a:ext cx="2209800" cy="2116138"/>
          </a:xfrm>
          <a:prstGeom prst="rect">
            <a:avLst/>
          </a:prstGeom>
          <a:noFill/>
          <a:ln w="9525">
            <a:noFill/>
            <a:miter lim="800000"/>
            <a:headEnd/>
            <a:tailEnd/>
          </a:ln>
        </p:spPr>
      </p:pic>
      <p:sp>
        <p:nvSpPr>
          <p:cNvPr id="34822" name="AutoShape 8" descr="data:image/jpeg;base64,/9j/4AAQSkZJRgABAQAAAQABAAD/2wCEAAkGBxQTEhUUEhQWFhUXGBoYGBcXGBgXGBgcGBocGBcYGBwaHCggGBolHBcXITEhJSkrLi4uFx8zODMsNygtLiwBCgoKDg0OGxAQGywkHyQ0LCwsLCwsLCwsLCwsLCwsLCwsLCwsLCwsLCwsLCwsLCwsLCwsLCwsLCwsLCwsLCwsLP/AABEIAMgA/AMBIgACEQEDEQH/xAAcAAABBQEBAQAAAAAAAAAAAAAFAQIDBAYABwj/xAA+EAACAQIEAwYDBgUEAgIDAAABAhEAAwQSITEFQVEGEyJhcYGRobEUIzJywfAHQmLR4TNSgvGSshWiFiRD/8QAGgEAAgMBAQAAAAAAAAAAAAAABAUBAgMABv/EACsRAAIBAwMBCAMBAQEAAAAAAAABAgMRIQQSMQUTIiMyQVFhcTOBkfDBsf/aAAwDAQACEQMRAD8A2OPu/a7ncow7oRI18XUekGn9pcGtrDoqgBc4B/LBJ9tPlWJ7Hcbu2c16/bMHwqYgEk7Sdhpqa02M4pavoRcu57jnIoQHIpbpO+nOqcLPLIWTzK9w5u470jwsxAPOfTlVa02SJAKt4TM6T+FvY16Zi+EIOHgICchEjc75W9tZrG4jgs3ERQYvW115Bp19Na69nYjaansfcvYe7atu3guAyhElTuD5THpW+w+BW0ZtiAT4hy9R51neHcLa4Ld24sXlVbba81Ik/KfetYDV0rHWEvXAoJOwrG4nFvfuFVsvA/EwIAA5AE/zem1bN1kEHnQrit17aqmHQFmOrGIQc2PU+VVqSUVeTsiYpvgxHF+HW8mW+zMgYMton7xQTqVInTfSpuCYy1h5+x2Ll5o8VxyPCOijmKrYrBXmvNcu6srAIFIOhYTm25VQs8dOGxLJkzppMaMJMnKeWsVhTrKUrReC8obVdo9K4VijfUnOysCJWMseRETVDts1wW7SWxPiLN1yqpn61Jwbi3eHPaAdDAYEZbqesaOPhRPifDxcIck+FWEeorflYKep5N2LwV17rXbJGe1DwdmB/Eh9RIrZdnsJct4nOsd3em4DyKv4o8iDFWuyHZlsJfvsSDbuAZfnIPxrUYXChFCgaDby8q5Iglrm2p0V1WOBeA4X3bMxMkj5nU1nE7P2L4z3kNyWJhicogkDQRPvRvtLjbqIpsQZYBhzCk6t7UM7MY3vsOr/ANTj4MRS3qEnCmtmMhFBJt3LCP8AZyqWQETTwAALvrpWnIrKcU/EprVg1PTqjlB3ZOoilawkUkU6upkDWGZaRxoY+dSVQ40wFo5uZEDXUzzjWKhuyudYynHuONZxlo3FgKrGRrmMGAPImKK8Lxne91fZcp7t4MRvlMfKq2LwwuGz3lsOc2kEymnTcAxzq7xW2UCym2YBs0x4TGkaVkpctFrO5b4XYY21a4fDuF2Gust1oZ2qvfcyPDr4epGxP0oy+HLLbX+UBSfOI0NDeLYLvWEiRmygf0qNT/5GpnHu2RKebnnVrBizfFy8SxKKxY8g528wCB8a21rHXVQmy/4TOUjMsdR5HyoHxXBm6Xs80tusczl2HnIWfWr38PbbPh2DHx22iDvERlPqPmKrsu7lm7I1/DsWHmRDwJ6HzFBeOcCe9dLjaAB7VoLAWMyiJ9qkrWUFJWZmnbg8o4Ree3nt3SFsscwDwwUaSdekijt/idzDQMThke1IyXrHT+Usp20PWgGO4fN2zz76yRI2ZiSf0ovwLFYmxaKXkDYcAgBt55prsN4rNOzdyzD+A7R4UqyqY0khhEyYj1k/OpuE8NRlttlgKXj/AMjH0Fea8euIcSlzDglCJiDKkHaOoOvtW+7O4i6YKhmQwZblI1kTvOtTGV3khepp7VoLMczNSV01mO0PaV7BVRb1ad+g5iN60lJRV2VLnaPjDYdAwtlkJCs4jwToJHSpwKyFx0v22LXHs3H8TZpFt+gg6DatbnAiTv8AOkvU3dxf2F6f1AWPH3jfvlWR49wy4C19ZALhZHI6QT6ETWx4mPvD7UX4Rw9LuGKuJDE/LY/Ko6fmf6NdT5EL2Z4dkBuMALjRmjbbceR3ijbiQfSktJAA6AD4U406SsAGA7Y9rrqXlweF8L5VN27AYoGEgIDpmiDJ67VmMTi8TYbvbeKvM4MkPcZgfIoTlj2qbjNgDH4i7mIBOQjXQqACQekD2mgfFsOqJcYlnZ9mlVIg6QNPjVHPvWQRGmlG7R7P2X40MXhkvAQ34XUfysNx6ag+9EcQ4CknasV/B1R9haDJN5p8vCsD4VtrtoMIIkVowcx3EcH31wNaZ1CqwEjRydNfIb+1Q9jcP3OFCA95Dt4lgZpMyJO1W+1eJJZbSjKkwSNzAOb2ApeBWlRCiTAI/FvqAaVdRfh/tBNBZFx6kKmbfWajXtjdtaYjBX1UbXEBdSo2bQbEa71Z4mNB61oeHH7pPyj6VXpUuS2qWEA8J24wT/8A9gh6OCv+KPYfFJc1R1b8rA/Socdwuxe/1bNu5+dFb5kUDxPYXBHxKjWT/ut3GWPYkgfCnGAPJp4ofxPdfQ0EtcBxNuPs/EHIjRbyrcEeoqtxfF8RsoS9qzdgGGtkgz1KtE+1C62G+i0n/rmtF2mi/aMYhD+9qKcaWVRf9zqP7/Kg+HuEvYZhDHLmA2BMSKK4y5N+wv5mPsP70N0/8LXya6jzIJ1UbCnvVedFUiPU6/Src013A1NMgYB38BlxBuQIJUz6wrD5n41d4fw1bL3Cu1xsx9edTYu4CkjXY/MVOWrkjmzopKQtSZqkgF3+GKFQxLWtQfTUireKZQhJiNxInXlpzp6PIEiJG3TyqnYtZ8pb+XQDzGhNdb2JueaYzFYizi0LqwLEklQBpJBIG05fka1eDwrYh0ezi7oC7gmGfUgkjnG21EuM4INfsPE+IqfQqaGXeAurjuXysksscwx29qx2tYLcml4p3gtgK4U6ZmI5c9K894jaN1CBiCyoSyEg8xBgkfh/tXpJXMsNrIg++9RYnC2zby5BlUSBGmmoq84N8FU16nneEwPc2icQXOZRkaJVtDMnlA5VpcQzM9llzG2BKjQFmykrGuoiZmrHbDDm5YcifABlA5kjX6ipOFWZs2CZlba/HLFKeox22YXp3yU+IklgSIJUSOh5iqw7cWcGRZuqZjOCCNiehEcutXeMDxD0ol2etI9tg6K0N/MoO4HX0rPpz8X9M01H4yhgv4iYJxJZ08mUGP8AwLUSParDMpNu9bZo0DEp8cwp2I7KYK5+LC2T5hAp+Kwa8z7ccIwlpm7hDbykiFdzmI33YxB09qfuVP1uL4xm+LEnariPfN3iqA0awYD5j+LpIIIk9KyeJ48oQqrurkkMMqweWpg5vauskGzlzFj1O0b/AFoPiGOYQob2FZU4JvJvOTilY9w/hrwzusNbi4QX+8a3EDxfh+UVtK+eMH28x1nKFveECApVTAGgGoopiO1ePxNu3eckWg7IGtaBbigH7zLsYYROhzVo4tZMU7ux6rxLh2cuRy0928R+tPfDZGJiAQvxA1rD9lO2GJBuBrVzErCnw6sm4kkAkzA+FHb/AG1ttAuWb1qP96ED4kCgdbQc6Dt/sm1KW2pYv8S/D70c4Q02U9PoSKzi41L1kXLZlTt7GKO8Eb7lfIn6mgelpxk4s21PlTCM1T4kM1t0hoKkSIMSOh3qzNDeJYdiZDEkkKqyQqzuxjfSnTAzI9n71y1b7p5PiIWDDMF/CNdhqST5VrsWWa0uYQeY35VDw7giWrheSzREsZ0PIdKu45fB7ihdTBqhK/saU2t6sA7pgoejD61czTjfyofn/wB1Txo8PvVjg1zPeuP+/Kgumu8WvkI1PuHGasN2kxl57kW2ywJFtv543+XWtzQ7FcJtuXYiGYQSN4ptOLksASMxwfjJdnTWAYkjw6awP7VsMNcZhJga8jOntVFOEWkt6KJC78/U+fnVzBWFTMqiBIMeoqIRaJbLGWuy0tdWhUgJqCwdD5E/WpGNQW28TeoPxFSSLiBJXyb+4qN9Lq+akfAg068dvzCo8WYa2f6o+IIqGci5Ncx0PpTaUipIOtQVWeg+lREAGBsKdh28I9KjQ/PX40s6ovCT+QjT+ZgzjQ1X3q72XbS4PNf1qnxoaL61L2afxOPIH4H/ADS7QPxl+wusvCZpQa+fe1OOJdwdYd//AGNe4cZxndWLjjcLp6nQfM14xxi3bLFd2EFjyAO/uafSfeQHTWGzN2nyoB11Podvl9a5ddfhUWPvZiY5mktGK2RQnFgdK9B/h5hO84ZxC0TlGYsDyDd2CD/9Vrz8XtK0HBu0y2OHYrDg/e3rwAHMIbah2P8A45R+aud2czS/wevlr90qNO5GfyJYZff8VekcZWUg6gmCPUGsr/CLAi3ge8jxXnZifJDkX28JPvWp4ufu/cUJqo+DJfBenLxEAu6C2sqgADYAQB7UW7PmbXox/Q/rQu43hYeVEOzTfdt+f9BSrpj8V/sK1K7gWiuriaSnwvEG59qixo8B9vrT0O/r9KbiR4G9Kyrq9KS+GWh5kAcX+E1d4FaygdWUsfdtPlVTFDwt6Vb4Ze8VsdbP0aKU9KeWGarhBauNdSGngAQYg/dH0p6fjb0X9aZix93H5R8xSqfvWH9C/Vqj1OJ66urqk4ok1Xtnxv8A8fpUs1XtHxv/AMf1qzOJL/8AL+YVHxEwqno6f+wFPvn8P5hUPF2+7n+pP/YVEuGcgjFJXA0lwEg5YBjSdRPnUkFLEY1bVsljzIA5nUxFVeA8VXE2hcUEAErB/pj+9YPiDX7uLZHIcWVeWHhA3iAfM0a/ha4+zXVBJy3juZ3RDFKepNuj/DfTPv8A9NHxkeEetM7PH70/kP1FS8WHg9xVfgDRd/4n9D+lK9C/Fj9h9X8bLfbE/wD6lwDclQOX8wrxDjGLVZRGzGZZup8vIbCvWv4hYtbmDvW7TS6hbhjkoYSfga8a4Lwh8TdyLJVYa441yJOreZ6Dma9MleVxapWiULDTc9Ku3hXcS4b9nxV20CSFchSdys+E+6wfekdqu+To8HFKbw7APevrZtCXdwB78z5Aa+1IHrf/AMOEt4W6b95TmuLFvSSqmJbynT29a5uxDPVOF4EWLNuyn4baKgPWBE+pOvvTeKn7tvY/MVZTFoVzZhHWetDuL3UdTlYFl3AOonrWNZXpy+mdTfeQAJqzwpwFaTzFVVozxHurNu6qKvit3ApLEKzLlISS/wCMAk8ppfpF37hVZ92xyuDsaUmh4v217sWlOa4gukEnwhwIXU8iD8RVvjnEUsqxyq5AYwWMki4FA0P+0k+1NLghIm1dc2PpWf41xg23y2iGzO53kBQcqiRz8LH/AJUV4fiS6SxGtV5TOXJBc2PpS8PMlT0EfEmmvVfCXCquwiRETtud6W6N2kwuqrxDtNc6ViMfYxGrnEPm3hSVHoADFGuy/E2vWSLhl0YKT1Bggnz3+FM1JS4BZRceQ1iDp7j6ikn7z/j+v+aTEHb8wprf6g/KfqKkgszXTTZrpqThwxVvLJuKBGviFV8LjrLFnFxcsLDEgA79a8j7SYC7Ycm4pVLhLIwMgzLAb9N6s8L4Rextm33GUxnDSwUjXQ+mnzqu6WDO7yetpiLdwKbbq4zj8JB607jNr7lj0g/BhWQ7MdmsXhspuXLSLmGigO225YgaRRvifaCwUeyLmd8v4gPCSDMaelWbxktG7DHEOK2LAJu3FWOU6+w3NZTtR28sizGGuEuzZZgjKOZE86xnbTtc164yyO6VpQAcxoGJrLX8VbGUtBkTO+vpy3qjbfBm2w+mInv3csfu43knMwEn51rv4VkC3fA0GdSBz/DEn4V5ub6fZ77QwJ7tTrvJJEfCtz/CDEFlvg8ghH/21oDqEGtNJ/QRpvyR/ZveJf6Z/fOsxxa8VtFgWBEQVJBGoHL1rUcQ/wBNvSsf2gY/ZrpEyFnTfQg0i0r78ftDSa8N/syl3ipWSJAbwuRM7843/wA1HgMY2HLi0wAeCYA1iYE+5oZcQ3CZDKsZieU8waksmGnkNh9BXp1GyEl2TcQstcJuNqcoE+mn0oNeWDWw4hhstrzA18zufnWPxD61rTdwmUdsULbE1sOK8RIdAJWFUxz8l+VYyxcMx/3W5xfD7jsWSyXz2yRqIhDGZANdNoNWmsoylwG+HdpMOqi2ylyRDqx0E8tdzQxL4tYxRaJ7u4wX8UyCRAPptWcwWEuhmZFZkXxMYJgbmY2iieCxqM1thBh1ObqSw2rGt5bFYcpm/tLJioeP8Iu3e7Bvq6hnl2Zitvu1zPuJ0Ebb1JbIkTtOsbxzp/GuNWlykW3yQ9tllRlS4pU5NIzTrJ3pfprbsh9Zd0p4PBvbL3rt9GGVH+0XC5DLclU3GeZUiCNMtUr/AAS7duOLly2Lwd1CEmXZFznLA0XLqC0TUrY5bls2Xw984XurKKwK94e7ZmDGfCcxcjTanWeNWGfEM1u4Lt5zmKMoISIFsEiQDzI1NM38gVgeODFLQuF0LrbW8bYnOttyAHOkcxpOk0YsYVkW3dvsqK+iLrmG0FgBOoIPpQ1uLgozrafvjYS0SxU2glllJYLEknKoIOm9W73F/tNuz3g8Sl7jsoQfiMQIEg6DfeuwiUg+cAQ7IzqMo1YzGsbaSd6q4XhVw99bzKrZu7GpJzAFpEAwI5mByq7Y4pad++yNDKCv4ZUkb9DVXCYqxnvSLgZ2JzBhmKxLLPInWSNdaA06iptL5Cpt7f4B8Lhe9ZibjKqqXYvIUKsAtAE7kbDnRTs7wTuy8soBZIbXK+cF1K6Tt1GkGht3iWSLbANae01pmtqEuCYgyRDkZRv50WwvFkBAKPkXu8gBGb7pSsPpBkE7bUXFqPJEk5LAUuYAmNVBBY5eZyTm/Zqk5+8X8rfpT07QWiCGVldmYtBEGZyiTrl208qq/bVZlI1ida2TTB2msF+o7lyKq3uIqu9UMfinZpSIiuckiErg/tCHxFlbZtKyqQZ1nTYbaedVewuKXAo9m4j5pzCF6k6a0au8TtW3KuCCCdVzDc8+U0Mxv2O0xxIu3u8eSLZZnXXyH4QSOe1YRm78l5JHdquMi8cqs/dQCVAG/wBTWWwGHu5jcFxO7htDo5EHlWj4d2gs3fxWyp81P1irWP7ju3YFA2UwTpBjnVHVknZllBcpgX+H/Z5Dfe5jMpyrKKYK682Gx0YRWj7aJgEssWsI3diV7sKplpECN+sU/hKI1q2VjVF99Kmu4dOYB+dS9S/YlUUeUYTJdXEsLJW2zFktBoKwuVCSRrBaSPOtb/Cqzla4dRK5SOhVuXxq9dtr3xlCEygAgazPikdNqL8CsqtyVJ1U6ER0oTXVt1CUUi1KC3phzFCUb0NZLjH+hd/Ix+AJrX3fwn0rL3kzKy9QR8RFIdM7NP5GLWGeYubvh0JDbelaPs3wUXL1vvSMoaWUTMKpaNOUgbUQfs0DPieSRHl5UT4fwgpeW4s6NJWYERliRqNzXp1XTaQmVNhm92fsLb++tQYnVid+Wh1jaaAYjsnh+8Z0VSsf6ZXSdOft8zWu40tyQVylB4spBkhV2EeQ56Vl04wXYxZcqRACnKNOc9d6aQS9ikm/Uiw3CMPYshYtC54ZuhZJJkhZidp+E84BLAXAHtXrdwNltvbFsDwHOQxPJgdNQRRTBYC3ctSqC33YLQYgN/uJAHTlFZru7dsBjcRSpziDMnyA6x8qth4Kss//AJAs30t2Vtq8qY3kkhjEcwazN3CkXIGUAFSBpyM1rRhLF7763MACYWNZjT5U/wD+MtkzkbrqAKUVnOM7MJp3tgnoVxoeBtJ1GnvRQVXuxmMifKgKTtMLkrxYN/8Ak3Ki3kMKoUGYGlU7wP8AtC89NyfOjwy/7BTtOgpg55uCKJn8zgeFYJBU9CG3qzgrZW00wGPhA5+VGCwG8VRcKWDEyc0/KK7edtt6hLhyxaQHkI+FDOJjx6EjzHpzq/33gBHn9aE8SxhUzoYjehacHvugrDgWrABAmpu+h48qF8PxwZdNxuOlT4W4Llw+Q3ohpkqx3E73OrCKQAANPhVTi6gDSrdq6IG+wrr4MaqVyO5YLRnWQDOhiqd3ht1iTnjoAdhRYEHaa6fX4VKk1wZ7UUMSiu5Y5TJnYzTBggdQo/8AE1QdrhMgn46fKrtvHuBDPp57+lDtmTqRfKJbuHy6kN7CoMXw43kKGYOm2tQ38QH3YsPI1DaJjw+GdajjJV1I+wV4bww2kCZmIUQPTkN6upZI/l+LD+9BFumIJ+etNCt/uMc6665ZZVvZGkgncD3aatcPQBwfBJnbes2lo9Y9av8ACUAvIZ1n6g1jWkuzkvhm1Oo3JYNU21Zphqa0prO3h4m9TSSixoiwcMp17w0w4RRqb7D0YUPKj/Fdl9ae9qvYUOpng0uA4iGCorhmXmY1A016mosWSCAi5ivJVKgerHTfnWdV8p8MzvNELOJuMCV1GmdTueUjUDnTLS6nf3Xz/wCme5MOIhe0c7qk6KQJggwdyCT0IrN4zs/bJGRwLg0NwqCDzAObUDcb++tW2DM/gm5prrlK+XPT4etW8Jb7xcwBC5gpJ8+emkUfF4IaKnC8Q9tCtzId1KhSp0/KdvONqcb1sAEz7/40qa2yB1JzZV0fl+wPpVHiioyrkYNGpK6g6xofhWOqgnBtLKydGTiSKajf8WtdZOgpl79KQrEhlzEke+gMb1L3ieVC2uAb0q3Z2FG737AHaBQXFPSlDL/T8qFPcHOm970+lT2j9ie0DGUMOXtQLG4YK+VgWDaj9Zopwx5U6zrUHGF1U+tCxm1VaC4u9O4Lw9i2rEo0E6FT/mrYvgbsNKp4m2GWPP4VVOBcaq0+utGYfLK057lhD8c5Zh8a0yxAiNqy9mw+pbUnnV/D4wr4d4q97IrVdssM5qSqjYzTn6xFIcZ6e9RvRlvRn27wzlI9qk7gmM3zIq2qb6+360xbYgxvpz+PtQW4GsRphEHQ1MLSdNP3pXYO0T+IDeKlNlSNZ06GquR3AwADXKPhT++Ip7XEAkgAedVbfEEc5V19Kqnf0OuTd4Zqzw6595b/ADD61XYg6A/3qfDpbRlMayDqfPeqzzFlot7kzZxWexQ8betaKgGOHjaklLkfRBvd6kk1IQTMCaq382Y6wOXvSM5XMeqgH4iadQV7XEu3dV2/JIG/fKlXEsjBlYD4nToazt3jSITlXXWZMGhWK7SZtF+Rn6UbDTO9zV0Ip5Zv73aGyxBZHRl1D2zIO3hjdR71G3aMWjKsroRCjKxIBMkNkMZp9fOa8uu8QY/zVGMeRqST7n9KYxlJKxVxibjHcda7bNucqalj/Ox/qPTbTy51mE4iQQoYwDI121qta7++Pu0dhzIGnxOgoxwbsqSc+IMAbIDqfzEbCspVVG7mzpSisI3WBu5rat1FPuUzC/hEcqkelEvOwuGYIGF5p/fU3Jr5a0xdN/hRuBYKXJBiogx5gU5zymD9KdkkafGp4OCXB9m9qfxRdBUfDNCR5VPjxKigpu1UYUfxgu3ZLSAdYmKkwmFePEVHUwf1/Sn4QRmJ2Gm8RS37jMAAQF5sNvYHc0cuDCldRHXmUiOnnH/QqNgFBgKOfnp86Y7gDTQb9SY5+tUrpmCAPxADclfOepqy4LS4H98T70q3PKnd0OtLkPKs7oDKnLMNOUH9Otcjgcxrv9RQzvGJXpBknr6TrTXzNOXSY8p0/fxrPYVuGPtIBPi0A5dKZcIPPpz3+HLzoaobYcvh5yait2vFJLTqIGmlR2aJywviEVwASBHTl5UmHtpJhhp0ImhwwzH+lSIjpP69amw/C4jWJPIRt1M11kla5bay7dgAlAPMcya6wbhIOg11/tT1t8vjT+5IB1PtWbWDlFm9BoJxIfeH0ovhjKKf6R9KFcW/H7V5+GJD6Jm+IYorcgak6x5QJ1mrXD8QtxbgygtlGXz11+GlNxeHzPPl8aisqyMCOXLlB3FPaVtiFMnsrtv3BuMtWrbZnVZ/KCfnQTEYm7iCVsjwg7/hVfU/oKsdr7bd4La6sx0/5bUXwmFdEVQF8IjKBp5z1O9G7tsU/U11FXa7IE4fsmpE3bhJ6KIHxOpophuA2EEpbEz/ADjN7ianZ22003n51A2JadAY6D5Vk51JcsC3NhRSQFgj08v01qEuecEc9OlVO+O5ED5n08677SZ/DpWSgcaLhYBK6SCw066ii+OwVqTuuUZiBppLDQNJBkJz2YGg/CgX8IEEsAJ89qLYnhzBD3bkgzm8JQEKCxIJ0bbTnpXNPc8DCHlWTLteknyJH96VWkGedEk4PcLwciqXVM2YHV8pBHXR1+NRWuFXCN7Y2MG4uzMFVt9iSIPmKKUHbgBayUsqmdqcdo2q83CLg08HLd1EliQq6/zHK2nlS4DCKyyz5G7wWgChPiYaSQdNQRsa7azrEfDRDR5Vbxn4aXAYL7+3bZgM6kzvl/Fpof6TV/GcKbu5kA5mBB0ACzLFidBpQlWnLfcNoNKNgDh2ZVYqAWJ5mAPWp8EM48YUOOY1BHWpMPwe7mhmQKSoEOrasMywJ1ka0PxNi8hV5GXTMMwLKH1Uso1APL1FGpOxSyUbjuJkDp6DyoWhLMPLprv9KdxC42YREGeWun+KhwrEXBO2unLapXBDzG6CHeQPPpTu99qbcAI03pq5RuJ9aysgUDi2PWKsrhCd/r+4qx3EH06mKdZzSZgCP2ayciypv1IxgdPoKlWyAdIHtSvA3afjHyp1uNDIPkBv61XczRQQi2R6mfLT1qVWXWWAppOgnN7ee1PTDiJOnPWKrcuoIW0R1/zUyifboKjW6u4IJ66RTTjknKGEjkP71zL91GvwR+7T8oodxgeIelXOFNNpCen61W4yPw0h4qtfLGFPhATE3FBAYwTsKabicqkvYUOQY2FKMMY2gdKc0M00CVYeIwLjcOH4ghg+G3n+WUfX5UWa0OgB8prkwJN3vDuUCddASeX70qz3cDaiJO9iJRTZQa0Nt/anLhvKruToKV7wA1NVM+yiUPseslQKQ4fXbnVlmn9zTsldk7skTYARJHkR7URxHFLsbjeSMqAEkEEsI1kEgzVLBWyZqXE2oWawq11Go1cIp0+6sEL8UvknxKNVOiICcuUrJA6qunlUN3GXChQ5cpGU+BJyzmAmJABAgcqic0kiNaOhUvFO4NKllkv2+7mZywLNlJLKrapojAEQGAmCOtQ2MXdtgqrAS2eSqMwbbMCykg+nWkYR70ige/nV+0+SvZEuDxVwXrTZgSgyAlF2M76anU6nXWjeI4lcynUH1VTPhywdNRHKgVpxnHqOtFr1nwn0oPU11GSyE0qWOAVc49eDSSmhBX7u2NVGUfy6wNKp3OKXX8BYRA/lUFsv4QxAkhdYBP6UzFWs4j4HpQvC4xcxVgQw0/6o2E043uVdO94l2+CRpy12qum+YVKmLEkcx+5pbTrDGKtuSKUqcswY5XPTczXNiNdjVReIgjn8qjPEF6mrWQK4WCYYDkZnmZ+lczs2y/PSpO/gbfpTBcO4Gk+ooKwTZCGxO59h9ZqReHwJzGPhSorTqRrsNKsKT10864lRj7FccPG+f57+tTfYVO7T++nKrVtRpmPymlIUbHfeuZbbH2KpwSDcmksYVOS6ef70qwHHx96eLkco6CoJSig3wcRaA10J39ZqPjOw9aXg1yUP5v0FLxceAetIauK7+wym8IFJ+lJJj9dqRInXalLACRr6R/em+m/GjCt5iRbem+u/X2pM08vj/imW3JM5dP30qwLPoKJsZkGYnf09K7uZ12qdbLGu7gxqeddtJKwUKZ/7qSddBFK2Gk6a9aeBGnOosyCTAkyZ6TvU2LHgNRYINOvnU+KHhPpSjWK1b+BdHygrIDuaYUE6fParFpCRp1qdcPA1E+lNKCvTQPU8zKtuxpqad9mXkKnFrTmP35024xHP5a1tZIqMcAEHIPWiNzY0Pys0nMSB1gfKKIcqWdRWYv7CKHqZW9v7f90J4nhVcSNHG3nz18vOjl6wWJ1MA7VVS2PFlAJE89j6elMdPmmmYVU97sZ2zcO5nMNCKtLd+7NWvspZxKxyPL0O9QNYAS7Gynn6VrL2NYZ74LUmBMwaaVHQUQsW0CzJ9x8qhusk6E/CiLi2Su73DFnCkxmPP1AjWrluE2g+ddXUHc0Xd4JLWZ9RlC8zznoKtWk3O+/tXV1QzSLuhwQnWfeomU9dK6uqpzFtALE6n3FJfEkaV1dUnIO8E0VhI3G2saf4qbio+7P7511dSLVY1DDafCAqDWpwmn9j9K6upto/IZVvMTWkAG5E86VV6GfnSV1GGJIQedNKRvSV1TY64gmmEGZJk/Surqix1x+CRgRmYsetWr48J9K6upN1D8q+gqhwDMNc0I86tB+ppK6mem/EjCp5mK/xHlUMD9a6urdooddvnoI51cttIB8qWupb1Fd2JvQ5ZleKXQHyxMk9eVQWbBMFSV8tB866uphp8UYmc8zZYc91bZm1b+VRqWPIdaHXbT/ZjnADEy22mu2nlXV1WX/S/wAfBUGAYqqrtPM7+9EV4Vl0yj3/AO66urSUncFjFH//2Q=="/>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pic>
        <p:nvPicPr>
          <p:cNvPr id="34823" name="Picture 10" descr="https://encrypted-tbn1.gstatic.com/images?q=tbn:ANd9GcRgVVHaoi0_5YDzaUvl_AQnlTq9hTOB1Df14iHP-bzjyIrgVYBm"/>
          <p:cNvPicPr>
            <a:picLocks noChangeAspect="1" noChangeArrowheads="1"/>
          </p:cNvPicPr>
          <p:nvPr/>
        </p:nvPicPr>
        <p:blipFill>
          <a:blip r:embed="rId4" cstate="print"/>
          <a:srcRect/>
          <a:stretch>
            <a:fillRect/>
          </a:stretch>
        </p:blipFill>
        <p:spPr bwMode="auto">
          <a:xfrm>
            <a:off x="304800" y="152400"/>
            <a:ext cx="2514600" cy="1524000"/>
          </a:xfrm>
          <a:prstGeom prst="rect">
            <a:avLst/>
          </a:prstGeom>
          <a:noFill/>
          <a:ln w="9525">
            <a:noFill/>
            <a:miter lim="800000"/>
            <a:headEnd/>
            <a:tailEnd/>
          </a:ln>
        </p:spPr>
      </p:pic>
      <p:sp>
        <p:nvSpPr>
          <p:cNvPr id="34824" name="AutoShape 12" descr="data:image/jpeg;base64,/9j/4AAQSkZJRgABAQAAAQABAAD/2wCEAAkGBhISERUUExQVFBUVFxoXFxgVGBgYGBccFxgXGBgZFBoaGyYeFx4kGhccIC8gJCcpLCwsFx4xNTAqNSYrLCkBCQoKDgwOGg8PGikcHCQpKSksKSwsKSkqKikpKSwpKSwsKSwpKSkpKSwsKSwpLCwpLCwsLCwsKSksLCwpLCwpLP/AABEIAKAAyAMBIgACEQEDEQH/xAAbAAACAgMBAAAAAAAAAAAAAAADBAIFAAEGB//EADoQAAEDAgMFBgUDAwQDAQAAAAEAAhEDIQQSMQVBUWFxEyKBkaHwBjKxwdFC4fEjM1IUFmKCFZKycv/EABkBAAMBAQEAAAAAAAAAAAAAAAIDBAEABf/EACQRAAICAgIDAAIDAQAAAAAAAAABAhEDIRIxBCJBEzJRYXFC/9oADAMBAAIRAxEAPwC5OApSe7HRVeIhr3N3Axfh91bufcqmx/8Adf1Xk+XFRScV9PQwttuyWD/tt5AeiHiP7o4BsdZKnhPkZ0Qqx/qf9fyhn+hkf2A4p9wg4h0iOC3iX3CFUFl5zuyxdEojSR0JCkKzv8vMSh1Coh6znJfTOMX8H6VQkXjXd1hDqO727cpYZvd8XfUp3amGawiJvOq9CMbVkrEa725hldOnX0Ww08PskKhku0PeMeikHQLEjoVO8qUqYSg2rLNtB3D1CI3BuPAe+STo418xIPUfhWArQASDfh+6fDjJaBfJAW0Sd4EKZw/P0/fmtvxAnU+IKlm+i2jLYE0+cpXFYYuAh0Rr3WmfMW6hOkEmANY+6DVm86raMtoXq1TxhcB8XOnEHX5W34w3XRd1XdbSTuiN/U8157t+oald0C8hoFiSRbdZUeMvaxeToBg8I+rOVjjlEmI5WIJvfnKyhg9+4mJ3DjmGo9V1mxdn9kwUx82ryOP7aJL4mNJtdzWETlb2vDPezY3xr/Ktx5Obf8C54+KQXZu0+ww76oaahLmNG4fqJMgTuBnfKvtjbYNdmYtDbx3SSNBrI1uqfYFAPY9rWjLInPmv0AI4K6pYZ7BDRTaNbNcfq5T5u2jYdD/a6LEqKVWRdo6UxwPEmVim4MZaGsHjKp/W7dqZ6apttMuMm5Kp8LiCDCtqeKuOH53qfG1JbZVJV0awjCWiLwJ8kN7ZfyhZhKhaxsG+WPSCompD9bZfWW/gp8qoRHsXxDDZCqMMJwVwI4aoVfEDKSInmp/xRex/JitRCDkWvUtfX+ISNSoYtdTyhUqGJ6LTCOMuGogEeMyPBGmo4mXPdB/Vu5aLm8bRzYQFwcWs7zsliLOboCJAJk+45B1MlpPeyxY66cb717EMFrshyz4s9JbSzAvIcGZiATYkzAAtBM7kF7mixME2hwymehvEXnkVwmFfRyMDxVzB13tAyi1h3jGkHiV0FL4hewimHMfmzZXubDmwDMkEgk2tCCfiRb0cszSL/twzva8OZOkI+z6ucXvFoN9OW6FzdbGucA5zpMa7r6kfbryTexsSQYbedOJ68r9LoMOFRQcptlrj6j2Q9pjKQCOI5omDrZi10ASeETqpVw1wJJsYB6b+hSmAfbkCAPCR76Ip46VnWObQxFRt6cTEkGdJiQQZCXo7SzUu0c0gzBAMm5A3xJkqtxO1XPqtbSLco/uEiS4TYMG6IN51O6Lt4ajmwZgwQ9pgnUB7SfHRcoboW2O9oDECxv3hB36jcuZwOwhTqdo7K58nLAMAk68J4cFa4nHHOWsOUN+d9iZ/wZbWNTuQsViXU6D6rD35a1gPFxuWg7wPBFFO+KDilXJhK7+xacrgHnV5ghk7xMd7TpZUlDA4CkR2uIdUkyQHEQbGe606x6BQwg7Qlz3EuGpJk67ibc4Cr9t7OtmaZ1cRaRcfN73q/HHhomnPkzu8JtTAilFGo2Q4WzOJINrh2/oFGrtmgCQajZBgi/ju4heaYGs5rw7eHA+IM+wuvxWAe5xhrc5cTBLQRNxMnfPolZopuzYvR1Bdw3/hbQs54e4CxSMchAWKbpVDPFKkQD+UxhDxIXmxi7LW9DuFM02//lL4i9QDkEbC/I3oh1B/U/6hWzXqSxfsKYhxm10s92oT9Vl+s+iVq0wJ6KWUWUpg65vpu+yVeVY4in9PcpKpTus4uzr0b2TjBTeWmL97zJFxwVT8VfCuQ9rRBNI3LBMtPERq2T4dEPaWHq9qx1OO628kCRJOWVebM+IpaGzDtIJg84H4XrQuMUS6npnL7JoYjJTDMl3/ACODROlyXiDyV5/4WvUqML6FCk1pOYuAmCCNKcZtdOIF4T2O20/c4z1Pgo7FxZe+KuYNN5izr2AO+/BBLLJvSOWGP1ie0sC1r8jXDLG4QABrYlF2dXptYXAwBALuug5fymtvbPIcXgENMAmNN+nCUngQGsqU+6S5zSDqCBrfQeKGMWnsbSotCA5kjeRvnQzuMarVCj3Y4l4nm4O1R/8ASt7IMaIuDyAgzCj3s1wYmTbfBXZHugWtHEYctzNILg51rjMJiGxF9fe9XNfaGTCZwDOZkS0gSHzBOmo8lVYf4cxDajXGmYDyRdtxDt0qO3nlrKVJzXNIzPcDEmZDTra3FUupSVEu0tjVCoYAzOk7tZJj6kom1ya0Bp/p0nQ0XE7nE/8AI/RI4V1XKAYBteBbQg2MeYKtcNWaAWnuwDfmR3ieJW48fFtsLJkUkkgWzMIAZymBpBMDnpryQsa1ol7nF0ggxbWLn8I+zHNByyWkDvAhwJBh1weIOvBaxznPe890buoA4fbonk5zlNwZiKb2nuh7HAnQw4EnpZdPQxVN9apDqbu7/lYmwtF+PkuV2ixuYZdOfLWfEIT6ZaRYG2keh5oZpPsJHV/7qf3u7Tlri0SXad7vWdH6B5rS5irSAaBmuXXHC249FiDhE22drtFzmtgywO0Ok9OKof8AyNenJD6kh7qb2AvhsCQQR/2t/wAea6DaGyar6oe99MtaAAwTYAAC8CTbVVuJ2EX1qlQEwXZg3OWQTrJAJP8AKkxrFCXGytzyONpD+zPiPsqR7c/KGloyuzw8S3UBpBB1KW/3pLy8UpbEXqAOkQZ+Uiw3dbpc7De9oa/QEGJJs0ZQ3d+m020UW/Czu6GvvBmW2PAwDayL8mLpsGUZ3aLbC/FNGrVyDM0Xhz4aDyN5aTzTOJxjRczpFhx0VD/tJ8n+pJNpDD4QS5dBS2WQxod3y1oBJJvA1gHkkZfxf8hw/J9EsV8RUwSMryRY/KBwt3klX+JGgf2n23y0K3fsduuRp3XE/Uof/hx/gz/1H4S/y4l8YfGb+nNbZx7m1hlLR3AHBwJEm9+Jgi6psSHud3wZ5CPYXoDvhZzpIZTPLuz5QmMH8D03CamVp4BsnxOgPmrIeQuqZO8Mu7OX+HG1q1VtP5GsaO0OXVs24kF1hNt69FdQB1GkREW5EGQR7CXpbLZQZlpsyxc2ud1zv4cvFOUKwMIv3l1QyMeKGaLBEGCNIIt9xChT2DSaS5jGtLjOnDhwTTGAhM02QFWkvopugFXAU8gDhMRe8+esLna9EZnQCAHGNT671Y43bze27Nt8vzHcJ+/5XMbe+Gy/E1Hh9VuYgjI/KPlbpbko/I4Vb0HFSSLLJJ3rgNsOdiMXVy3ayGjo3Uxvv9VdVfh+uxjnNxGIEAn+4d11zeDeHFwAObWbiSRvO+6zxlC24uwMrfTLPCPDA0ibCxM+M+Ctdk7P7R/aGOyZ8oMd90z/AOoOvEiFQ4TAVKp7NgghsuJmAJjqOnLkrsDaLQIqUyGgAA0wLbgIboE3LkS9bSYuEG90PbfwwzCtJiMlTfY/K88YNuhCq8fjA4uMnKQN0Q4C/MaIpxW0IcHMoPDhBaWwCP3VU2k+1KqIOov802seXArsM1VWmbki+6KbEOAfx7wgzPjwXp1Zt9B5BeZYljWuABmLbpsd66lnxg91/wDTvfMSWumbb+5bjErPIg5JUdikl2XOIpiNG8YhYqOr8VjfQqt4zBHhYLF58sOS9FHOJ1Zv06FAZQN042JmQpNpjX0UjbeyugdGkeARBhzO4eaJTZHX6IrSisGgPYX/AGCl2fFELuf7LQ8PJC2bQN1Ibx+y5raG3ZdFOzQfON5Vxt/HdnRI0c/uj7+llzeA2TUqHugxvO4Sn44/WYy/2TtAk3Nj0G5XuFxVncMs+Oq5qrhHYcNm82ngd/W30Vzg352tGmYAu5DWBzOivxSixci5DA4Tpwnck3UMpTrokQP25Iz6YdY7lVFIS2L0HqWOxEDKNTryC292XTXdwSvZyeM81P5GfiuEezYQt2zn9rYbLUa8aOseo09PoVcjvNabZsun0RMVgBUaWu0PpzHNUeK2ZiKfyu7QDhqOoUiknDix/wBM+KsSKWEquBhxAYLTd5g77Wlecio5jQbGCLEbgNx0XabQxL67RTrUi4NcHCQQQbi/HXetY59GhRJqOLHaBliH3OjYgtFuSp8d8I1FCcuPk7boJ8C4UOwxqkd6pUcSZP6YA+66J2HQtgYYNw1PK3KHAvAgCM5zaNsLH1ViWngVFmXKbYzHqKQgcOeKQ21so1qRDY7RnepmP1bxO4OFvJXZCi5nuEuHo7QUlyVM8hr4Bxc7M0tLCQabrFse9VDZWP7GpMAtMS2Rv5/Rdt8bbIlv+pYO8wFtSB8zNAY/4n06LzxzjM6Tw0HsL2oSjlgedKLhI9PGz2Foc24cAQRvB099ViT+BtotqUezdGancc2k/UO9CFi8TLilCbVnoQkpRsu2sHG6KWcZQTzG9EETYkJCHBQI4+ak0X19+CiwHciAXvZGCRPWQh162Vs+Q4o480HEYYPEXBBluovpqNxBg9VsavZpXV8I2uQSJvHvgFa0MOGABugUaFMtF4J4gAaovp1TsuRP1j0DFfQeJw4e0h1weVxzSGH7Wk4AAOaB0kcZ3W4qzB6+SxwCCGRxOaA4bbE72uOtp3m0creis6de4nhJ8TC4faNR1LEuIOkFo3ZYmI4TK6bBY5tR0gj5BodCIJHHivVxZLQmUS0xAvPvj+VAEI1YAtB6II01IUnkKshuN+pvLwWEcVuOnosKUkHZx/xtsxtapT7zmljdQdJJOlvqudp/AeKqEGWOaSMzi7vRNzBvoutxLhVquO6bHkLCfL1V/gqIDQrYTlCNiZwTDCnFhYCwHADQeS0Gcwpnko+Xp+FG0NRE0jyUSz3KIFFxQtGgzT1kSDYg3BBsQeo+q80xXwM5uJNM1GspE5mG5OWbCN5GlzuXppI5+ipfighrGPGofA6OBt5t+qbhyODpATgp9jezdiU8NRDKY395zrufabn7aBaT2z6wq0g2RnAEhYmeRjlKdpWZjnGKplVSrc4RA7kD75KGUGJF+KwU4uDC8xlAfswVsMI0Ph+EvLhfVFZXvf6Ss+nEwDwlRDyOXiiNre96lK40gKxP8KbTPCeRW8nsLMvQrTjeULXZQsyjfIUmN5g+CNIE574pwcmm4WJJZfzH381DYdETd+mkC5jQydFbbcw2ai476ffE8pkeRVbsZwe6QBr9OSu8eqFyOibVtE28FJr+aGQeSwaaFT3b2EQqVKzCSwdq03yGC4HXuk2I1tqldo7YpgDO2pS5PaWjziPVRxGDzfrj0S1T4ca4XOflLj91RHJS6FuOx/ZtFtSXMg5iOWnEfurLtBpwVBgdnspfJmb0J/Kt6WIB339+aKWWM0l0ZxaexjMtT1QiSszcz9EDRpPOomqodofcIbn8ktoIMKkmIlVmOwb61VoLSGNMC2/eXbwbQFrH1WthxNQOMNa1hEuk6Bp+v8J3B4isGjO9oeeDfl5SdesBPxQjH2kKlJvSH6VNtEaDORytzKxV5YQZJJ5m881tBkz5HLWkFHFGt7EQHBSFQHW3qlnYUj5HZDwIzNPgfsVLD1Hx38s8WyPQiyhcVV2PsYyToQVu/CUNtTgAj06vspX0Ii2DrbosDXbiiyDuWsoKNoyzGVCJn0Wf6ls8FEgrRYHWPqt/o4Ya/n90QPQBI3DyhZmG9EjAtemHNLb94EeYhc78Niw4/ur9pk2sqj4dwkF5/wAXPA8CR9lX4/0CRf5wsHIqIIWyElGmX5H3zUXkbwpELAecpqMESW3ifVaDoIIKNXcZ3oYd0U8tMIZyzf7rHF38hapVI5IuUHQqiM00BVAc/sKFWsYsMx3A2HiYmOiG/Ey802d5wHeLSAGTxJm/KCjBu6/5WvXZnYthcGGkvdDqjvmfp/1YDoALQmMw6eq0QOKgdd3mgc7NSoKXW3fdYhFvULEqT2ELgb9ZUsgPEJenqjMqKcMmxgHPxUi0TZYCCogrkcRxOKFNpcc0aWEqGG2lTf8AK5p5EwfI/ZGLeqVrbNpOMmmLGZAy/wDynrjVMB38Hs/7KBMXn8oYZu4ePrvUgRuH1WOjQjax3z78VsvG+3vetZTH5WnEDUQuOA182oPvkgbCqBoeXEklxkaR+oW1M8eSJUglEw7Yt9UeLJxlZjQ72wPv8qQcOaA13FTYwHQwiu2cHFxuWizlHqoCmpB5H7o0YBeOdkAEpmsd5CSxL4aS0EmLAECfEpU426CTpBK20G0wHPMDdvJ6DegUqzq3eOanSGgFnv4OLv0t4AFV1HYz6r+0rlp4MBmIvE7hy5m/G5k8PfgiuMFUdsDcu9ILhqdNghgDRwH34o080qHWWi4jkl839DoYeTwlA7QTpCwVD/C1253+/JZdnUSzjj9ligSDqI6LFjOEKb0QPlAIj8rYfCSwkGY47kenX42S7Xj+Pd1MRxXLTOHBcLQCEx/CymH2umGE8gjrbgo9nexWdrG5Tcts4iHeii8nrysPrZbfpoffFRAM9fdl1nFfV2uxp/q0qtPmW282kpzB4im8Sx4d0vHUajyR3PtHgRqD1SNfYtJ92jI4aOp90jwFk9cP8F+yLEW3ae9ylm6KrFHFUhaoyqODxlPgfyd+9OYDGdozMWFhkgh06jgYE/yicaVo5SvTHKbh0RgUs0cPVK7V7eA2k3X5nAgFvCJ06/TfsFbo2TpWA2ptpoJZTGd+h/xB4CPmPLTW63gNkVATUqPl7hDgNBwHUckbY+yRRbJOZ5FzuHJv5Tj2eKdkS41EVC7tgDhiDy5LRJHLqI9URr7qTXrz+NFFi9S+k+9EHM6eHqnSxvuyGcNwPmtOBaXIB9FmYRv+qKKJE2UMo/laCbzjS1uH3WIbhy8unBYt4WdZ/9k="/>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sp>
        <p:nvSpPr>
          <p:cNvPr id="34825" name="AutoShape 14" descr="data:image/jpeg;base64,/9j/4AAQSkZJRgABAQAAAQABAAD/2wCEAAkGBhMSERUUExQVFRQVFxoaGBgYFxgYFxoYGBgcFxocGBgYGyYgHBokGhcXHy8gJCcpLCwsFx4xNTAqNSYrLCkBCQoKDgwOGg8PGiwkHBwpKSwsKSksLCwpLCwpKSwpKSkpKSwsLCkpLCwpLCwpLCwpKSksLCwpKSwpKSwsKSwpKf/AABEIAMMBAgMBIgACEQEDEQH/xAAcAAABBQEBAQAAAAAAAAAAAAADAAECBAUGBwj/xABCEAABAgMFBQYEBAUDAwUBAAABAhEAAyEEEjFBUQVhcYGRBhMiobHwMsHR4QcUUvFCYnKCkhUWslOiwiQzQ3ODI//EABoBAAMBAQEBAAAAAAAAAAAAAAABAgMEBQb/xAAoEQACAgEDBAICAgMAAAAAAAAAAQIRAxIhMQQTQVEUIjJhofFCcYH/2gAMAwEAAhEDEQA/AOv2FsVEpF4JVevYhuI4Yxc2nZlKUSkqBYUKXcje+npHMy7awa8v/I/WH/Nj+Y/3GOJ5oFKVB7RtLuiqWZaFJUQFAvkAMRGGpAXc/hALMKsNzxp98h3KT1iKpyP0/wDcRCWaKE9/JlWeUbzOaXmPIiJWVJSkum84Go10i/eTkmv9Rid8fpDf1H6w+9EmiezbIq4kpnKlH9Icji2H7wWRZ5pwtNMxcqfoYrS7Rd+EJDbycccTBJdvUHwr71g78R2adkC0EqnW0qRQsBdbF33M0U7Zs6xTVC5MABc4KW9cqAAPegf+qKIusliG5Rn23aiEBqANgHqXYAcniXmT4NIR1Oi8mzSknw+jVJbDAEw06zsfjW944seJToBGZJUlwylG7UDGuFXxL5aRbM6814irAnIsfSOdzbZ3RxpILs6aFTUmUoqWhQISQ4PGjmjl8qRp9oUBUwTF0JT4SkMCcyd8ZS9uGRduy0hQBAuAAnIGLkparRZXmJTfkEhQVmhRBDHcfWOjHkpM580NrKEiQGcv8Sa1zIFYlMsFFAAu9ODv8hA/y0v9KBV8SKiGTZ5f6Zdcac/lB8hXdHN4oeTZU5k4imLYaxKfs9Li47ANU4nMwhKQMEo5DSo84J3o3ecHyV4QqQC0WBj4STTM58IEmxKrQxaK+Hn9YiZnDz+sHyv0TSA2myEoACWIFalzpwpTlEDIUG8J0rWLPfcOp+sLvxr5n6wfJfodIjJs5Cwpg4Lh4hNsGODkvBO+T7JhitPsmF8l+gpAkWGr+HD6QVNnLNeDYNuhCan2TCVM3++kD6lvwOkW7YklXxFrqaZfCIGlYAyPKK8ydeq+Wugb5QN/bwn1DFaLQNSSHBGGIirNst6alYADLScMgRhSJd4rXzMDMw6+Zg+QwbRcSSJFoSB/7kxd3iQgjeKRRm7PmGXKGhmF2rU6tuiQnkJZ6OTi9SGeu4QypzgOcHbnWH8liuJzv+3LXpL/AO76Qo374hQfIkH1Ldw74ZSDDqVEQeEceokcIMK4d0OFGH7xWjwahkbh1hwiFfOnIGEZyhlBqAeFfiP5k6GGXazpBqCyXedYytuWIrAIxGkaP5s+wfpGnsnYk20pKklADsAokFRGLUy3xcLk/qik2uDjrDbppWU3HIYYvhXQajfGxZ7JOKymhVTw0ASC7qVqAY69P4fd2AsB1u6mONaxLvpabxISG8JPCrcN0buG+6PShLbk5uzbOVeJWtIWBeqPiGRS/wDDSsOLaooNQ6/iYMDWgAqwo8Ve0dpTaJiTLNEAsateen9QxHOAJmnd1jObUeDmz5v8UWVKIzHvlCEw6iAi0boV9/4ffWMbOSyzeOvvpETMgV4jKIic2LQWMN3m8Qu8GsRCno0IpG6Cwol3nCIqmHdCSBpDXRpDsQ5mQ1/hDONIT+2MKwsV/fDX98K/7aEDpDsLIqZsYRVxiRl8ukOZI1TAG4MK9vCKxE/y+8dYcWM6CAKYH8wl/tCNoT7EENjV7aGVZCP4ffKATTI/mBp6Qob8uf0woA3NETRp6xJM4YYcngN8aK4vDlfGMbK0he8Gr8hETMr92iBHHyhXdSYLCgiA9KdYcpG7zgdwNlESknCkAqCFG4QxRoBEe7Io/nWIFCgfvDCizYbGqasIFHBJ4AOY6PsbNNU4i8wBypX5Rk9nZakrcAlRUwDu4QDMPmERR7K7dmoUt2dKFTCDRRCbpKeYMe10cFHFb5ZSxuW68HrKV0Ecv2x7KomS1TZYqHUpOShiS2ue+N+x2kLIUDRSQR/iCefiEXEVDGuXKKnG1RVnjQlpOLdIiqQl6+kWdtWESZ8yWCWSogVOGI8mikQGxjxpLS6M7DSpCd3GLMuxjf1ikmbvhC2NmTweIspNGmixAQv9PScgekURb9awb81o4h2WpIIvZqf0j1+UDVsxOg98of8APnCH/Mg40974dlfVkRYktRoiLEl8AeX3iZtw3/Lygcy1g4g7qtDsNKHNjG7n+8MnZ4/Z/rEETicG6mJIUqtWgsWlDixNgT5/UxBdm1PqflE2vb+ZEOmzj2YA0orFABbxef0hinjFoSQ9Pn9YcpAxccaQydBRKt7QmLfEYt9yG+PziEyzPgoecFi0FNV4ZnqImFKAxPNoMqQqB3dW8/nCsWkHfVp76wol3I/l6n6woBUaF/cOsSB3RFU/SB/mCN8Z0PUFIOnN4istl84ibQeHnDJ39IdBZA11EEF3WGMzlETNG/yhUySYUnB4isJyPnA1KGcV7TaUJBJZhrjw4wKLY7LfZ3bBM5QlkhaFFKc3vJIz1II5CNDsXbAbX3UwJUSgpqkF1ICVKHDxeUYX4Ty+8t9cE+PmApvM+UaVm2FPlW5EyWAoi0zZq0khN1BABBfIkkDlH0GGX0Uf0dXbjo25V/z/AEdbsGYqTalyD8KVKKf6V3brbmEdehXj4iOE2zaBK2jKW11K0oJ3PRv+2OitfaKWj4AqcoEBpdbpzvHAcKndF5K5OaFvZHIdtrEpFrWaXZgCx0YjqDGCBi7R0HbLbC5yky1SghSDvdlAFj5GOdEtWRS/OPEzRSmxMZS0g0+UKZMDuxx1iQkKgK7w3tyjGiRzNAyz0MJM85CnCId9TB+Tw3fnU03codAWErVT3SJ3n9iK3evlwiRmValPfSHRV0WXGZgyEIb9ozivSBlDnHlh5wUVrNVaEtiPSI30jAjzjMEkjQV51gxWWqH3nQwqK7hZVMAoxEQTaDkWPBvKAKSMmHOnBoCbSU404AAQUGouLmqAx5/YQM2z10eAHaAzI61hlWkGrjrAFlkWlGvy9IkZ6SPieKM6YcleUAK17+WHpAKzSVOG+ujfSAqtkwB+7fUBbE9UxS7xWSFdDBkKUQ91XWHQrInbUz/oK/zTCgplK9n7w8Va9Aaai1GiHf6OdMomaliPfCHCAMogzGCoYzzk273yh1JZ6D7QisAVAHKGFAVLOZh7j4ActYn3oejHk0Jc2uXSAdAzKah9IytobEK1FRUSLq2DsxbwADR3MaylfKm+EhRpTF3c0ioyceAWxofhdszubS/65YDMzXQ5c5kknyj0W2bPQuYq8mpaooTzEcD2amtaEkZPHooW63yxj2saqEX+gTuzh+3VkIXJxZMtkk4llHTSkUeylquqVKPLeDHX9uJN6zXv+moHkfCfURwOyJKlrWuX8cpN+7+pAPjA3gEKHA6wZYa8f7Rrhnoyfpmp2qUrvUqFVFIB4pLPzS3SOdNoWcQ3Bo6rbMkTpAmJqUh6VdLZeUcqG46V65x48+R546JbcMX5n9R6/aChjkKZ15xFUwb/AGMDyh1LAFC741FDzjOjAitLit0Nv+1IX5Rx4SIGlRBIq4wcAioPlWHmFX6ein84dBZJNkpVSSBupjTSF3SdcN0QQvJga48tYiZdPbe6wUFoRkpxJ5tgCIiEIwDU/mhXSHZXMVDdKxDvq44ZgA+8RAFotCSMgeBP1xxgSpRxYADV2xbWHM9sW3YsWzrEUrf55exBRVofui38Jp7xgC0OHYEvWgYaQXu6uxbiebZPEFBiK6ZDH3XlDoGxkyT+lP8Aik/KDS1rDMB0T9NIkhVGZyK1+xgl9sg0FAv9kBbVPmNfTdEJtpWP1Ho1cG8os+HN4H3KRoebe84Ni9yvKtDqYqNMy7e+URKUqwKschFq6lqg8jlpCVUMBzI+0AUVhJ/p6j6w8FEzhDwD0osCdRodc2KyH0YQZEtyX8I3RJjyECnGQ13b+sMJYzrziCQkYnz9mJGYD8OXprAMndQKku2UK+nU6B/e+BIm+uMOhRB9n394ACJJfFhwiE9Cjr/jDTZxJxYZjfCuUqT1PvCAdF/YE8ickEEZORzj0iQMDHlmz5l2eiqviGJj1Gy+Uez0srxV6JXIPb8rvLLOSMTLUw3gP8o4T8OEk2pR0lq81Jj0dSR9eBjznsYrudomWNZkvo7f8RHVFfVil+SOmn2MSZqkD4FC8BoFO44BQPIiOL2vsgy5pYeEkXSHo+7d9I9B7SS2MtROLglsgyj5AnlHJbctiFoCXdYILB8KpPmI8fPGmz0GlPFvyjmplmcV+Y5wpSGqGJpoa8M4sJW5YC8eD4V984RmPi+Gkcpw0gcxJNSPq31gKeP1+1IsTSlQqcMIik3a4+ZAhA0CKCRVyRmN32iRSSGCW6u+p8otKnijk8xp6QxUcQR5Zaw7CisbMpqlknDOrUpAu4bACufOrxeE04MDAp6wcq6VZ+ULcdIAx1SU7w5bLDMQyU03HCrUOhrBFG6N4pppm+NYiUkCpBzwfq26AkZISHDnHDRx8qQREwMQA7Vw5QFayM013coaXNBvOz03ct+HkIADiaKlm91+UExcY0088N8ATNSxBwo3KGLMWL5Z5ZwUNEihjh55tuhjZg4yI3l4ipakgEGvCg5+8ID/AKhLYgrD8xuasPSx7kzJSD8SmL5+n3hlAh2W7j3+0OmYg4KB0qDwd8H1icmRq7csIe5SsGlYYVHvlCgpkjRXn9IUFlUWJU85HkMcYcqOJDcae84kEFLuMKvT3ygSlEqqCeDxNmQGdKOrDCpfGCIR4dTqzHT3xiafFW62bY+/tBwkfqoPYw3QWKgSUAY7jqQwwxw+kMlRLt4fWDJkhnpygZSlqZh6H0MKx0DXMAzx9OPGEVt/EW34CG7vMA6wxkEiuWbQDQaQwWFkUBDkM7a/tHodk7V2QJDzGpVkrx/xjzVEs4E15j3QxEpVi2930PrG+LqJY1SA7uf+Lmy00TMmTDoiVMfzAjze3/iJKFuVOs0pdJhWBMIThVQ8JOhzzjmrVZjLmzTeS4JUdWPiDdYxtnF5ybzm8oO2JcsW6x7cPxv2ZSd/8PWtr9rp1ra+oJSDeQlIYAsQC+JLHWrxRFpBq7qrkKAlyN4cmByLLcSlIDMG3jrjBky2NRHg5JNt7mqk6olLm50GmkESksz1G754wI2dy9dG3YehPWIrQzgE4uQDuP1jOxEsf2OXHfEylODdMIrh+PPyPnEgsuzYZ+/dIQBjL0Thm7b8yK+sCWsZJVmBiHIOPpDTJhyfCueQAhImLxYc047+UUgY8yYpJZQcDPHdjBJijVJoc7ya044ViEt1DAvmKl+QyYk10hClCWCqbjX6+kAAihQxD5RIEkE4ZVbQGIzVKahetdcaH7Q6SXrvo+mW7jAKiKgSamjHTfi/CEizXgfh1cfFo3VvKCCcCC4DDjU4Y4REFBqAAQAXArWtIB0QTZgCA2Or4dIMpDAeHwkVeuFMtKw4XTwqPNjXDDX6Q8u0Ke6SlsyX9BhhAUqK02zvW8GzrmXLCr4CBzLMCGXdKWrq7OcsyBFw2kKJFM8AK0f3xiE6Sl3ehZ3DN+1OMUmOzDn2CXkgjgp+rxWXb1Io60tpUecdJLsyCR8LV3vrWJzkIIZSEG7qQItT9gcv/riv+qroPrCjVX2fkucMf1QovVAX29m/KJXvAxiILih5Uzq5hFISkgGpyz4EREID0065fKOWwaHMyreGgx13hzX94a6lVcs/n73wFcsje/OlWiF1QpkA1Wri/HDlCsguypAoAr7B3b3viXdM5JG6lN0UBtECh+z7zoYkLc7kpYOGG8vXzhFpo0iU5vhpT3SEVpOtNYrSdogpZqAvFjvEg4V5DFjAVqIplhsFKfP3uLxnbWm9zKvfxmicMTm24ReVbFAAJYY5+9/lGjs7Z4ElcycAoEKJcUugPnwjTHG5bmkIa3R5dI2BOtAmLlAqKaFiHLhzQ40hdmuzqlTBMUGSgvvvJYh/8geUd1+HgAQo4XlP9I1ds2OWkuhADqvEAMCwNSBvPpHfk6iSi0jSXTx06jLKGDkl28txgcxKmNKuHodYv/mEJydtKnRjugSp74Dj5BzvpHmmDSKUuWQWPH7jWJLlYqSWrXeR7MStSy7OQNNOEPLlhQGY088oKJK8uyKJqUtyD6+vrEp12WwJB6v1EaCJY03PTy96RQnyAdfJtGOn3igF+ZBqEu2nECr44+UWAgkOzb8dGDdK74pJkFOYY4ZjpB0WlYe7dxq3QQWOgSkLGLAFsOrNDlCiaH7Yn0pFtc90i8xbSmHGKyEB3cEUce8maDYVMhLWKgkk6Nm2sHnJpTPMigEMqakks26mOeJ5QMWkk4hoYBXBDAD68GG6ITF7n3jTDjECC+TnoMoD+YDEHHP30gsRI2QVxS3zwiYQGDktvxpEETTRs3cnDpxhrXPukUJBcbtA+5zjuhisMhNaihwoz0cv71gi0ozBD41x54RUSs0o4d6EcKNTKDynIwaoJGMIpbkFSkUxZ8M64noH4QL8pLIzOWOW7qOkGWailBTlr0ECmLAc05vSuW6HZLQAbJT/ANQ9RCgoH8w6JhQ7CjWtdiKJsxLYEjHKrHpEFpunEAp0Ay0MEnWkr8Svio5OOn0gCSccfl94xG6bKm1rauXLHdgKO/TWu/1jgLbtScpZvKIOgLNyj0eeOXEe98cZ2s2OZZEx6Ky0p+/SOrp2rpolmKnaEyniNGblGz2etNoXMYeIEhyrAAHWOdvRpWDb82UGBcaER15Mdx2RKPRCotQA/Ny2DavE1BbOAxGowGY+cc7s7telb3/CXzqDo29zGyNoG64NMaCrP64x5ssbi9zW00Xtm2RU2YkN4Wqd2Ibr7aNvtVSz92CwWyf7cT5BucP2e2jIEgOu4vO9R+G6CbdlImyFFKgpaBfAfG6HIG8h43jH67cnbjjphtyzB2KAmYoANRNMsGpupF/ak0OAdHx3tGP2btHeEqFKgYNX2YPteaTOIxACR1fOJknppjm6wohNujICtG+ecD7sCpbh9zwgcqZVixIGWsRCRlRjhXAjdGFHDqJKYl7wp76QVSk0ZYI0Bb96RXISSzV+eEMZQvDcDxrr54RVCtl6jC8dOmHvWBKCG+J2r0z96RSlyXoFVfPy6QhLcF6kkjAiHQrCd2Bg1d/nTcYJJu3jUO9anLTlFGQgvRhdYmvKnnSIdx4nDeLi41Yn31hUNSNIqd2PnvqIFKQCWdqtmRwgNn2fOJBShSnJ/hJpyGsbdl7Mz1MRIUK1vG7gwpeybNoelsdtmb3CGBvkAYEjM0bjBBJReDfD7q/1jUT2KtJfwJD6qHyO6Lcn8PFkeOaE40Dqx3ltIvtyKV+jD7pKaMTy974hMk1xbdR+YMdRI/Dw5zzvZLv1MYe3ezc2zF1VSoslYGfDF2eJeNrdjdrwZqpFw4Fm+Jqe8OsTMxJdw4DOa4vnpjEZkkni5oH0zfOALkVejPUMQ26JM2yyuahmAD6ccfTzgSl+Y1yciA92oEkqoxAJo3LLMwNUoEEk3nAD6cG4QE2w06eUjFIvFsszWvMdIBIt+Sg/L5EcIaZZLzOaAGgOer55HnAxJADm65cH66xQWXfzP8x/xEKCIdgyQzUpCgDUGu+yz+/rDLQWDUyJyfU74NKIOIHPLX0aN7YOwZdpH/ulKgVApCXZSWVmdFA84UY6nsNRs5lKVAeI82GPOK9sk30MsBQo48xHpKewEk/FMWrklPygv+wbMzPMb+sZf2xosMi+2fPO2NirlqKgPATQgRmAGPpodgrJ+hZ3Fam8miEv8M9mgubLLJ/mvq/5KMdsJtKpC7bPmho0dl7bXJIreS+BPp1j6Sldi7AjCyWcf/mg+oi0nZ9nl/DLkpb9KEj0EOUk1TQ1iPFtl7XTP+ALvMHF3AYUI6840P8ASppfwTaCpCFNvakexoWkYU4AiF3w39I5XjXhmig15PMuzVgCZIWzgzST0b1jVtPZwTPEFKCmq1RjpHRy9kSpb3byEkk3XSAHqWcOBDTF2dHxTEjjNA9GhuK8nTqi409zjU9k5gLJmIqQBeBAHR/SLsr8Op5+KZLHAE/IRvf67Y0eLvJdM3Ur6wOb25swD31Hgg8c2idMFyc8ow8GYfw5qCqcKaI+qouSewErOZMVySPkYBau38kjCaeDJdsgX3RRV+JqP4ZeQPimDPcBB9PRP0Ruo7C2ZP6zxW3o0GT2Vso/+NJbVRPzjjLZ+K104Sk6ElRx3OIy7R+LRGE1H9ssOesVt4QaoHp8rYtmThKlD+wHzaLEuUhPwpA/pSBHjE38Ulq/+aZvAZOIyYD94ydodv1qwXOVxmFjxENavEQ7kT36Za0p+ItxIHrFC29prOEkGfISR+qYmnQx8z2+3matwCHycq9TBbMssHBHL3pG8cbfLJ7v6PoeV24sSliWm0S1LOAS5c8Wbzi+vaZ/hQo7/AkeZfyj51kFi8dl2e7cTJDImPMlaH4k/wBJz4HyhvEUsvs9O/1ecXaWkf1TT/4oPrHPWrbsq3AybyZc1KywVgohx4VP990aUm3pWQEgFKqA3tz6aRnyOzVkQQUygo4grKifM/KM9MfJbtmBtCxTZJAUDxxSRxzxMVQolQZgC5I4U64vHc2SelcsoUhNxJu3RgwbDg/lHC7RlnvJiAPgVdFdFEYan5xz5IKJhKNBVG8asC4pkX38vOGKAoFwcKVY8BnFRK7oIUnA01PIc4N+aZ6AgOx/aMTOyFplB2qT5V5e3iM6zghhuFPesS75LAm9UYkVZyWOO6CSpaa1JBO7nXdXpDGVghY1/wAUnzvQotX0/wAv+EKHQ6QZSbvhoA+JLVw11iHY3and7VT4hdUSmhdLlDDiXAHGMrtKVGzTKPdau4EV96xzWxpxCUkFikuDmCC4MdHTQu2NPc+gtudtZFlWETTMvKDgJlKU4fUBuTxmyvxKlLPhk2q7mpUsJSBqSVelYv7CtwtVnlzTQqTVhmKHzBie0NnJnIMtZVdOJBY+hjbSdFi2rt8y5aZiU30LZlXyBWoyzHpGL/vObgJaMWcqPybSNVexJYsarOL1wJIBKnUMwQdxqOEeAq2XbtJpHE4nQPnGUoO/yoiUmj1O3/iHaQHBkIpmCong6oy7Z+Ic9ifzstLPRMtBPIsd1Y4CX2ZtKyHSQ+BJfDDDpyOkHmdiZ4FWxIpXAftCSiuZmeuRpbX/ABCtbju7dOUM2CUf8Ujd5xOyfiEog98uaS36lEGnGlYp2bsMq8y1gbhjrnnB/wDYaQzrJb4mavDQQ5TxcNk3IHaO2qCfChROpV8orntqq6wQA+J1jTR2NlBNQSQdeNOGFYs2XsxZyEgB2OZzPGg+0Z68K8Buc3M7YTi9E7saecDRtO1TD4bxwwTSpo9MI7ZWxpYVSWkNgwTg10gDPXnBu4c4JFMAwFMOX0ie9BcRCjz9dltc01EwtxA5QT/a1qNSluKhHcLsy0Ak67yWbHdhyidiszgUxwd8d79eUHyX4SFRwyOycw/GoJPAlqZ+kWbP2QBZ1E0ywevzEdl+UGRc6kUyPzgcyURQB3YPxph7xhfImwo5yX2UlA1KiDh5YHi/SLKOzMhLumhOZ/trudzTWNuz2YkEuAHYY04NnBUWMqJJYjDI1cPnkYjvSfkKMex7KkJNJdA4oHrStcvvA7fstE0FJSUlJocH0blG0Nm4BPhALf1Fj0qefrVXZ1jD/J28ssoFNp3YUcSJEyWQFhi9OHsecWjMpHR266xKwHYglvN9fvGSvZYuuh8cC+Zp50jux9SpfkB3WyJzCSj+YFq/or6R0uscvYChIlKUWYuciPDhGiO0shJuhVTTGMlNeTsk0Xdmnwr/APtf/jHF7ZUe/mLSWPeEln1LY0LuY37Dt2WlKnIe+VeYjnrQoKUpT1UoluKiWiMs0+DGT2K6p5oXq281yfp6QpM28pq4UAO9OXEvB02MPg4ZiDTDWJS0JSXeo6Ni2rNV98YWZMqplXVpU54VZ8achEJl4kY4nlmPe7ONFdQQA1KV1Nd+MAm1rjj9scwIqyRS00HiGGZDwopqlh/4ep+sKESaSbAagFwRmCRoQTw9I4xVmMmeuWQwJJTwjvgEu6iWNKClPU1rHN9sbHSXOTUoN1QxF04HWL6bLU69mzSPVvw3X/6CV/f/AMzG5amvRzX4Zzh+RlnIKXX+4x0NqWCrJtfOO5mqDhQuHgY8pKmDv4QSFavnT3jHqkyYBJJJA3ni0eU2ec5y8wanfy845Oo8ESYSzzmwdmPoSz5FmrBu/vNeoz4eXlnuimUEmjUr/U2NPdIKhdMMMiMcnfiQOUcjRFhkzQzv99X0o0RKHoGAbLX6BxXdAbgqlgKnGu8vllFiyLuLepfPHLUccokY8ySwY4ECvNmMCmSbpIIIAOHM7otS7QAWIcuT8/nBl2pJd2LYuaN+8IqjKM4uCHqSQ1Xzy1hS0F8XJL8yGw5RZWtsAkNShOD5jKp8orlBUVUFE6Y5tyOcMlkwtVcapcl3GfvnuicmYpRYHwhqvnWp5NFdNsIBRQAJGNc2Y8qQNM0hVCwyOBDVIAEFAWZiyDRxQvoNDub5w6pl0ih8TZ1fAjdn0iSTnXAc3JDNyBiAUNGY10Y7yMjpp1YuBItCmp8LtwYnHOGs9rKcg/Fi5L1pAn+KhD76BRwG6oPlApM8pA9R4uA5vDodl6dPJugEAg1plV64HEdIrBfhJNXIAZ9QOv1ziUqdeYHFnAOpBblQdIdYYAp7twPEolJdgAc2rWoxPCGo2Ir2uWk3QMHc8TrSoqBDKSLpByFA+F371iyualyCkEA5rADBI/U4qXdmanOCZaKt3bXXHi8Ro+5RN6jUDDnGmhhZibaEy66aHMvWpbozdY5CZNWFVUXfFzHps8yzecIPxO6wHYkBnc4AFxiekZVo2NJJCkllFYIYkNeIVQhvhQCOJEdOJqOzJZxsnaE1NQotg/HJ40rP2mUkMQMjv3++EXLVstkoFxBS8oKqqibgSoglVCH5NxeparOjFx4rgYqYKmJlrxqPDeKA9GBZwXMdGnHMDo7BtuXNAUpgKgPTOtXyBHURakrBKVXwEsQRqTnvpzjjWSZYChKCv/6Oy0+FwhlFKVYm63hrgWNXEqapKABcIukLN9JUFEkG74tAlgHB3uRGT6X0ws7qZLqRS61GxZ6456cBCnBAQdwxzqxB+p4xyiNsqBXeMtg/dsoG8AhZALKciicWJLDNona+0YZ2T8RcJOICUEZ/qKq7t0ZS6eSAMuyEkm8anU/SFGGvbYJJu48YULtT9E7HplrSAogUAFG4xWnjwHnChRxrk1Z0vZFVyyKCaAGjfzKrAtpW+YFLAUwZ6NjDwo7ZPY08GPaNrTTLu3zdfDkIziXWQcLr8/FChRyye5jIsTEgKWBh9AGrjECoha05ac0/Uw8KDwUPJOJ/p+X1MQvmtcFHyQT8oUKIJJTU4bgr5/QRXk2lRJBNG+sKFAglyEE0umv6YKk+FPB/n8zChQLgaIoHhUSATXIamA2ZXh5q9H9YeFFMPJal65v/AOIPqSYsIPxbkjzKnhQoQeDLtRY0zBPQOPOBkuA+bP1P0hQoZK4BSfiG5Jbld+pi0KzCnK4CwpXHLfChQ/IREv4ZX82O/wBvFW1oCfhpX5PChRSAGtAdJzPLAHTgIEmcogV/Ued5vlDQobJZYsqySly/7QLbElJlFRFUqYHRwXhQoI/kU+DiJoqnh/5K+kDGcKFHrLggcYxFcKFDGCMKFCgEf//Z"/>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sp>
        <p:nvSpPr>
          <p:cNvPr id="34826" name="AutoShape 16" descr="data:image/jpeg;base64,/9j/4AAQSkZJRgABAQAAAQABAAD/2wCEAAkGBxMSEhQSExMVFhQXGSIYGBYYFiAZHBsdFhsXGBseFBkdISgjGiYmHRcXITEhJyorLi4vFx8/ODMsNygvLisBCgoKDg0OGxAQGy0kICY0LDQyLDA4LC8sLC40LCwsMCw0LCwsNCwsLCwvLCwsLCwsLCwsLCwsLCwsLCwsLCwsLP/AABEIAIgAfAMBEQACEQEDEQH/xAAcAAEAAgMBAQEAAAAAAAAAAAAABQYEBwgDAgH/xAA7EAABAwIDAwkHAgUFAAAAAAABAAIDBBEFEiEGMUEHEyJRYXGBkaEUMkJSscHRM4IjU2KSohYkcoOy/8QAGwEBAAIDAQEAAAAAAAAAAAAAAAMEAgUGAQf/xAA0EQACAgECAwQHBwUAAAAAAAAAAQIDEQQFEiExEzJBoRUiUVJhcZEGFBYzsdHwI0KBweH/2gAMAwEAAhEDEQA/AN4oAgCAIAgIXajamlw+Iy1EgboS1l+m8jgxvH6IDRG1vLZWVIyUrRSs4kOzyH91gG9wHigKIzamuDswrKnNe9+ff666oDYOw3LRUwyMjrTz8JNjJa0jL8bjRwHVv7UB0RBK17WvaQWuAII3EHUEID7QBAEAQBAEAQBAEAQGLitQ6OGWRjM72Ruc1g+JzWkho7yAPFAceV1bUYjVGSRxkmkO87gBc2aOAA4LCc1CLkzKMXJ4R+bOYWKmUxHS40PaSAPuotTd2UOIkpr7SWDI2Z2cNXUPp82Qsa45rXALCALjtOiw1OqVNanjOcHtNHaTcSOxHDJYJHRyNIc069XXcdluKnrthZFSi+pHOuUHhnT/ACLYgZsIpsxuY80XgxxDfJuUeCkMC8IAgCAIAgCAIAgCAIAgOf8AbLAmUeOPcxtmTQ880AaBziWvA8Wk/vVHX86sfEs6TvlH2eLoq3nC3IC7NlJFwC64uFjqMTo4c5MqcxtyWmtb7GyeSDK2SV2dz37mgncOu1yR2lUIPt5RjPouWEW5f0lJx6sjYWSzwiWYtkIvzcrR7zTdrmu0G43U80qpYimk/B/qiGLc45k8teJsvkIxWFlH7I59puce8MIIu0kWy9e5bNXRb4c8yk65YybWUpgEAQBAEAQBAEAQBAfLybG2+2i8eccj1Gp4cAHtj31BkfIRnBffTMbFrb8Lgbuxcrqrb4w9dYb8/wCZN1XGvLcOeDwqthaT2p1WXvBc23N9EMFmhtxpcaBZPdrpV8GF7MkcdHHi4jJkgoZs0LnMfnYQQHWNjvsfJQV26mn148ieyFdq4WZNDR0dJT8zFlbGLmxdmNzqbkqO26++acxVVGrofHJ9su6R4rs7BE5zsjQDmGR9t+74T4Fb+rRykoScsY5mvs1Ci5RSNpLalEIAgCAIAgCAIAgCAICn8pWBVFTTiSkcRURXLW/O0+80HgdAR2hQX0QtWJLJLVbKt8maOw3Hatkxa9pkcLh0cpIDbb+cFtFr7tLVw47vyLdd9mc9SRNZJEHPjpaOHPpmY8OLr/IAb/RQcEJ4Upylj2rBIpSjzUYrzIzBdnaiuqmwRON3ayOscsbeLna+Q4lbCmKkuSKs2482dMYTh7KeGKCP3I2Bg7mi1z2nf4q6ljkVm88zLXp4EAQBAEAQBAEAQBAEAQFZ2w2Wp6lrpnWimY24qABcBupD/mbbeD6KK2qNkeFmcLHB5RzxJj0Wa4gYxxPSki1LhexcxpsLkbr9ipw0c2+FybXsLMtRFLOEmbf2Z24wukpIxC2YF2rmln8Qu3EyuvYnuNrWst3Tt1rj6qwjV262tPm8k7Q8otNN7kc9+ILALd7r29VN6MvzzwVLt201MeKT/wAeJmf6xj/lyf4/lZ+jLPeXma/8S6b3ZeX7n4dsov5cn+P5T0XZ7y8x+JdP7svL9z4dtozhE7xcB+Vktrl4yRjL7S0rpB+R74DtfDUyPhALJIxd19W8NA/dfUab9VR1dMdM8Smv9/Q3Og1UtXX2ig0vJk8yZp3OB7iqsbIS7rTLzjJdUeizMQgPxzgBc6AbyiWQ3ghZdqaYbnOPc0+hV2O33vwNPPfdFB44s/JMxZdsohujee+w+6mW12Pq0Vp/aTTLuxk/p+5hzban4YmjtL7+gA+qljtS8ZeRUn9pn/ZX9X/wxf8AWU190duqx/Kl9F148SD8R6jPcXmU7axr68WfUzM0IsxxDCDvDowQCrL26rGEsEVW96uE3KfrJ+HTHyKRPsWYjmDjKOprctvC5PksYbfGLy3nyL8N6Vq4ccPz5k1g8HNAyPbY/CCNR1lbKurka7VWdq+CL+YqtsIm6Zwondp4vmxXs9kueDxbtlF8480Wp0z8SR7Nb7D9G1sZ+Mea9+86f2nnomxeB6N2pbY6+q97ah+Ji9rlnoZ+F8oVPC1kJZmNvh1Jc7U3HEklfKtXoLtTdO59W2/P/R9MotqprhWuiSXkXnZ2jxKobzksUMDb9Fr8xkt1ua22U9l/JSLZI8mpNMxeu8MeZdsPpXsZlfKZHfNlDR3Aa+pK3FFTqhwuTfxZRsnxPOMEXiu0zYnFjWSlw3kRPIFuJsLW7VT1Grvy401t48X0/wAe0nqpg8OckVat27gddntAdcWIaRxHYtSr9wb4stF3sdP3Xgpcu0TBpm3aeS+raa6q6mNueqyfLr9olVdKC8GR9RtYxu9yklqKI+JnDaZvwPymxWoqP0KaeW+4sjcR/daygnuVMOiLleyyfUmKPZbGZbOFO2PskkAPpdVZbyvCJcWyQxzYq8Br6UCSqZG1jn5QWyZtSL66dis6PclqLOzawVtbtcaauNGRE5XpI5ySMfEIMzSFlHnyZLRZwyyXLkgpovZXxmKMyRyFpfkGZzX9IXNrm1yPBcpuFDpucfA7rQ3K2pSLzJhcDt8MR742n7KjllvCMWXZqjd71LAf+pv4TiYwiOn5P8Mebmihv2Nt9F6pyXiOFEvQ4LTQ25qCJmUWBawAgDttdYvm8nvwM9AEAQEHjOyFFVEGamjcW7nWsR4iy8aTPU8EZLyZ4W4tPsrRlFtHOANvmF9fFSRnKK4V0MJRUnlkxh2zFHB+lSws7QwX8zqvHJvqz3hRLgLE9CArXKDQvmoy1gu4Pa4Dr6VtPNXdvujTfGUuhU11MraHGPUocGz9WdPZ3+It9V0ktbplz40ci9s1LfKDJ3Dthpn/AKzhG3qHScfsO/VUbt3rj+Wsv6IvafYrZPNjwvqy10eHR0r42xNyxuGQ/wDLeC48SdR4rQ3XTum5zfNnTU1RqgoQ6ImVEShAEAQBAEAQBAEAQBAEBg44wmnltvDcw729L7ICOwvGS5o7kBLwVGbggPuphztIQGHhWJslMkQcDJEQ19u3d9PRZyrlFJtdTGM4ybSfQkVgZBAEAQBAEAQBAEAQBARm01XzVJPJxDDbvPRHqQp9NV2tsYe1kOot7KqU/YVLBNradrGiSFzXAaltnDv4Edy2duzTi/6ck18epp699q6Ti18uhJS7dQNHQikPk31uVhHZ7X1kkJ7/AELuxb+iIDGNraiYFrf4TT8p6Vu134sthp9tpqeZes/j0+hqtTvV13qx9VfDr9TX1XPLTzNkikdG7UXabHr16xpuKuauqFmOJdSXQ3yUW4s3VsHtJ7dTCRwAlYckgG64t0h1XGtuC5PU09lY4nUUW9pBSLIoCYIAgCAIAgCAIAgCArnKCz/YTuJNowJDbiGEOPfoCrmgtVWojJ/zKwVNdS7qJQXU1PT4lE5oLXtI7/surjKM+aZw89NbF4lFh+Jxje4eazfCurR6tNY+iPOXGG26Iv28FjhGUdG8+sV7FqrO4PJ3cB3cFWvksp+w2umq4I8KL9yAzFzqw/Cclu3Lnvp+5vmud1tnHJHQ6WHAmbiVItBAEAQBAEAQBAEAQFZ5SpcuGVZ648v9zmt+6mo/Mj8yO14gzn2N7eIHkunjKKXM52Sk+h4Momyzxsjyte92UcBd3u3/AHWWv1nZrE4rmi9pe0eYSfU8sSZVwl7JoJWGM2fdhs2+67t1jcWN9bqH0g5cib7io8yOjdJKbXskZTtlg8koVLJuDkNGWaZjfdyfduqh18Ix4Yol0UpSUmzcq1xeCAIAgCAIAgCAIAgIHbykEuHVbCbfwnG/awZx6tClp/Mj8zC3uM50bQ5m7106oyjnXfhmFIx0L2yN3scHjvaQR9FR1FDSaLlFybR05XUzMRoCy/QqIRY9WdoIPgbHwWj5xZuOqOcajZqsppjTvp5OcuQCGktcAbXaeI4+K2NOqhFFC3Tyk/gbr5KdlZKOJ0swtJJ8PUNDr5DyVPUXdrLJapq7OOC+qAmCAIAgCAIAgCAIAgKryoVJjwypI4hrSeoPexrr+BI8VY0iXbRyQaltVPBoyGoaW6G66yFkXHkzmZ1yT5oicVksqGqlgvaaOTo/k3le7C6IyNyu5lot/S0WafFoafFc7Z3mb2PQsiwMggCAIAgCAIAgCAIAgCAqfKDVjmm05AIlN3Ai+jCD/wCsvktptlCnJzf9v6mj33VzppUYcnL9Ci1Qa1q39eZM4utylI15WUTp6tojYXNdKxrwBcdJwBvbrWq3OSjNtP8AntO32yL7NJnU8bAAANABbyWhNyfSAIAgCAIAgCAIAgCAIAgK/ju0FFBJkqnRtsBZzxcDNfQm2m7cso2Sj3XgjnVCfein8yHq9rcEDSTLTv8A6WtzE9wAUq1Vy6SZD9y0/uL6FJodo4mVjalkWWAG+RoDHbi0G27S+47+tRTslN5k8snhCMFiKwjctFXxyta5jgczQ4DcbEA6jxWJmZKAIAgCAIAgP//Z"/>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sp>
        <p:nvSpPr>
          <p:cNvPr id="34827" name="AutoShape 18" descr="data:image/jpeg;base64,/9j/4AAQSkZJRgABAQAAAQABAAD/2wCEAAkGBxMTEhUUExQUFRUXGBoWFRgXFxQYGBcXFRYWFxsVGhccHSggGBonHBgXITEhJSkrLi4uFx8zODMsNygtLisBCgoKDgwOFxAQFywfHBwsLCwtLC0tNysuNCw3LCw0LDQsLi83LDUsNys3MSwtNzcuLDcsMiwsKywrMiwsNy8sK//AABEIAMgAyAMBIgACEQEDEQH/xAAcAAEAAgIDAQAAAAAAAAAAAAAABgcEBQEDCAL/xABAEAABAwEEBwQIBQIGAwEAAAABAAIDEQQFITEGEkFRYXGBBxMikRQjMkJSobHBYnKC0fCS4SQzQ2Oi8VOTsnP/xAAaAQEBAQEBAQEAAAAAAAAAAAAAAQIDBQQG/8QALREBAAEDAQUGBwEBAAAAAAAAAAECAxEEBRIhMUETMlFh0fAUInGRobHhgcH/2gAMAwEAAhEDEQA/ALxREQEREBERARFxVByi6Z7S1jS5xDWjEk4AKK3hpaSaQNoBm92fRnHefJSZwsRlL1i228IohWR7W8CcfJQa03/IRi93IGn0otVNNrgkZ7a4+azvNRQltr02ib/lsc/iSGj6E/Ja9+njq4RsA2irj+yh8wO7+b11RwD/ALwU3pa3ITyLT1mGvH1a77EfdbuwaT2aXKQA7neE/NVT3O/HJZEUYPFIqSaFzNeCKggg5EZL6VX3da3xn1bi3eASR5KS3bpVjSVv6m/dv7eS1FUMzTKVouuGdrwHNIIOIIXYtMiIiAiIgIiICIiAiIgLglCo1pJbnF3dMNBSrztrsbT681J4LEZbG26QQRe08V3DErS23TF3+lCQPikNPJoz8woxPPqO9nqsW2W0nIbN6zmWt2Hfet6Symsjy7aG5NHID6rVNttTjl98FrnyFztV5fQVHgOrU1w/6Q2Jrm1jkcTsDqEHhUD5qNw2stoGC6GzkOwyy+q19mtGPiNKYYjEEcFlMNSSKHhVMGWeJQ7gcR/ZYkhxWEJ6ZYHaF3GXaTjmmDLJifX+ZLMgi2rUslof5xXZ6ZTM8EwZboO24rh8tcswVp/TNoXx6Ua/zamDKYXHfboHg1JjJ8beJ98cfqrIacFSItFFYOhF86zO5ecR7HFozHRahiqEuREWmBERAREQEREBERBwVT1u0n13l1MXEkcATh8qK0dILWI7PI4mnhLRzdgPqqdtNkaCQ3EgeeCzLdMMK231I408lhNvKUZ8cVkOsTs1hyV2tqFMtYcRXjjiAtldttoyobjiD0JWnnshxodWuNKLLhf4OJx81JWH3PL3ji4gVbnT3hvPEYeZXZZo9Y7Atc21tj1nOxbWlBm7WGQ3lZ9gk8AO3jsVR9WqOnNYLbXQ8sabxtCy7XIStVON2ezpsTIy3WvMDmDwP919CevBaGGQ5/CadFn2d6ZGzieslk9FqBOvk2pBt5reKYBbW5Le5jmvBo4EEdFFIXnMLaWaYgblR6Csswe1r25OAcOoqu5RPs4vIS2bUrjE7VPJ2I+/kpYtOUiIiAiIgIiICIiCN6dM/wANXY17SeWI+pCq59pGs41yH8CuLSWHWss4/wBtx/pBP2Xny1yEa28qS3SWu/jrUbUnaP5kseW/S80IpTOi0Ezdd9Cafz5rJjkjBH32nJZlri2LrS9zfovm7bd3b+7mNBWrHHL8p819QSgAY8lqr/tILG7zT96qZVlmdskznUFG+Bp30JFev7LZQymnBaK620oNi3QqDjkUGUX1GGB+awbWCY3GuIFRzbisqopguHx1Y4cCPkorQxyazid9D5rKMuFVrrHLVoXe56IyDaDkvmElxoFjkrPscdMUMM2MgBdjp6D6rGL/AOcludD7r9JtkMZ9nWDn/kZ4iORoB1WoRMexy1uE9oieC12Ic04EOidSlOpVsKvPRBBfhcMBO1rzuqWuYT/wVhBahzlyiIqgiIgIiICIiDW6RyatlmP+24eYp91QFuAqcjyV76ZupYrQfwfcLzpb5yK7KdFmW6WJa4sMMCtVYXkvAYNZ5wa0Aucc6ANAqTwU37ONFReU0jZC4Qxaplc00Li4mkTTsrQ1Owc6q/7puiCzMDIImRN3MaBXmcz1U3TewpHR7s4tlo8c4NnjArVw8ZwybHWo5upyVa3izHfTfnRexS3evJ+kV3mGeSMmuo9zCd+oSK/L5qTGFpqywbltQLw2vFSdwBCiN3xDvmHj/b7qXV2D6KNQ6tQgruZJSvJdT5wBSnBZ2jFxvvC0Gzsf3fgLnSautqjIeGoqakDNCUJsUeS2DIVl6aaNz3XOIpDrscCYpA3Va8ClcKnVcKioqaVCj0l8O3K4lMw3kcIrUn2R/Pmu8mlGrXXTK4t1nGgJr/ZZbH1qTty5fyiiuzWqVbnYxc5EctqcPb9XH+Vpq53U0H6OKqewWR8sjYoxV7yGtHEmnljUr0zc93Ns8EcLPZY0NB30zPU49VqliqUW07iDLRYZ8qSmJx4OLXivLUf/AFKahRrtDjrYZHfAWPB3UcMfmVv7HaNdjH/E1rv6gCtMzyd4RcBcqoIiICIiAiIg02mDK2K0D8BPlQn6LzVfU4q8tyxOzZyyXqqeIPa5rhVrgWkbwRQheVb0sL4pZIH11mOcx3GhIryOY5qS1S9NaOXRHZoGRxsYyjW6+qAA5+qAXHecM1tFh3Nae8s8MmHjjY7DLxNBWYqy4Koftruru7YJQBqzM1v1so13yLT1V8qC9sN0CawmQDxQuDwfwnwuHLI/pCkxwapni87sGq4HcQfIqRd6tFPGarcwmobyH0XN0h9Wj6q4OxexhtifJQVklcdamJDPCBXcDrUHE71UjjUHBXx2dWYR3fZwNrS483OJKtPNmvk1XbNZGvuuWo9l8bhwIeB9CR1XmO0QL0R23Xxq2dlmbTWlOu/gxhw83f8AwVQk7VqeaRyd91hxjGZAr9VtWs8l83LZPVN41PzW4s13vlkZCyms8hrdgqdp4DPosN9E87HdHTU2yRtABqQVGJOOtJy2D9StoLGu2xMhiZEwUaxoa3kAsoLpDlM5azSayd7ZLQzHxRPpTOoaSPmAtN2cX6y02RgDm68bWte0HGhHhfyI28DuUrKhGgGiRsbpM20fM1viq18T3sdEQK+HVa0NpvrwVE3C5XAXKIIiICIiAiIg4KpLtnuburSy0NHhnFHHdIyn1aR/SVdxUc0+uP0uxSRgVkA14vzsy8xUdVJWJww+yy8hNd8Y96ImJ232TUHyIKl6pjsPvcCaWzk+GVgkYPxMwNOJaR/QFcwSCY4uVi3pZe9hkj+Njm8iQQCspcOVR5MtTCCQ4UINCDsIzC2Fmk8DeXzBWd2g3T6Pb7QwVLXOMg5SeKnmStHYZPBq8cOS5O0NxAV6A0Tbq2Gz8Im/Red4CrMv7S4Wa7IIIyDNLDjQ+xGagu5nIdStUs1cUH05vj0u1SSg1ZXVj/I3AHrn1UPlhqaDM4DmVmyzYLuuKzlxdIdmDOJ2np90kbezwhoAGQAHl/Cp12V3Tr2l8zgKRNAbX45K49A0/wBQUHjOqCTsVy9mVi7uxNdShlJkPI4N+QClPNapxCWBcoi6OQiIgIiICIiAiIgIiIC4K5RB560psL7tvMuio2j+/grlquJqz8o8TcNlFetyXqy0wMmj9l4rTa07WniDgtRp7omy8INQ+GVlXQyfC74T+E0APQ7FWXZzpK67rRJZbZVkbjQ61B3UoHtHg4UqcsAd6i8151WPbrW2JjpHmjWAuceAxXxarayOMyvcAxo1i7ZSla8VWHa5eVo9TGHOjjkjLnNHvHWHhdvoNXAfFtVl30umr1FyKKevih2ld5+lTOlcA1zvdBqGgCgFaY5KLWNgc8iowFD1OHzHyUyu3QmW3sMkdqibTB7O6Os2uwjXpSgwO3gtXaLp9AldA8lxbQl2oRrOdjUZ120Fd65zBXRVbqmiqMTDGbZHbK/Vay9ZXxvBIcWuGBzpq5ilOI81mTXpquI1HmhIoWlpB25mv0XTY7Q6Z2pIQ34Adp/fgkQs2bm7vbs4+jBsEjJXULgBmccSNwqpVZ3tpqjIZAbAFH7y0eO6h/ma0npE0R1S5wA2V+isw50xnksqw3c61Sww1oZHBhO0MAqTXg0Hqr9s8IY1rWijWgNaNwAoB5KmOw7uZJnPfKDM1lI49TVGqcHPa7WOsaYEUFK7Vda1EYYqnMuURFWRERAREQEREBERAREQEREHBUS040FgvBtSTFOBRsrRXkHt95vzxwUtK1OktsMcB1TR7y2Jh3OkcGB3SteiLTEzMRCmLvuyWxugs8kr3GS0N1mVd3bY4pQGFgOes4vdXDAAUzrYnarc/e2UStHigOt+h2DvseihXaJJ3NvbqCghZEWDYAw1A+SuUFssexzHt6Frh9wVccHtXc6SjTXqfOfzx/Dz3cN7SWSZsseJGDm5B7drTu57Fe9y2+K1QtmjNWuGW1p2tPEKjdJ7ldY7Q+I1LRiwnaw1p5ZdFnaEaTmwzVdUwvoJG7qZSAbxXqOSmHsbT0NGtsxfs97GfrHv0WFp1oKy1tMkQDLQBnkJAPddx3HYqQtdiLC5j2lr2mjmkYgjZReoopWvAc01aQCCMiDtBUG7SdDPSWd/CPXsHiaB/mtHu/mGw9OUmHjbN2h2cxZvd3p5K50bvFspEE/tHCN52/gdXbuO1dmkGiYeKZHYaZH9ioq8AjerC0Tvv0mMxyH1rBmffblrcxtR12poOxntbfLqq+7JZbJaAalj2OqCM2u2OG8U8wV6i0XvkWqBstAHHB7Qa0cM6cNo4EKldOrjDmd80eJmD+LDt6fQqSdi9711oiccGnjSpY7y1h05JHg8y7biu12tP0lbqL5BX0q+MREQEREBERAREQEREBERB8uUY0sm/wARd8fxTlxG8Mif9yCpOVB+0C0d1arul2NmLf8A2ara+VSrD6dJTv3ceU/qUP7WICLcHH3o2nyJCnPZle3f2NrCfHD6t3Ieyeo+hWo7Yru1ooZx/pksd+WSlD0IHmor2b3wbPasT4JAGP8APwu6EnzK1PJ782o1ey6cd6j/AJ/Fhdo2jnpVn1mD1sVXM/E001mdaV5jiqRqvTdFT/adoz3EnpEY9VIfGB7rz9nfWqyxsHaG5Pw9fXl6f6yezDSru3CyzHwu/wAlx91x9zkdm488LWzXmXWP84bVdfZzpT6XEY5D66MDW/G3IPH0PHmobc2b2c/EW44Tz9f9Q7tW0V7p/pcQ8Dz64D3XnJ/J23jzwryxWx8MjZGe0014HYW8iMF6YvSytkY5jwHNcC1wO0FedNJrmdZJ3wuxAxY74mHI89/FSV2Zq4v2psXOMxH3hYsczJow4YskbWh3EULT8wodoO42S8+7J26vMAhzTzLa/NZGgNvq18JPs+NnJ2Dh0ND+or5vmz6t52dw9+nmNZqPOpt9lXdszymJ/i/QvtfNF9KvKEREBERAREQEREBERAREQcEqEdrNhMli1xWsT2vFONWk+Rr0Cm5WJeNjbNG+N3svaWnkQrDtprvY3aa/CY+zU2YsvC7xrUpLHR1PdfTHDg7ZwVJNjfBM6OQUew6rhxH2OdeKn3Zxb3WW0S2Cc4hxMe7WGYHBwo4dVkdqWjBkb6XEPEwUmbTEtGTxxGPTkr5P0Giu06PU1WKp+S5xif16JBoVfzbRH3bj6xgG32m7+mRW9t9jZNG6OQVY4UI4Fee7uvSWB7ZI3Uc01G7kd4KvXRfSCO2QiRmDhQSM2sdTLluKmMPj2rs6vSV9rR3Zn7SpTSm4JLHOYn1LTjG/421+oyPTesG6byks8rJo8HNNRuI2tPAhXxpTo+y2QmN9ARix1Klrsq/uqGvS75LPI6KUar257iNjhvBUl72zNfTrbU27nexx84X7c97MtUDJo8nDEbWna08QVCO1S5u9gEzR6yGp5xmmsOmBHXeopoBpL6JPqvPqZaB+5jshJw3HpuVr3g0EEEVBBBB2gjEeSj87qbFWztVExy6T5eChNFLVqWuPc4lh/UP3opz6H3t7WAD3daQ8mUP1ooGbGYbc2L4J2tG8t1xQ9WkK5dCbuL7XNaXDwsYII+LideR3LFg89yjrtCuIuRcjrTPv8p0F9BcALlaeIIiICIiAiIgIiICIiAiIgLii5RBAe0jRh0wFqgqJosSG5ua3EEH4m405lbHQXSttti1XECZg8Y+IfG3gfkpU4KA6V6EvMnpVhd3cwNS0YBx3tOTTnWoINfO5elYvW79uLF6cY7tXh5T5fpHe0DQkwF1os49ScXtH+nvIHwfTkotcV9S2SUSxHHJzT7Lm/CVaGjmnrHnuLY3uJ24HW8LXHr7J4HDcSsTSns5ZLWWyFrHHExn2HflI9g+Y5KvZ02vm3T8NrY4dKucTHvqlejOkkNtj1ozRw9th9phO/eOO1Ymmei0dti2NlbXu30/4ne0qmZIrTYpgSHwSNrQnCuVaHJw8+isPR7tQjdRlrHdu/wDI0EsPMZtPmFnL49Rsy7p6ov6Wd6npjn/VWXpYpIJHRStLXtzB2jYQdo3FWFoLpEZYO4kPrIh4T8UezqMuVFJ9I7HZLwjxe15A8D2OaXNr9uBVfXHoRbG2thhfG5jXUdIDQapwc0tz1qbFlvUay3rLG7d+WuPf5fRuV9qvijB7DGyONMG4EAu6/RXRdtiZDG2NmQHUk4lx4k1K6LpumOAODB4nEF7jm4gUFeAGzYtiArEPDvXpubseEYcoiKuIiIgIiICIiAiIgIiICIiAiIgLgoiDV3zcNntTaTRtfsB94cnZhR6z6H2izn/BW17Gf+KZveMHI1BaFyirtTqLluN2JzHhPGGdJHbi3Ums9jnB/wBx7B1a6N1StVLoHDMayWWGL/8AOaSvkGAfNEQ+LuW5+ScfTgybu7N7BGauhEh/HUt8iT8ypdBE1jQ1gDWgUAAAAG4AZIimGblyuvjVMy7UREcxERAREQEREBERB//Z"/>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sp>
        <p:nvSpPr>
          <p:cNvPr id="34828" name="AutoShape 20" descr="data:image/jpeg;base64,/9j/4AAQSkZJRgABAQAAAQABAAD/2wCEAAkGBhQSEBQUEhQVFRUVFBUUFxQVFxcUGBQUFBQVFBQVFBUXHSYeFxkjGRQVHy8gJCcpLCwsFR4xNTAqNSYrLCkBCQoKDgwOFQ8PFykcHB0pKSkpKSwsKSkpKSkpKSkqKSwpKSkpKSkpKSkpKSwpLCkpKSkpKSwpKSkpKSkpKSksKf/AABEIAMIBBAMBIgACEQEDEQH/xAAcAAABBQEBAQAAAAAAAAAAAAADAAECBAUGBwj/xABAEAACAQICBgcGBAUEAQUAAAABAgADEQQhBRIxQVFhBhNxgZGh8CIyQlKxwQdy0eEUgpKi8RUjYsJjFiSDsrP/xAAZAQADAQEBAAAAAAAAAAAAAAAAAQIDBAX/xAAjEQEBAAIDAQABBAMAAAAAAAAAAQIRAyExEkEEEyJRI2Fx/9oADAMBAAIRAxEAPwD0RHINpGpTzBvYiWqyzNr4vOerO/HM0BUtDq2y22YZx1zL2HxV7EGLLANstGVog4IjXnI0S1oRTAiTVorAJHvIAx7yNGneLWkNaK8NA5aNrRSMYS1o4aQBja0NBNjGEYnKVv8AUqd7dYl/zL+sAsuYBs4XaL7pArKhVFFju0UDVeXJtPgFapK+rDFI4pzedIBCyDJLLLBNHKas6wLiHcwRWaQtAFJHqZZ1ZFxK2NK5ThIFIdzK9SrHDWMKuR7fsIoHCm4Pb9hFIs7Ns4ypYGY1WizZ2nQ6okggmcz+RpyzUCNsJh6pE6GrgwwtKjaItsMucsvo0uaOxNxaW7zPwuHK7ZcQGc+cm9w4mDH14O8cSNGOrSYgFeEVpFik414rxoge8cmBxOJWmpd2CqouWJsBOV0j0+SxGHF//I4IUdi7Se23fFbJ6cxt8dHpLSdOgmtVcIN19rHgqjNj2Tlcb09LC1BNW/xVMz2hBl4mcXjtKmpVLuxqNs1jw4LuA5AQAx172yAPHMniSZllyW+NseOT1t4zG4irfrKzkHdcAeAt9IKnSKgEvlzJ+yzHWqb3vw2nKIY6z2N7W7u6ZtG7htLMjEpVZGG5TcEniMrjfadRo3pvsFcfzoD5r+nhPOMRjVYHWHlcDgVts5weExntCzeyONjY5ZSsbZ4nLGX17bTxS1FDIQynYRsj6k800Jp/qX1lcc12Kw5jjwO3tno+idLU8Qt0NiPeQ7R+o5idOHJtzZcehRSiKQrtK9RprLaioPK1RrwzQDzXFIJkSbSbDhIlJoEC0Exhykgad49hVKyPUy31NpBhD6PR8NSyPb9hFCYbYe37CKZ29q01Y6mDUySrMyGEmDBo0nIppREyJSP1UXQRMQkuqiKQBGSRozEAXJsB5AcZxumvxAFM6tFAxJsC17E7BYDO3MyLlJ6qY2+O31pnaV6QUcMpNVwD8gzc9i7u+wnnGN6S4qojHrmuVYhKfsLcC4XKxN7bzPP6PSnrWCkW1je+3xmP7m/Gs4/7dp0m6V1Ma2zUpKfZp33n4mO9rdw3b75pBYW90KD5b/CDwdO69hJ7tXP6x6lT2fWz0Zjbut5NRV1rCwO23mf0jl8suR7vV4DCqS1r7LeYK/WFFPIG/D19YyW0aw7ZWrN7W3l2bT9JBH3Hl55f9T4wLE+tmaD9D5wBuv8Aa7bcLc/r5SOHxWqb7yLbRtty9ZRqn3PkRGA32zubeOX0McKjlzrZE8O0jbYCaeidPVqVS4JBHDL1f/MxcNiLm17DM99gfrfxML1hA9o8j3bb55i/GMns3RjpSuLWxyqqPaXZcfMo+o3TZYTwXA9I2oVUqJk9Mgi5JDC+ankRee76NxyV6KVUN1qKGHLiDzBuO6dPHnudufPDRmWDNOW2g2WbzJn8qppxuqlnVkY/o9AGnIMIZzAOI9jQNQwLQzCAqGXALh9h7fsI8Hhhke37CKTfTaitCBpXBhFaTUrCmTECrQgeRVDKZMGBVwdkIDIMSNqRhJCIMPpfierwzW+MimTwBBJ8lt3zyPHkljluNvXbaerdPa1sKB81VfAK5P28Z5Tjq3snjfynLyX+To45/FV6O441MKVOT0mKt+bKxnEfxKrVYgfEWHK/tW8502Eq9SuIIv7dNmBXbrglt/aT2TjgdZs9p3jjvix/Kr+HoWiMRroCOFu+Wa1Pb2bOP73nPdHespe9mjeKncTOjxLXIO4iTeqqMOtX1XV9xIp1BssT7r9myaNQgDLcT5DLyJ8JVxKgkoR741b8/h8/rApiiVQtvJpt+bn4MIwtYlzrdhUd3s3t4wLVLnvA7wzD6X8IBsV7BJ2lR4hlQ/bwkaVQmpb5dY9pOrb6nxMIVW6FO4vxA7vZB+ogq44ZW8b+O6/jLYcAZW4dwy3ZmV6j2zy5bI4QC0rZ23+PG/nIvVN8/Hds2EcP1hBXHr9IGsbxkzsZx8fXd5z1n8F9Ol6NXDsSTTPWJf5Gsrjuax/mM8p0gP8AaPaB4mb34TaS6vSdAAm1QvSPPXRiP7lU900x6qMu4+gSJBpNjBO03jINzB60dzB3mhE0C5kqlSVqlSXIm01R4B3iYwbvNJCHw2w9v2EUjhqmR7fsIpN9U0A0mrQCbdtoY0+BvCoFV4QGV0MIGkWGNTyh1eVA8mtSTYe1xWkw0qCrJrUkXE9uB/FXGlKlHWBKFTq2vYPre2T3anjOGYaxIJyFj47BPS/xPwfWYLWG2lUVu5rofMr4TyA4srV/MPALb9Zyck1XVx3caVWgpW3EW8Rb7+c47TeC6moCuanO3DsM6oVN5O0/tMfT/tixsLHzkT1V8XtE4smkpI9lgbHeONx2zUQCwA2WHcRtHrjM3onoqvjA1LDJr9Ums2YUKCSANZrDWJ2C/wAJ4TQp4OrSZqddGpuGvqsLECwF+YPEZQsEqOKw2suz1umJinBurHV17Z7tce64O5rjPj5Toqot2TLx+ADggjLdzih1jYiqxADCx1K1Mj/yL7Yt2ix75tYGiAusdtQ6/cxOqPAiZWH0eajimxOqpWprbwoupQniQQAeXKbrWGduwd4te/K/jKSHVex9Z7L+t0oYqub/AOf2k62K4EnkN3hb7ylWO8277/pGA2Y8oyYgk29eEHr34eY+sMtMAXO7bfd67JSTY5rUmv63zT/CrDFtLYW3wl6h/kpOfraUV0a+Ip1nAIp0KRqux2X2U1/MzkADt4Gdp+BWi71MRiCMkVaSn/k51n8kA/ml4zuJyexs0C7xM0A7TpkYWmqVIIvEzSJM0iaG7QTQjGAcy4SLQDMJNhBNLCxhXyOW/wCwijYQ5Ht+wimd9UvLDLlKymTVoVKwDJ60CphFYSKpMSYMijDf4Sd13E98Wxo4McCLVHGSHKLZaY/TE/8Asa/5V/8A0WeCaYrWB3G1ge0g/WfQPSajr4OuBt6pj/SNb/rPnLpJrFtUXt7x+gHrjOXl7yjo4usas4XSOs2qxyGdxv4TR0V0YxGkapTDgaikdZVbJKfAEjMm3wi5PZnMPo5oGrXC6i5VMRTwwa+ypUBYXHAKrG/KfS+iNE08NRSjRFkpiw4sd7Md7E5k8TFhx7p58mp0r9EOi1HR+HFKjmT7VSofeqPa1zwA2BRsHE3J0sfo+lXTVrIrjdcZjmp2qewyRMQab/MYfVeadN+jSYUoaWt1b3HtG+qy5kX4EEHxnI1KwAO+3CevdNcH1uCqZXKDrB/L739paeMYqoQLerTl5MdV08eW41sLghToqfiqWdj2+6OwA+Zmfi34bezgM7eJlwY01KS23KARwKixB8JQxTgKd/fYHtPyj63mU9aMqpa/tEHebkkDtA+8q4nEA+6yn+ryzELVPZ2lRfuBuFB7N2ZylOto52Hs6pvuKgd1x3zSIRw5JbPxuRYcc50vRLojV0jWsvsUaZ9qoRcKbDIWtrVDcG1+ZynIvQdciNRbi5b3b8b/AGn0r0WwlOjg6CUShQU19tCGV2sNdgw967Xz/Sa447qMrpzP4h6LpYPQdalQTUUtRB+ZiayEsx+Jjq/4l38KtH9ToqibZ1dasf5mIX+1Vi/FSgamiq1vhNKoexaq63kSe6Xuh9UHR2EK7P4ekP6UCnzBm0n8mW+m27QTNGZoMtNYgzNIs0dmEEzxlpFmkWvwiNSQepeVsaRcEwDLJs0EWlS09RZwbeye37CKRwjZHt+wjzO+qW1hFmer8zCK/Mytp0viTEoipz+smH5ydnpdtJKJSWpzkxU5ydwaX1kllJavP6RDEDj9JOz0vsgIIOwgg9hyM+dekWE1XcHajMn9JKn6T34V+f0njnT7C6uLxA3Ftf8ArUP9SZhy/iteP8tz8CF/28YNwq0SMt5SpmOdp6qJ5N+CL+xjDuNSj/8AWp+09OWp6ymmHjPKdrsGYIVBx+kj1g4jylRIlWmGBBGRBB5gixHhPDdN4A0q1WkfgYjtG494se+e39ZzE82/EzAatenWGyomo1vnp2t4qR/TM+Wbm2nH1dPOMRjHRdZDYjI8+0HbNTovo6ppCq6UguslMVDrNZSC6rlkc7tex4GYmkgfaHfO0/A5T/EYljsFGmnez3HkhmOOMt7a5ZWTpz+kdAV6DBa9J6ZNyGYXDm/wsLg7Blf6x1o5ixtu9eE96xFJHUrUCsp2qwDA9oM4LpH+HaWL4VrEZmkTe9gPcY5325N4ysuLXhY8n9uKRstoNpY0P0ir4OorU2LUy13pX9h1PvZbmtsYZ34iUMTTZCVYFSNoIIPgc93lApdshu+++/r6zKW4tLNvYMH0kwuPSpQViC6MjU3Gq2qylWtmQxF9xO6Z34bVyMLUw7n28LXekd2ROsP7i/hPNtB4V6mNp0abEAuDUYZaqAgub7p6Do89TpjFJf2MTRTEA7tdDqOO3NjOrDO3Vrnyx11HZkyBaVi4+cSBcfMJvtlpYdoMtAFx80G1UfMPOPY0M7QTVINqo+b6wbVB80e4ek3eCd5Fqi/MINqi/MJUyGl/BP7J7fsI0Hgai6pz3/YRSLlNnpZDn0IRb8B4CZo0mOcINJDn4xXKHpoKezwEKF7PCZq6T7fGEGleUX1BqrwB9CTF/QEz10rJrpT1lJ+oeq0Bfh5SQvwmJpPH1GQCkbMSLkMEsN5vt8M5y2kcfjMKwYYh2B2Ek1EJ4MG2eUi8kn4VOO16OFbgJ5P+JdcHE1c8wqKe0IMvPymnU/FSp1dhSUPa2vrEqDxCW8iT3zjaOHq6QxGotzc61Soc9UE+0zfpvOUzzymXUVjjruvQfwa0YyYB6mzrqzH+WmAg/u153fVtzmTo2qlCklKmAEpqFUchvPM5k8yZbGluzxlyyRFltWjQ4iIUjuH2+8qHS44RhpTl5mPcLVXDRPPynPdN9GGpgqhAJanaoLcF97+0t4TaXSY5+J/SOdJr6P7SbZejks7fPukqF1vynWfghV/3sXTte6Unv+VmW1v/AJB4TO6SUqf8RVWgQaZc6trWFwLgcVBuBKvQjT3+n43rKgJp1FNOqRnZSQyvb/iwzHAmY4XVa5Tce5PQJ3HujCmw3eIBkaelkIBBuCAQRYgg5gg7xJf6qnPym+4y1XIdOeiOIxb0WosihA4YNcX1ipUggHZY9k83xRahrBgNcMaZF9jg2YeM91bSq7pztTQGHbGDFEHWvr9Xf2DV3VLWvcbbXtfOZZ4ytMbpT6E9FRh6RqMp6yqATr7VXaARuJ2kS/jOjwfF0MRrappLUUrb3w4yF75WJJ8JsHSQ9FoNtJD0W/SaTUmkXdu0DSB3ecE2H7POTbHL6v8ApBPpBeB9d0v6hapv4Yf4P7QVXDjdf13R20knA+UE2kU4HwEqWFqotS7RItR5+X7xNpCnz8BBvjk4/b7Suh2TqOHlK7UxJtjE9H9oNsaBst4iPodrmj0GqfzfYco0jgcRdT+blwHOKTdBgjFnjJLizxlIPz8jCB/Vpx/VdOl1cUeI8pMYo8fISiGiF4vqjTRGKPHyEIuKPHyEytSSA5+cX1RprjF8/IR2xAYEEXByIIBB7RMsW4yakcTDY0jW6PYdzmh7AzgeAM0cHTSiurSVUXgotnxJ2k8zKq29GTC9sWz0vjFnj5RfxfPylG3rOOIbLS9/E+rSa4r1YygGkgx9GH1T+WiMX6zlXSVRnpOqmxYWudbftGWeYyy4wWtOu0PodAg1gCSLknid0V+spfn3/ZdT147U0LWDAdVU1c7kAHuHaeUycdobEM9kouF3tUsLX5/tPoDGaDS10y5H9ZzWNwYBIItPH5/1f6r9Pf8AJhP+96bY445+Vh9FUejhKdN3DldYXUkgAsSFBNjkDwmocZKLUtUm0gahnp/p+f8Ae45nPyzyw1dL5xZkTijKJcyBqmb7TpdOMPPzkDjDzlPrjxjdeeUexpbbEmCfEHnAHESBdTtvHstD9cfVo4VjuMqFV5+Ei1BOfhHsaWagYfCfOV6mKtkQQe+COFG4N4iDbD2+FvER/VGifHcz67oP+PPzeci9I/KfXfAmieB/p/eH1RqNvRWMuh9oe99lilfRNH2Dl8Xyt8qx4fVLTMUvwHnCIz8REjCGXtmayVG+aSFI/MZNGtJipEEFw/OEFCTVpIRAy0pMJEH5xusgBlWFBlXr+Uc1TALBMganOVy8E94Bb64cY/8AEjjM8qYNyRA2suJAIJ4zv8BjAVBBuCLjsnkj4kj/ABLGD6TVcOPZN0v7rZgX4bxNuKS3W0ZPWMRjcpg6Rrhhn48JyL/iESM6Y7mt9pmYvps7e6qjtJb9JtnwfeNxyksqcc8Y28XihTDM5sANvHgBxPKDV8u4d3Gc5iNIa6IKraza4qW2BQBYAgfTnLqY4mebxcE4JcMb1t05ZTKS/lrFxA1MUo2sPGUTiCYkqW2X8f1mzNaOJXj5H9JHr14jxjJV5xjVU5aw8RAJFucYOeIkl2ZbpB6cAlrmNrHiYCoGtke/KBs28v3WH0gS0zHiZAsfRgTVI3t3/uJHrSePhaPY0OKrCLr24Su/ImV2xB4mPYdDotzqG/zcDwEUoaIxJ1Dn8X/VY8aVNacKthtMAavon9JHX5w0pd68cI615SDDtk/4gRBeFaS1pQGJkxijwiNdBkw8pjENwEmtQ74gt9bF1wla8mpgQ3WiP1kFq8I4SBiGDaneSCx7wCs+FgqmCBFjL2tI60Qc9W6MqfdZl7CYD/0xn77+M6bXjhhH9Zf2WowqOg7c5p4fAWl1SJMESTAXCyNXDXH+R9JbJkGlBSTAqM9RSfH6woUD4AewLDEyBEAGSvyAeuUZbDZfszknSQNMQBFx6MiXHGM1KDahygCqMOMAUHzSbUDBNhzAEUO5oKthmPx+Fh9o5omDZTzjDS0Ng7I2bH2jv/4rGktEMdRsvi/6rFBNYgrc4RTM4VIehXlGvoohQolZKsn1sk1tBCKBKK4mFGKiC4tpISoMQIQVxALIMV4EVpIPADaxkg8DeOGgEzVMIK3GDBiiMXrRH1rwN42t6tACmRKxg8cPeIId0mKkRWRKxgVasmKnOVGa3oRhX9ZQJc1pEtArXuIxqxgUtIl4Bqkh1kAO9XlB9d2wRqQDPzgFw14M15VpgsbCxJ4mF/h3sdhsbbew3vst7Q8YwL1kiakZaD3INhYgbb3JJA2X3qfCSGFc/D5jx27Mj4GBbaWinGofzf8AVYoDRwKqwYWOtv8AyrFAnFpt74ZTsiimillTJLtiikUFEDn3frFFFQIv2h02xooAcQynZFFEBVOUmsUUDI7ZIRRRUEx2RDZHigAX2ycUUQETaYn2RRQCsZLd3RooAOjthDFFGA3gyYooyRQwO8xRQCBNsxkRsIyIg3xLjYzC5vtOZO0xRQgTTEtmdZtnE7tn1ibGPf32/qPKKKMNPQ7EoSczrbTn8KxRRRE//9k="/>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pic>
        <p:nvPicPr>
          <p:cNvPr id="34829" name="Picture 22" descr="https://encrypted-tbn1.gstatic.com/images?q=tbn:ANd9GcScuWVDNRu4tWeeSIIISekZ7XmJKf6_Oy4yYgGzQehyh1Ux0tfD"/>
          <p:cNvPicPr>
            <a:picLocks noChangeAspect="1" noChangeArrowheads="1"/>
          </p:cNvPicPr>
          <p:nvPr/>
        </p:nvPicPr>
        <p:blipFill>
          <a:blip r:embed="rId5" cstate="print"/>
          <a:srcRect/>
          <a:stretch>
            <a:fillRect/>
          </a:stretch>
        </p:blipFill>
        <p:spPr bwMode="auto">
          <a:xfrm>
            <a:off x="7162800" y="1371600"/>
            <a:ext cx="1714500" cy="2667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normAutofit/>
          </a:bodyPr>
          <a:lstStyle/>
          <a:p>
            <a:pPr fontAlgn="auto">
              <a:spcAft>
                <a:spcPts val="0"/>
              </a:spcAft>
              <a:defRPr/>
            </a:pPr>
            <a:r>
              <a:rPr lang="en-US" dirty="0" smtClean="0">
                <a:solidFill>
                  <a:schemeClr val="accent3">
                    <a:lumMod val="75000"/>
                  </a:schemeClr>
                </a:solidFill>
              </a:rPr>
              <a:t>Inclusive Strength Training</a:t>
            </a:r>
            <a:r>
              <a:rPr lang="en-US" dirty="0" smtClean="0">
                <a:solidFill>
                  <a:schemeClr val="tx1"/>
                </a:solidFill>
              </a:rPr>
              <a:t> </a:t>
            </a:r>
          </a:p>
        </p:txBody>
      </p:sp>
      <p:sp>
        <p:nvSpPr>
          <p:cNvPr id="36866" name="Rectangle 3"/>
          <p:cNvSpPr>
            <a:spLocks noGrp="1"/>
          </p:cNvSpPr>
          <p:nvPr>
            <p:ph sz="quarter" idx="1"/>
          </p:nvPr>
        </p:nvSpPr>
        <p:spPr>
          <a:xfrm>
            <a:off x="301625" y="1527175"/>
            <a:ext cx="8504238" cy="4572000"/>
          </a:xfrm>
        </p:spPr>
        <p:txBody>
          <a:bodyPr/>
          <a:lstStyle/>
          <a:p>
            <a:pPr>
              <a:lnSpc>
                <a:spcPct val="90000"/>
              </a:lnSpc>
              <a:buFont typeface="Wingdings 2" pitchFamily="18" charset="2"/>
              <a:buNone/>
            </a:pPr>
            <a:r>
              <a:rPr lang="en-US" sz="2000" smtClean="0">
                <a:solidFill>
                  <a:srgbClr val="7030A0"/>
                </a:solidFill>
              </a:rPr>
              <a:t>Demonstrate a variety of ways to perform the activity for students to choose from</a:t>
            </a:r>
          </a:p>
          <a:p>
            <a:pPr>
              <a:lnSpc>
                <a:spcPct val="90000"/>
              </a:lnSpc>
              <a:buFont typeface="Wingdings 2" pitchFamily="18" charset="2"/>
              <a:buNone/>
            </a:pPr>
            <a:r>
              <a:rPr lang="en-US" sz="2000" smtClean="0">
                <a:solidFill>
                  <a:srgbClr val="7030A0"/>
                </a:solidFill>
              </a:rPr>
              <a:t> EX: 90 degree push up, modified pushup, diamond push up, clap in-between pushups, knuckle, fingertip</a:t>
            </a:r>
          </a:p>
          <a:p>
            <a:pPr lvl="1">
              <a:lnSpc>
                <a:spcPct val="90000"/>
              </a:lnSpc>
            </a:pPr>
            <a:r>
              <a:rPr lang="en-US" sz="2000" smtClean="0">
                <a:solidFill>
                  <a:srgbClr val="7030A0"/>
                </a:solidFill>
              </a:rPr>
              <a:t>Students will choose an option within their own comfort zone and ability </a:t>
            </a:r>
          </a:p>
          <a:p>
            <a:pPr lvl="1">
              <a:lnSpc>
                <a:spcPct val="90000"/>
              </a:lnSpc>
            </a:pPr>
            <a:r>
              <a:rPr lang="en-US" sz="2000" smtClean="0">
                <a:solidFill>
                  <a:srgbClr val="7030A0"/>
                </a:solidFill>
              </a:rPr>
              <a:t>Provide the minimum amount they must do- it’s up to them to see how far they want to push day to day</a:t>
            </a:r>
          </a:p>
          <a:p>
            <a:pPr lvl="1">
              <a:lnSpc>
                <a:spcPct val="90000"/>
              </a:lnSpc>
            </a:pPr>
            <a:r>
              <a:rPr lang="en-US" sz="2000" smtClean="0">
                <a:solidFill>
                  <a:srgbClr val="7030A0"/>
                </a:solidFill>
              </a:rPr>
              <a:t>Some students will compete with others while others will work by themselves – either way is fine- they are engaging in the class </a:t>
            </a:r>
          </a:p>
        </p:txBody>
      </p:sp>
      <p:sp>
        <p:nvSpPr>
          <p:cNvPr id="36867" name="AutoShape 2" descr="data:image/jpeg;base64,/9j/4AAQSkZJRgABAQAAAQABAAD/2wCEAAkGBw8PDw4ODg8PDQ8QDhAQDw8PEBQOEBAQFBQWFxUWFxYYHCgjHRwmHBYVIjEhJSorLi4uFx8zODMtNygtLisBCgoKDg0OGxAQGDckHyQsLCssLCwsLywsLDQsLCwsLCwsLCwsLCwsLCwsLCwsLCwsLCwsLCwuLCwsLCwsNzcsN//AABEIAHYBqgMBIgACEQEDEQH/xAAcAAEAAQUBAQAAAAAAAAAAAAAABgEDBAUHAgj/xABAEAACAgIABAMGAwQIBQUBAAABAgADBBEFEiExBhNBByJRYXGBIzKRFEKhwRZSU2JykrHwMzTR0uEVQ7PC8Qj/xAAYAQEAAwEAAAAAAAAAAAAAAAAAAQIDBP/EAB8RAQEBAAEFAQEBAAAAAAAAAAABAhEDEhMhMUFRIv/aAAwDAQACEQMRAD8A7jERAREQEREBEpOW+0j2gZWLlHCwOVGrVWutZBY3MV5uUA9NcpUk69fSRbwOpQJGfAHiC/iGJ5uRSarFbkLAFUt6A8yg9vmP+skwkisREBERARKSsBEpKwEShlFcHqCCPkdwPUREBERAREQESkrAREQEREBESkCsREBERAREpArETCxuK41tj1VZFNtqfnrS1HdP8Sg7EDNiIgIiICJSVgIiUgVnl3CgliAANkk6AHxJmNn8Rpx15rrFQHtvqT9AOs5h7XeOPkU4tGIztS72NfygrsqAEU/L3mOvkJW7kWmbfkdVx8hLFD1ulinsyMHU/cS7OUexvhV9NuQ/nHyOXTVAe6zk+63fodA9QPlOrSZeZyjWbm8VWJSJKFYnl3ABJIAHcnoBIT4w9olGFuqpGuvK7BPu1KD03vu30A+8jkTcmYfE+JV46FnOz+6o7sf9+s+a+KccuyLGtttexyd8xbrsdeg9PlrtJd4cy8zOpUHzsizbKWJaxiAemz8t9zM+pu5npp08TV9pDxjxHbbYPxWQHm0iMVXoN66d+3rLOJ4Qs4g5zRyozKFZ7CeZnUcvzPbXWWeJ+H78ZK7Lgql+dVXfMynl9ddPX+EnHs8t5sCob5ir2Kd+nvbA/QiYdPN1rjTp3ZnHOW34Jw0YtFdCnfKOraA5mPczPlInXJw4reVYlIkisSm43ArEjniPxph4A/Ec2WEHkrqHNzEenN+Udx3M5hxf2r51jn9nKYtfoqqtrfUsw7/QCRyO4zB4lxajHG7X0e4Ue8x+wnNOCe0jIyKClnItiaDWqNM4PrrsD9P4TXZGa9zdSdMfeJO2I9esw6nW7fUb9PoXXu/G99p/ilrMDy8I2qXuRbnG0ZatE6BB31blH03NB7H8DKTN2tpro8svbWDtbNjoCu9Agkde/SS3w34eqzajZczcnMFVUIHNoAnZ122dSXcI4Hj4nP5CcnPreyW7fWWx364tRuYzzJ9bKJSVmzEiUiBWJSIFYlm7KrQgWWIhPYOwXf03LgbfaB6iR+vxVTzsjq9emZeY6I5lOtfrNH7Q/HQwsRHw2V77bORWZeZagBtmIOuvYD/xKzeb+rXNn4nkTlnss8X8Sy8h8bMBvr5Gfzii1tURrQOtAg7+G9kek6lJl5Vs4ViJSSKxPDuFG2IUfEnQltMypvy2Vt9HU/zkci/KSO+I/GOLg1mxue7RC8tOjonttiQNfrOUcf8AafnZDapf9krBOlp/MR/ec9T9tCO6J4rvO5g8T4tTjDdjdfRF6sftON+FvaBmnnx7LmsUqWFjjntU7HQN8Osv5mfZaSdnr6nqxmHU63b6jbp9Hu91K/Fnis34GXXio6WvSyqxIB5f39fPl5tfOc28CcAtfNxGFjUkWhmKe66gHfQ/MA/rqdD8H8LqymtSzZrqABQMVJYkgb9daB/WTfB4NjUENTSlbBSvMN70e/eMd+vdqdzp5tnDPErKROhzqxKSxl5lVQ5rXVB8z/KBkRNJ/SrC6jzuvw5WH8pDfG3jm9aT+wsE0dWNoM/IemwewP8AvfSU8mf6v49fxK+P+NMHBfy7rC1mtlKl5yv+L0H07zFp8eYV1Jsx3Lv2NbqUZD/e/T0Jnz7l5z2MXsZmZiSSxLMxPqSepkv9mfh+/NbJZGFda+Wrs29bPMQBodSAP4j4yN3XH+TEnP8Ar43vGuLvcXfZdifXt09B8BNx4P4XVmWXrd76VOG8veveOwN/LQ9PhNjxDwfTj4l9nM1tqV8wJ91RognSj5b77mH7ObuXKyK9HVtS2Kfjykf9xnNnFm53OrW5ene38Trh3DqcdSlKCtSSxA67J+ZmXKRO2ThxW8ovxHxYUubGooe64MVCjZJI9dD0+81meeM5HQUtSD6K6qPv73+s3ScIuTibZaeU1NtQV+YkOh0N8oHr7o/UyQzLsuvta90zxxHPB4c4uwCtamm6sGtJ5fr0P8JGPHPgzKqxLMuzkfyGUkoxZijEAnqB0GwT8NTtU82IGBVgGUjRBGwQfQiJ0pPZetqzh82+FfBWbxF0KVtXRv3shxqsD1I/rH5D+E+gvDvB68HFpxKtlK1I5m/MzElmJ+pJmxVQOgGh8BKzSThkjnjrE8zFD9fwbUc6/q75W/139pgezkci5lWtcl6nXbuCP/rJfdUrqyMAysCGB7EHuJGnwLcLJazExjdVaicyiwryMux6nrsEd5nrPGu5rnXOLhKImPgXvYnNZU1Db/IxVj+omRNWRIVf4hz7Mm7Fxaldq3cEjQCqGIBLN0k1mp4bwQUZGTkLYzDIbmashdBtk7Da36np26ym5bxwviyc8xFOIcI4xdoOQR8rV0Ptv+Uxf6McXQaVkYHWwLe3X12J0uJTw5X82v44d438OZteLZdkVHlpKt5oZXUAkL6Hfr8JzvFxrb7Fqprex2PREUs5+gE+rs/DrvqsouUPVajJYp2AysNEdJY4XwbFxF5MXHqoX18tApb6nufvLZ6fb6imt3XuoP4F9nVdOKpz6z+0OxZkWw8qr+6p5e5770fWbzjXhWlag2JSFsrbmKqSxsQghl6k9dHY+klUSbjNJvU/UQ9nvNWmRjurKyXb0RrlDKO/6SXzV53AMe6zznVxZoDmSxq967flPeZ2JjLUgRSxA/ru1h/ViTGJZODdmryvRES6iLca47kpl/suKguYop5db0fUk+g7TA4hmcYUdamG+v4XK+v8o3JLj8FrTKtzFezntQK6cw8vp661vf3mzmXjt+1rNyfI5uvirPx/+YrflPQG2or1+pAmk8WeM800c9Vz06cBvLIXasCPQb76nYiN95HPE3grDz6yjhsdi4drMfkR2I9G2pB/SV8epfWk+TNnvL54v4hY7c7sXPqXJZj9z1k08HeKsivHejzGFKt+Go0Nb6kA99euvnJavsX4dvZyc9vkXo1/8MkmD4B4XVWtYxUs5f37NtY3XfVpbWdanHKmNTN5sc3v4ibTo669uvXfpN/w3wW+bjq9ltaoxDBSPMI129eknmH4fwqQRTi0V77kVrs9Ndz17THwuAtSdV5eStYPu1bRlVd9hzKZnnocX37b66/M9elvwr4aXAD+/wCYz6BOuUco+Xxm/iJ0SSTiObWrq80kO4/xPN/bhh4pG2RWUe6ABr3ixI3/ALEmM11nBqjlLmbsW0JyEK5CMvwZfX0/QSu5b8TiyXmotmeF+JXD8TJqY+o5n6fQlZif0DzANrk1c3wPPr9dfynRYlfDlfzajlfF/AmaabQWqvBqYnlY82wN6AI7zj+Hh35LrVj1WWu2vcRC7fcDtPrQiY+FgU0KVoqrpUksRWi1gk9ydDqZM6cz8V11Lr6557OfZyMat7eI1VvbZyeXVzFvKUbJ5iDokkjY6j3RJnneHsZ6bKq6aqSy+66IFZWHVTsDfebiJbtis1YgnhqqzDzrVyFFXn1c3V1C7DDqDv5np3k6VwexB+nWYudw2i/l86pLeXfLzDet956weH00Aimtawe/KNbkZzc+lt67vf6yYiJdREvGGZlJdjU478gvIRfTT82iSfoR/Gef6EBxu7LusY99AAfpszfcX4NTlisXBvw25kKMUYH6jr8P0mwRdDXw+8z8fNvLTyWSSItX4CwgNN5zHf5ucA/wGpdt8DYBUryOAUKn8RjvY1s79f4SSxJ8ef4jya/ri/A/Y9e1hObetdasQBV79lgB6H4Lvv6mdc4VwynEqWjHrWqtewA7n1JPqT8TMyJbhRbyKg6OjdVZSp+hGjIBwPEfF4hjixHXaW1E8jacqDorruCApnQ5r+McLXJVQXatkcOjp0ZTog/qDK7zz7aY3xzPytgDEwOGYD0758i28EaAs0dffvM+WjOkREkIiICIiAiIgIiICIiAiIgIiICIiAiIgIiICIiAiJpsvxHRU5RltYi0UqVUEPaXqTlHXfQ3J1Oh3gbmJ4pcsqsVZCQCUbXMpPodEjY+RInuAiIgIiICIiAiIgIiICIiAiIgIiICIiAiIgIiICJ5Z1BAJAJ6AE6J+k9QEREBERAREQEREBIb459o+Dwj8OwnIyiu1xqiOYD0Lt2Ufx+UkbcVrNz4tRW29EV7EDaFStvlLnrrejoaJ6GQTL9m2Dbn8Q4jxAh1t1uhifLTmUAuHGjzH0+B+PSBm+zj2lVcZayk474t9Y5iATbSy/KzQ0390/A63qT2R/w9wPCwuSjh9KVUrzWOUJfmsKhV5nJJY8pb1+EkEBERAREQEREBERAREQERBMBEs4+VXZvy3V9dDykHR1sb+HTrL0BMZsCksbDVUXJUlzWpYlSpXZ1voVUj/CPhMmICIiAiIgIiICIiAiIgIiICIiAiIgIiICI3EBETzZYqjbEKPixAH8YHqaLxvxi3B4dl5mPWLraaudUbfL3ALHXoASftNH7SfaHRwrGbyXpvzX92mnmDcu//AHHA/dHw6b6D5za4VlVnDxlOVvPkG3z20zOwXfMD+7729AdB0gcNPg3xJxeyjMtZ3Nh51ttvFf7MDoj3N7ToQQFE+hPD1FlWNXVbc+S9W62vs6PbykjmP6a+00vAfEV2bncTxkrSmvBaqkO34htdgxZtDWtcugOslFFIRQo2depOySTsk/MkkwLkREBLGXea15gpfrr4BfmxAOh89GX4gYOPxJWUOUdAehOg6g9vzLvp8/vM4TlPti8XX8JfGqxPLC5nmvkhkLEBSi8y6I0SCd/HlHz3gcD9tQGJlrnUj9txqiaymxVlPsKv+A7IJ9CN6+ECa+M/aLg8KdKLOfIyn5eXHp1tQx0C7HooP6/Kc14l7fMgixcfAqrbbCuyy5rNDrolAo2e3rOS5ubflZFmRYzW33Wmxm7kuTvp8h6D0Akn8MezzP4uDfiJXXT5nI72tyItg1z8utlh19Pp6QJn7AeLX5HEeIC5vNa5BlWO35jarMv6EWt9NCSPjV9vGcu7FpqdRw/jWILH3uuyuo6YfUfisR8l+M2vs69nNfBbfN/aHyL76WrsPKEqABVvdHU+ncn7SS8Ex0rWvy0VC+RZZaVULz2W1mxnb4kkjqYG8AHw1KxEBERAREQEREBERAREQEGIgRbxHm4PDEORmWNjVllFVyc5sDkAGscoJI0N8p2OjfCXfBnjHE4nW/k2fjUnlvpccrqe3Nr1U/Efw7SHf/0XSzcLx2VSQmfWXIGwoNVo2fgNkD7icQ4Hxa/Euqzsa449tfuO3fn1r3Sv74ZdbHy2dQPrfi/FcfDpfJyrUpprG2dzofIAepPoB1M5hZ7eMPncVYWS6ICednSvYB1vl69yR+s4/wCM/GeZxe4PkNpFP4OPXsV1+mwPVj8T1nnw34T4hneemJjPcRV7xBVVQ8ysFZmIAY67b3A7twH2z8LyvddcnGt17tRqa82H4J5WyT9QJuB4yybGC43BeJOG/LZkKmJWRroSWJI+4kf8FVW8J4JbZ/6WE4jjAm6nQFuSC3usLFDE7U/PqpEs+GPavZmm6h8O9c1WIqxKKjZz9Oz2PoIQQdlgABAjniu3xVxC7LqpS/HxksYrTXZXWw5VU+ULFILnXva313vsQJI/Y5wfjOIX/wDUbLFx7FIqxb3Ntqsuj5g6nkXrrXqT8uu94jm8QxH4VjotFl2fluctyrOa9KHdl6gaVQQNjsoHXvJjRS3MXcgsRygL+VV3v6k/OBkREQEREBERAREQEREBERAREQNXxDAbm86vmZwQxXmKsV6cyqw7dPQ9N67TW4Hi/h75X7KmdVa7e6gNiki0E81e/wCtrXQ9ejfCSVt6Ou+un1nxtmCwZWVTeDXc97829gpeHJB+XUsN/wB7cD6c9pnjNOEYRtHK+VaSmLUeoL+rMP6q9z9h6z5n4nx3Mz1ufKyLcizmVzzudcgBB5UHugAlTofylvjvGMnNehbrXyTRSmPUWPMSq7/Xqe56kAbm89n/AIPs4nmV01c3l1Or5eQp9yqv1RT+8zdv/A3AiFFD2MK60ax2OlRFLMx+AA6mfSLcCyMjwzw/hqE4t1y4tTmwMjVacNZte+/dI18TJrwTwvgYOzh4lGOxGi6IOcj4Fj1/jK3ISoVfzrdewHzBZ0/1SBTw5wmrGW3ywed35bHY7dzX7ilj8dDf1Jm3mJgWBvMI7Fww+jVof5zLgIiICY/7bXsjbHR1tUZhsd+oGp7yKedSvMyg9ypAOvh1EtpiMAALrAANAAVAAf5IHLPb3wBcvETPqZvNwwQ6FGAel2XZ6jup6/QmcDa9nVKwPgOn5nI6KD9AdCfZOfwwX1WUXWPZVajV2KRXpkYaI/LIp4f9lHC8C9cmgXNan/DNzraEP9YKV1v5+kDhPgfwlZxK/wDZ62NeOv8AzmYFJUL611n1J/j37T6a4LjYeFj1YmMFqpqXlReu/iSSe5J2SfUmZiYrKNLayj5JWP8ARZ7FL/2zf5U/6QMfIy6y1JV1JFmu/owK/wCpWYNd6KKCrA6qqZgOpXk5VJ0P7th/yzZ3YrupU2nRGvyrv6iYT8FJAH7RZ0OxpVAB+QHQfpAzRxGj+2qHyLqCPqCZVeIUEgC6okkAAWKSSegHfvPFWI6Actig6AJ8obOvjoiXa8frzO3mMPy9OVV+g+Pz7wL8REBERAREQEREBERAtZLsqkqhsYdlBA39z/v69phjzP3lyOb15TWq/QDm7TYxAj/iLhIzcTJxLFyAt1LJs+WwVte63f0Oj9pwfF9i3F2sVbVpqr3prA4t0PiFHU/TpPpiIHLuD+yDhlCp5i5t9g/OxK1rYfovUD5A9fXcnODg149a00JdRUo0tddVSqPsFm4iBqsiskbHnswUjToAGU91JVd9fj6HRmtdbt83lZJY6DMFrrc69dqD17/qZJ4gaSqjbJa7ZPmIrKhakO1Yfl51B5Ou+VevymXX5rMvK7hAQWNiKvMPgF0D9+n3mwiAiIgIiICIiAiIgIiICIiAmHlZDc3IA6gdWsFbP9lABG/me3z9MyIGvFh/tb/vjn/snFPbN4Iy8jNrzMHGuyvNqC3+XQVYWJ0DMNDe1IG/7s73ED528M+x3Jto8zLubAtdtCr9msvsWr12RoKx+HXp9dTsfhfgePwzGTExWsVF6sxx2L2Oe7seXqf/AMkmiBgec39q33x3mDdkMlmwWfbc/MKLPVORhodP3UPUj1m9iBHMPLsDMqE1k7P4tLis9enY9Doga3+7NgMt9f8AGpLa7LTY2z8AOfZmziBj4ZtIJt5QSfdCgggfP3j1+kyIiAiIgIiICIiAiIgIiICIiAiIgIiICIiAiIgIiICIiAiIgIiICIiAiIgIiICIiAiIgIiICIiAiIgIiICIiAiIgIiICIiB/9k="/>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sp>
        <p:nvSpPr>
          <p:cNvPr id="36868" name="AutoShape 4" descr="data:image/jpeg;base64,/9j/4AAQSkZJRgABAQAAAQABAAD/2wCEAAkGBw8PDw4ODg8PDQ8QDhAQDw8PEBQOEBAQFBQWFxUWFxYYHCgjHRwmHBYVIjEhJSorLi4uFx8zODMtNygtLisBCgoKDg0OGxAQGDckHyQsLCssLCwsLywsLDQsLCwsLCwsLCwsLCwsLCwsLCwsLCwsLCwsLCwuLCwsLCwsNzcsN//AABEIAHYBqgMBIgACEQEDEQH/xAAcAAEAAQUBAQAAAAAAAAAAAAAABgEDBAUHAgj/xABAEAACAgIABAMGAwQIBQUBAAABAgADBBEFEiExBhNBByJRYXGBIzKRFEKhwRZSU2JykrHwMzTR0uEVQ7PC8Qj/xAAYAQEAAwEAAAAAAAAAAAAAAAAAAQIDBP/EAB8RAQEBAAEFAQEBAAAAAAAAAAABAhEDEhMhMUFRIv/aAAwDAQACEQMRAD8A7jERAREQEREBEpOW+0j2gZWLlHCwOVGrVWutZBY3MV5uUA9NcpUk69fSRbwOpQJGfAHiC/iGJ5uRSarFbkLAFUt6A8yg9vmP+skwkisREBERARKSsBEpKwEShlFcHqCCPkdwPUREBERAREQESkrAREQEREBESkCsREBERAREpArETCxuK41tj1VZFNtqfnrS1HdP8Sg7EDNiIgIiICJSVgIiUgVnl3CgliAANkk6AHxJmNn8Rpx15rrFQHtvqT9AOs5h7XeOPkU4tGIztS72NfygrsqAEU/L3mOvkJW7kWmbfkdVx8hLFD1ulinsyMHU/cS7OUexvhV9NuQ/nHyOXTVAe6zk+63fodA9QPlOrSZeZyjWbm8VWJSJKFYnl3ABJIAHcnoBIT4w9olGFuqpGuvK7BPu1KD03vu30A+8jkTcmYfE+JV46FnOz+6o7sf9+s+a+KccuyLGtttexyd8xbrsdeg9PlrtJd4cy8zOpUHzsizbKWJaxiAemz8t9zM+pu5npp08TV9pDxjxHbbYPxWQHm0iMVXoN66d+3rLOJ4Qs4g5zRyozKFZ7CeZnUcvzPbXWWeJ+H78ZK7Lgql+dVXfMynl9ddPX+EnHs8t5sCob5ir2Kd+nvbA/QiYdPN1rjTp3ZnHOW34Jw0YtFdCnfKOraA5mPczPlInXJw4reVYlIkisSm43ArEjniPxph4A/Ec2WEHkrqHNzEenN+Udx3M5hxf2r51jn9nKYtfoqqtrfUsw7/QCRyO4zB4lxajHG7X0e4Ue8x+wnNOCe0jIyKClnItiaDWqNM4PrrsD9P4TXZGa9zdSdMfeJO2I9esw6nW7fUb9PoXXu/G99p/ilrMDy8I2qXuRbnG0ZatE6BB31blH03NB7H8DKTN2tpro8svbWDtbNjoCu9Agkde/SS3w34eqzajZczcnMFVUIHNoAnZ122dSXcI4Hj4nP5CcnPreyW7fWWx364tRuYzzJ9bKJSVmzEiUiBWJSIFYlm7KrQgWWIhPYOwXf03LgbfaB6iR+vxVTzsjq9emZeY6I5lOtfrNH7Q/HQwsRHw2V77bORWZeZagBtmIOuvYD/xKzeb+rXNn4nkTlnss8X8Sy8h8bMBvr5Gfzii1tURrQOtAg7+G9kek6lJl5Vs4ViJSSKxPDuFG2IUfEnQltMypvy2Vt9HU/zkci/KSO+I/GOLg1mxue7RC8tOjonttiQNfrOUcf8AafnZDapf9krBOlp/MR/ec9T9tCO6J4rvO5g8T4tTjDdjdfRF6sftON+FvaBmnnx7LmsUqWFjjntU7HQN8Osv5mfZaSdnr6nqxmHU63b6jbp9Hu91K/Fnis34GXXio6WvSyqxIB5f39fPl5tfOc28CcAtfNxGFjUkWhmKe66gHfQ/MA/rqdD8H8LqymtSzZrqABQMVJYkgb9daB/WTfB4NjUENTSlbBSvMN70e/eMd+vdqdzp5tnDPErKROhzqxKSxl5lVQ5rXVB8z/KBkRNJ/SrC6jzuvw5WH8pDfG3jm9aT+wsE0dWNoM/IemwewP8AvfSU8mf6v49fxK+P+NMHBfy7rC1mtlKl5yv+L0H07zFp8eYV1Jsx3Lv2NbqUZD/e/T0Jnz7l5z2MXsZmZiSSxLMxPqSepkv9mfh+/NbJZGFda+Wrs29bPMQBodSAP4j4yN3XH+TEnP8Ar43vGuLvcXfZdifXt09B8BNx4P4XVmWXrd76VOG8veveOwN/LQ9PhNjxDwfTj4l9nM1tqV8wJ91RognSj5b77mH7ObuXKyK9HVtS2Kfjykf9xnNnFm53OrW5ene38Trh3DqcdSlKCtSSxA67J+ZmXKRO2ThxW8ovxHxYUubGooe64MVCjZJI9dD0+81meeM5HQUtSD6K6qPv73+s3ScIuTibZaeU1NtQV+YkOh0N8oHr7o/UyQzLsuvta90zxxHPB4c4uwCtamm6sGtJ5fr0P8JGPHPgzKqxLMuzkfyGUkoxZijEAnqB0GwT8NTtU82IGBVgGUjRBGwQfQiJ0pPZetqzh82+FfBWbxF0KVtXRv3shxqsD1I/rH5D+E+gvDvB68HFpxKtlK1I5m/MzElmJ+pJmxVQOgGh8BKzSThkjnjrE8zFD9fwbUc6/q75W/139pgezkci5lWtcl6nXbuCP/rJfdUrqyMAysCGB7EHuJGnwLcLJazExjdVaicyiwryMux6nrsEd5nrPGu5rnXOLhKImPgXvYnNZU1Db/IxVj+omRNWRIVf4hz7Mm7Fxaldq3cEjQCqGIBLN0k1mp4bwQUZGTkLYzDIbmashdBtk7Da36np26ym5bxwviyc8xFOIcI4xdoOQR8rV0Ptv+Uxf6McXQaVkYHWwLe3X12J0uJTw5X82v44d438OZteLZdkVHlpKt5oZXUAkL6Hfr8JzvFxrb7Fqprex2PREUs5+gE+rs/DrvqsouUPVajJYp2AysNEdJY4XwbFxF5MXHqoX18tApb6nufvLZ6fb6imt3XuoP4F9nVdOKpz6z+0OxZkWw8qr+6p5e5770fWbzjXhWlag2JSFsrbmKqSxsQghl6k9dHY+klUSbjNJvU/UQ9nvNWmRjurKyXb0RrlDKO/6SXzV53AMe6zznVxZoDmSxq967flPeZ2JjLUgRSxA/ru1h/ViTGJZODdmryvRES6iLca47kpl/suKguYop5db0fUk+g7TA4hmcYUdamG+v4XK+v8o3JLj8FrTKtzFezntQK6cw8vp661vf3mzmXjt+1rNyfI5uvirPx/+YrflPQG2or1+pAmk8WeM800c9Vz06cBvLIXasCPQb76nYiN95HPE3grDz6yjhsdi4drMfkR2I9G2pB/SV8epfWk+TNnvL54v4hY7c7sXPqXJZj9z1k08HeKsivHejzGFKt+Go0Nb6kA99euvnJavsX4dvZyc9vkXo1/8MkmD4B4XVWtYxUs5f37NtY3XfVpbWdanHKmNTN5sc3v4ibTo669uvXfpN/w3wW+bjq9ltaoxDBSPMI129eknmH4fwqQRTi0V77kVrs9Ndz17THwuAtSdV5eStYPu1bRlVd9hzKZnnocX37b66/M9elvwr4aXAD+/wCYz6BOuUco+Xxm/iJ0SSTiObWrq80kO4/xPN/bhh4pG2RWUe6ABr3ixI3/ALEmM11nBqjlLmbsW0JyEK5CMvwZfX0/QSu5b8TiyXmotmeF+JXD8TJqY+o5n6fQlZif0DzANrk1c3wPPr9dfynRYlfDlfzajlfF/AmaabQWqvBqYnlY82wN6AI7zj+Hh35LrVj1WWu2vcRC7fcDtPrQiY+FgU0KVoqrpUksRWi1gk9ydDqZM6cz8V11Lr6557OfZyMat7eI1VvbZyeXVzFvKUbJ5iDokkjY6j3RJnneHsZ6bKq6aqSy+66IFZWHVTsDfebiJbtis1YgnhqqzDzrVyFFXn1c3V1C7DDqDv5np3k6VwexB+nWYudw2i/l86pLeXfLzDet956weH00Aimtawe/KNbkZzc+lt67vf6yYiJdREvGGZlJdjU478gvIRfTT82iSfoR/Gef6EBxu7LusY99AAfpszfcX4NTlisXBvw25kKMUYH6jr8P0mwRdDXw+8z8fNvLTyWSSItX4CwgNN5zHf5ucA/wGpdt8DYBUryOAUKn8RjvY1s79f4SSxJ8ef4jya/ri/A/Y9e1hObetdasQBV79lgB6H4Lvv6mdc4VwynEqWjHrWqtewA7n1JPqT8TMyJbhRbyKg6OjdVZSp+hGjIBwPEfF4hjixHXaW1E8jacqDorruCApnQ5r+McLXJVQXatkcOjp0ZTog/qDK7zz7aY3xzPytgDEwOGYD0758i28EaAs0dffvM+WjOkREkIiICIiAiIgIiICIiAiIgIiICIiAiIgIiICIiAiJpsvxHRU5RltYi0UqVUEPaXqTlHXfQ3J1Oh3gbmJ4pcsqsVZCQCUbXMpPodEjY+RInuAiIgIiICIiAiIgIiICIiAiIgIiICIiAiIgIiICJ5Z1BAJAJ6AE6J+k9QEREBERAREQEREBIb459o+Dwj8OwnIyiu1xqiOYD0Lt2Ufx+UkbcVrNz4tRW29EV7EDaFStvlLnrrejoaJ6GQTL9m2Dbn8Q4jxAh1t1uhifLTmUAuHGjzH0+B+PSBm+zj2lVcZayk474t9Y5iATbSy/KzQ0390/A63qT2R/w9wPCwuSjh9KVUrzWOUJfmsKhV5nJJY8pb1+EkEBERAREQEREBERAREQERBMBEs4+VXZvy3V9dDykHR1sb+HTrL0BMZsCksbDVUXJUlzWpYlSpXZ1voVUj/CPhMmICIiAiIgIiICIiAiIgIiICIiAiIgIiICI3EBETzZYqjbEKPixAH8YHqaLxvxi3B4dl5mPWLraaudUbfL3ALHXoASftNH7SfaHRwrGbyXpvzX92mnmDcu//AHHA/dHw6b6D5za4VlVnDxlOVvPkG3z20zOwXfMD+7729AdB0gcNPg3xJxeyjMtZ3Nh51ttvFf7MDoj3N7ToQQFE+hPD1FlWNXVbc+S9W62vs6PbykjmP6a+00vAfEV2bncTxkrSmvBaqkO34htdgxZtDWtcugOslFFIRQo2depOySTsk/MkkwLkREBLGXea15gpfrr4BfmxAOh89GX4gYOPxJWUOUdAehOg6g9vzLvp8/vM4TlPti8XX8JfGqxPLC5nmvkhkLEBSi8y6I0SCd/HlHz3gcD9tQGJlrnUj9txqiaymxVlPsKv+A7IJ9CN6+ECa+M/aLg8KdKLOfIyn5eXHp1tQx0C7HooP6/Kc14l7fMgixcfAqrbbCuyy5rNDrolAo2e3rOS5ubflZFmRYzW33Wmxm7kuTvp8h6D0Akn8MezzP4uDfiJXXT5nI72tyItg1z8utlh19Pp6QJn7AeLX5HEeIC5vNa5BlWO35jarMv6EWt9NCSPjV9vGcu7FpqdRw/jWILH3uuyuo6YfUfisR8l+M2vs69nNfBbfN/aHyL76WrsPKEqABVvdHU+ncn7SS8Ex0rWvy0VC+RZZaVULz2W1mxnb4kkjqYG8AHw1KxEBERAREQEREBERAREQEGIgRbxHm4PDEORmWNjVllFVyc5sDkAGscoJI0N8p2OjfCXfBnjHE4nW/k2fjUnlvpccrqe3Nr1U/Efw7SHf/0XSzcLx2VSQmfWXIGwoNVo2fgNkD7icQ4Hxa/Euqzsa449tfuO3fn1r3Sv74ZdbHy2dQPrfi/FcfDpfJyrUpprG2dzofIAepPoB1M5hZ7eMPncVYWS6ICednSvYB1vl69yR+s4/wCM/GeZxe4PkNpFP4OPXsV1+mwPVj8T1nnw34T4hneemJjPcRV7xBVVQ8ysFZmIAY67b3A7twH2z8LyvddcnGt17tRqa82H4J5WyT9QJuB4yybGC43BeJOG/LZkKmJWRroSWJI+4kf8FVW8J4JbZ/6WE4jjAm6nQFuSC3usLFDE7U/PqpEs+GPavZmm6h8O9c1WIqxKKjZz9Oz2PoIQQdlgABAjniu3xVxC7LqpS/HxksYrTXZXWw5VU+ULFILnXva313vsQJI/Y5wfjOIX/wDUbLFx7FIqxb3Ntqsuj5g6nkXrrXqT8uu94jm8QxH4VjotFl2fluctyrOa9KHdl6gaVQQNjsoHXvJjRS3MXcgsRygL+VV3v6k/OBkREQEREBERAREQEREBERAREQNXxDAbm86vmZwQxXmKsV6cyqw7dPQ9N67TW4Hi/h75X7KmdVa7e6gNiki0E81e/wCtrXQ9ejfCSVt6Ou+un1nxtmCwZWVTeDXc97829gpeHJB+XUsN/wB7cD6c9pnjNOEYRtHK+VaSmLUeoL+rMP6q9z9h6z5n4nx3Mz1ufKyLcizmVzzudcgBB5UHugAlTofylvjvGMnNehbrXyTRSmPUWPMSq7/Xqe56kAbm89n/AIPs4nmV01c3l1Or5eQp9yqv1RT+8zdv/A3AiFFD2MK60ax2OlRFLMx+AA6mfSLcCyMjwzw/hqE4t1y4tTmwMjVacNZte+/dI18TJrwTwvgYOzh4lGOxGi6IOcj4Fj1/jK3ISoVfzrdewHzBZ0/1SBTw5wmrGW3ywed35bHY7dzX7ilj8dDf1Jm3mJgWBvMI7Fww+jVof5zLgIiICY/7bXsjbHR1tUZhsd+oGp7yKedSvMyg9ypAOvh1EtpiMAALrAANAAVAAf5IHLPb3wBcvETPqZvNwwQ6FGAel2XZ6jup6/QmcDa9nVKwPgOn5nI6KD9AdCfZOfwwX1WUXWPZVajV2KRXpkYaI/LIp4f9lHC8C9cmgXNan/DNzraEP9YKV1v5+kDhPgfwlZxK/wDZ62NeOv8AzmYFJUL611n1J/j37T6a4LjYeFj1YmMFqpqXlReu/iSSe5J2SfUmZiYrKNLayj5JWP8ARZ7FL/2zf5U/6QMfIy6y1JV1JFmu/owK/wCpWYNd6KKCrA6qqZgOpXk5VJ0P7th/yzZ3YrupU2nRGvyrv6iYT8FJAH7RZ0OxpVAB+QHQfpAzRxGj+2qHyLqCPqCZVeIUEgC6okkAAWKSSegHfvPFWI6Actig6AJ8obOvjoiXa8frzO3mMPy9OVV+g+Pz7wL8REBERAREQEREBERAtZLsqkqhsYdlBA39z/v69phjzP3lyOb15TWq/QDm7TYxAj/iLhIzcTJxLFyAt1LJs+WwVte63f0Oj9pwfF9i3F2sVbVpqr3prA4t0PiFHU/TpPpiIHLuD+yDhlCp5i5t9g/OxK1rYfovUD5A9fXcnODg149a00JdRUo0tddVSqPsFm4iBqsiskbHnswUjToAGU91JVd9fj6HRmtdbt83lZJY6DMFrrc69dqD17/qZJ4gaSqjbJa7ZPmIrKhakO1Yfl51B5Ou+VevymXX5rMvK7hAQWNiKvMPgF0D9+n3mwiAiIgIiICIiAiIgIiICIiAmHlZDc3IA6gdWsFbP9lABG/me3z9MyIGvFh/tb/vjn/snFPbN4Iy8jNrzMHGuyvNqC3+XQVYWJ0DMNDe1IG/7s73ED528M+x3Jto8zLubAtdtCr9msvsWr12RoKx+HXp9dTsfhfgePwzGTExWsVF6sxx2L2Oe7seXqf/AMkmiBgec39q33x3mDdkMlmwWfbc/MKLPVORhodP3UPUj1m9iBHMPLsDMqE1k7P4tLis9enY9Doga3+7NgMt9f8AGpLa7LTY2z8AOfZmziBj4ZtIJt5QSfdCgggfP3j1+kyIiAiIgIiICIiAiIgIiICIiAiIgIiICIiAiIgIiICIiAiIgIiICIiAiIgIiICIiAiIgIiICIiAiIgIiICIiAiIgIiICIiB/9k="/>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pic>
        <p:nvPicPr>
          <p:cNvPr id="36869" name="Picture 10" descr="https://encrypted-tbn0.gstatic.com/images?q=tbn:ANd9GcRKVsrJAHB6f3wmSUM2rkISbFD2GP928HRdbHrR7IrhI10BaZ_b"/>
          <p:cNvPicPr>
            <a:picLocks noChangeAspect="1" noChangeArrowheads="1"/>
          </p:cNvPicPr>
          <p:nvPr/>
        </p:nvPicPr>
        <p:blipFill>
          <a:blip r:embed="rId3" cstate="print"/>
          <a:srcRect/>
          <a:stretch>
            <a:fillRect/>
          </a:stretch>
        </p:blipFill>
        <p:spPr bwMode="auto">
          <a:xfrm>
            <a:off x="4038600" y="4953000"/>
            <a:ext cx="2847975" cy="1609725"/>
          </a:xfrm>
          <a:prstGeom prst="rect">
            <a:avLst/>
          </a:prstGeom>
          <a:noFill/>
          <a:ln w="9525">
            <a:noFill/>
            <a:miter lim="800000"/>
            <a:headEnd/>
            <a:tailEnd/>
          </a:ln>
        </p:spPr>
      </p:pic>
      <p:pic>
        <p:nvPicPr>
          <p:cNvPr id="36870" name="Picture 12" descr="https://encrypted-tbn1.gstatic.com/images?q=tbn:ANd9GcQCWKO-BhtWWaKFn-QGAQXPA1IrK4hlX6Q_AplADqyQV1FaCUj1"/>
          <p:cNvPicPr>
            <a:picLocks noChangeAspect="1" noChangeArrowheads="1"/>
          </p:cNvPicPr>
          <p:nvPr/>
        </p:nvPicPr>
        <p:blipFill>
          <a:blip r:embed="rId4" cstate="print"/>
          <a:srcRect/>
          <a:stretch>
            <a:fillRect/>
          </a:stretch>
        </p:blipFill>
        <p:spPr bwMode="auto">
          <a:xfrm>
            <a:off x="152400" y="4648200"/>
            <a:ext cx="1809750" cy="2209800"/>
          </a:xfrm>
          <a:prstGeom prst="rect">
            <a:avLst/>
          </a:prstGeom>
          <a:noFill/>
          <a:ln w="9525">
            <a:noFill/>
            <a:miter lim="800000"/>
            <a:headEnd/>
            <a:tailEnd/>
          </a:ln>
        </p:spPr>
      </p:pic>
      <p:pic>
        <p:nvPicPr>
          <p:cNvPr id="36871" name="Picture 8" descr="https://encrypted-tbn2.gstatic.com/images?q=tbn:ANd9GcTbdQAtMcIe93be1li5lyeKNRx-kMY1G3-Dm1GgWDDgyWz_JQkRcQ"/>
          <p:cNvPicPr>
            <a:picLocks noChangeAspect="1" noChangeArrowheads="1"/>
          </p:cNvPicPr>
          <p:nvPr/>
        </p:nvPicPr>
        <p:blipFill>
          <a:blip r:embed="rId5" cstate="print"/>
          <a:srcRect/>
          <a:stretch>
            <a:fillRect/>
          </a:stretch>
        </p:blipFill>
        <p:spPr bwMode="auto">
          <a:xfrm>
            <a:off x="1981200" y="4572000"/>
            <a:ext cx="1809750" cy="2057400"/>
          </a:xfrm>
          <a:prstGeom prst="rect">
            <a:avLst/>
          </a:prstGeom>
          <a:noFill/>
          <a:ln w="9525">
            <a:noFill/>
            <a:miter lim="800000"/>
            <a:headEnd/>
            <a:tailEnd/>
          </a:ln>
        </p:spPr>
      </p:pic>
      <p:pic>
        <p:nvPicPr>
          <p:cNvPr id="36872" name="Picture 6" descr="https://encrypted-tbn1.gstatic.com/images?q=tbn:ANd9GcTXxAvlo2shXNqF3Qj5Y7dyaBac2SHhwZcqELwz7eGn4uaXMw7-bQ"/>
          <p:cNvPicPr>
            <a:picLocks noChangeAspect="1" noChangeArrowheads="1"/>
          </p:cNvPicPr>
          <p:nvPr/>
        </p:nvPicPr>
        <p:blipFill>
          <a:blip r:embed="rId6" cstate="print"/>
          <a:srcRect/>
          <a:stretch>
            <a:fillRect/>
          </a:stretch>
        </p:blipFill>
        <p:spPr bwMode="auto">
          <a:xfrm>
            <a:off x="6781800" y="4714875"/>
            <a:ext cx="2143125" cy="21431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descr="https://encrypted-tbn2.gstatic.com/images?q=tbn:ANd9GcTJbJHBSXmVNdgyNXAW299gb09yGULAYzV6QA_Y0_kxyCjHS3ej"/>
          <p:cNvPicPr>
            <a:picLocks noChangeAspect="1" noChangeArrowheads="1"/>
          </p:cNvPicPr>
          <p:nvPr/>
        </p:nvPicPr>
        <p:blipFill>
          <a:blip r:embed="rId2" cstate="print"/>
          <a:srcRect/>
          <a:stretch>
            <a:fillRect/>
          </a:stretch>
        </p:blipFill>
        <p:spPr bwMode="auto">
          <a:xfrm>
            <a:off x="7086600" y="152400"/>
            <a:ext cx="1857375" cy="1828800"/>
          </a:xfrm>
          <a:prstGeom prst="rect">
            <a:avLst/>
          </a:prstGeom>
          <a:noFill/>
          <a:ln w="9525">
            <a:noFill/>
            <a:miter lim="800000"/>
            <a:headEnd/>
            <a:tailEnd/>
          </a:ln>
        </p:spPr>
      </p:pic>
      <p:sp>
        <p:nvSpPr>
          <p:cNvPr id="27650" name="Rectangle 2"/>
          <p:cNvSpPr>
            <a:spLocks noGrp="1"/>
          </p:cNvSpPr>
          <p:nvPr>
            <p:ph type="title"/>
          </p:nvPr>
        </p:nvSpPr>
        <p:spPr/>
        <p:txBody>
          <a:bodyPr>
            <a:normAutofit/>
          </a:bodyPr>
          <a:lstStyle/>
          <a:p>
            <a:pPr algn="l" fontAlgn="auto">
              <a:spcAft>
                <a:spcPts val="0"/>
              </a:spcAft>
              <a:defRPr/>
            </a:pPr>
            <a:r>
              <a:rPr lang="en-US" dirty="0" smtClean="0">
                <a:solidFill>
                  <a:schemeClr val="accent3">
                    <a:lumMod val="75000"/>
                  </a:schemeClr>
                </a:solidFill>
              </a:rPr>
              <a:t>Circle Up and Stretch</a:t>
            </a:r>
          </a:p>
        </p:txBody>
      </p:sp>
      <p:sp>
        <p:nvSpPr>
          <p:cNvPr id="38915" name="Rectangle 3"/>
          <p:cNvSpPr>
            <a:spLocks noGrp="1"/>
          </p:cNvSpPr>
          <p:nvPr>
            <p:ph sz="quarter" idx="1"/>
          </p:nvPr>
        </p:nvSpPr>
        <p:spPr>
          <a:xfrm>
            <a:off x="228600" y="1524000"/>
            <a:ext cx="6705600" cy="4784725"/>
          </a:xfrm>
        </p:spPr>
        <p:txBody>
          <a:bodyPr/>
          <a:lstStyle/>
          <a:p>
            <a:pPr>
              <a:lnSpc>
                <a:spcPct val="80000"/>
              </a:lnSpc>
              <a:buFont typeface="Wingdings 2" pitchFamily="18" charset="2"/>
              <a:buNone/>
            </a:pPr>
            <a:r>
              <a:rPr lang="en-US" sz="2400" dirty="0" smtClean="0">
                <a:solidFill>
                  <a:srgbClr val="7030A0"/>
                </a:solidFill>
              </a:rPr>
              <a:t>Demonstrate stretches while you can still see each student stretching in the circle setting</a:t>
            </a:r>
          </a:p>
          <a:p>
            <a:pPr lvl="1">
              <a:lnSpc>
                <a:spcPct val="80000"/>
              </a:lnSpc>
            </a:pPr>
            <a:r>
              <a:rPr lang="en-US" sz="2400" dirty="0" smtClean="0">
                <a:solidFill>
                  <a:srgbClr val="7030A0"/>
                </a:solidFill>
              </a:rPr>
              <a:t>Students get to see the variety of flexibility in the class </a:t>
            </a:r>
          </a:p>
          <a:p>
            <a:pPr lvl="1">
              <a:lnSpc>
                <a:spcPct val="80000"/>
              </a:lnSpc>
            </a:pPr>
            <a:r>
              <a:rPr lang="en-US" sz="2400" dirty="0" smtClean="0">
                <a:solidFill>
                  <a:srgbClr val="7030A0"/>
                </a:solidFill>
              </a:rPr>
              <a:t>Students continue to improve throughout the year</a:t>
            </a:r>
          </a:p>
          <a:p>
            <a:pPr>
              <a:lnSpc>
                <a:spcPct val="80000"/>
              </a:lnSpc>
              <a:buFont typeface="Wingdings 2" pitchFamily="18" charset="2"/>
              <a:buNone/>
            </a:pPr>
            <a:r>
              <a:rPr lang="en-US" sz="2400" dirty="0" smtClean="0">
                <a:solidFill>
                  <a:srgbClr val="7030A0"/>
                </a:solidFill>
              </a:rPr>
              <a:t>Mark progress on toe reach every 5 weeks </a:t>
            </a:r>
          </a:p>
          <a:p>
            <a:pPr lvl="1">
              <a:lnSpc>
                <a:spcPct val="80000"/>
              </a:lnSpc>
            </a:pPr>
            <a:r>
              <a:rPr lang="en-US" sz="2400" dirty="0" smtClean="0">
                <a:solidFill>
                  <a:srgbClr val="7030A0"/>
                </a:solidFill>
              </a:rPr>
              <a:t>Students set individual goals </a:t>
            </a:r>
          </a:p>
          <a:p>
            <a:pPr>
              <a:lnSpc>
                <a:spcPct val="80000"/>
              </a:lnSpc>
              <a:buFont typeface="Wingdings 2" pitchFamily="18" charset="2"/>
              <a:buNone/>
            </a:pPr>
            <a:r>
              <a:rPr lang="en-US" sz="2400" dirty="0" smtClean="0">
                <a:solidFill>
                  <a:srgbClr val="7030A0"/>
                </a:solidFill>
              </a:rPr>
              <a:t>Assign students to prepare stretches for particular lessons to demonstrate to class </a:t>
            </a:r>
          </a:p>
          <a:p>
            <a:pPr lvl="1">
              <a:lnSpc>
                <a:spcPct val="80000"/>
              </a:lnSpc>
            </a:pPr>
            <a:r>
              <a:rPr lang="en-US" sz="2400" dirty="0" smtClean="0">
                <a:solidFill>
                  <a:srgbClr val="7030A0"/>
                </a:solidFill>
              </a:rPr>
              <a:t>Gives a chance for peer leadership and to take direction from peers in a positive manner </a:t>
            </a:r>
          </a:p>
          <a:p>
            <a:pPr lvl="1">
              <a:lnSpc>
                <a:spcPct val="80000"/>
              </a:lnSpc>
            </a:pPr>
            <a:r>
              <a:rPr lang="en-US" sz="2400" dirty="0" smtClean="0">
                <a:solidFill>
                  <a:srgbClr val="7030A0"/>
                </a:solidFill>
              </a:rPr>
              <a:t>Public speaking </a:t>
            </a:r>
          </a:p>
        </p:txBody>
      </p:sp>
      <p:pic>
        <p:nvPicPr>
          <p:cNvPr id="38916" name="Picture 6" descr="https://encrypted-tbn3.gstatic.com/images?q=tbn:ANd9GcRqGtknf_SxZh01RcC0QvO3fcidTuHEM8Ubjqy8rY5xHY3FuzJI"/>
          <p:cNvPicPr>
            <a:picLocks noChangeAspect="1" noChangeArrowheads="1"/>
          </p:cNvPicPr>
          <p:nvPr/>
        </p:nvPicPr>
        <p:blipFill>
          <a:blip r:embed="rId3" cstate="print"/>
          <a:srcRect/>
          <a:stretch>
            <a:fillRect/>
          </a:stretch>
        </p:blipFill>
        <p:spPr bwMode="auto">
          <a:xfrm>
            <a:off x="6448425" y="4495800"/>
            <a:ext cx="2695575" cy="2209800"/>
          </a:xfrm>
          <a:prstGeom prst="rect">
            <a:avLst/>
          </a:prstGeom>
          <a:noFill/>
          <a:ln w="9525">
            <a:noFill/>
            <a:miter lim="800000"/>
            <a:headEnd/>
            <a:tailEnd/>
          </a:ln>
        </p:spPr>
      </p:pic>
      <p:pic>
        <p:nvPicPr>
          <p:cNvPr id="38917" name="Picture 8" descr="https://encrypted-tbn1.gstatic.com/images?q=tbn:ANd9GcRGSaE4X77nirVoGjrVNKctiXDanC17EHVKgv-S4J7emb5kIT6u"/>
          <p:cNvPicPr>
            <a:picLocks noChangeAspect="1" noChangeArrowheads="1"/>
          </p:cNvPicPr>
          <p:nvPr/>
        </p:nvPicPr>
        <p:blipFill>
          <a:blip r:embed="rId4" cstate="print"/>
          <a:srcRect/>
          <a:stretch>
            <a:fillRect/>
          </a:stretch>
        </p:blipFill>
        <p:spPr bwMode="auto">
          <a:xfrm>
            <a:off x="7010400" y="2286000"/>
            <a:ext cx="2133600" cy="1847850"/>
          </a:xfrm>
          <a:prstGeom prst="rect">
            <a:avLst/>
          </a:prstGeom>
          <a:noFill/>
          <a:ln w="9525">
            <a:noFill/>
            <a:miter lim="800000"/>
            <a:headEnd/>
            <a:tailEnd/>
          </a:ln>
        </p:spPr>
      </p:pic>
      <p:sp>
        <p:nvSpPr>
          <p:cNvPr id="38919" name="AutoShape 7" descr="Z"/>
          <p:cNvSpPr>
            <a:spLocks noChangeAspect="1" noChangeArrowheads="1"/>
          </p:cNvSpPr>
          <p:nvPr/>
        </p:nvSpPr>
        <p:spPr bwMode="auto">
          <a:xfrm>
            <a:off x="4419600" y="3276600"/>
            <a:ext cx="304800" cy="304800"/>
          </a:xfrm>
          <a:prstGeom prst="rect">
            <a:avLst/>
          </a:prstGeom>
          <a:noFill/>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xfrm>
            <a:off x="457200" y="228600"/>
            <a:ext cx="8229600" cy="860425"/>
          </a:xfrm>
        </p:spPr>
        <p:txBody>
          <a:bodyPr>
            <a:normAutofit/>
          </a:bodyPr>
          <a:lstStyle/>
          <a:p>
            <a:pPr algn="l" fontAlgn="auto">
              <a:spcAft>
                <a:spcPts val="0"/>
              </a:spcAft>
              <a:defRPr/>
            </a:pPr>
            <a:r>
              <a:rPr lang="en-US" dirty="0" smtClean="0">
                <a:solidFill>
                  <a:schemeClr val="accent3">
                    <a:lumMod val="75000"/>
                  </a:schemeClr>
                </a:solidFill>
              </a:rPr>
              <a:t>Partner Physical Education </a:t>
            </a:r>
          </a:p>
        </p:txBody>
      </p:sp>
      <p:sp>
        <p:nvSpPr>
          <p:cNvPr id="32771" name="Rectangle 3"/>
          <p:cNvSpPr>
            <a:spLocks noGrp="1"/>
          </p:cNvSpPr>
          <p:nvPr>
            <p:ph sz="quarter" idx="1"/>
          </p:nvPr>
        </p:nvSpPr>
        <p:spPr>
          <a:xfrm>
            <a:off x="152400" y="1527175"/>
            <a:ext cx="7010400" cy="5102225"/>
          </a:xfrm>
        </p:spPr>
        <p:txBody>
          <a:bodyPr>
            <a:normAutofit fontScale="92500"/>
          </a:bodyPr>
          <a:lstStyle/>
          <a:p>
            <a:pPr marL="274320" indent="-274320" fontAlgn="auto">
              <a:lnSpc>
                <a:spcPct val="80000"/>
              </a:lnSpc>
              <a:spcAft>
                <a:spcPts val="0"/>
              </a:spcAft>
              <a:buFont typeface="Wingdings 2"/>
              <a:buNone/>
              <a:defRPr/>
            </a:pPr>
            <a:r>
              <a:rPr lang="en-US" sz="2400" dirty="0" smtClean="0">
                <a:solidFill>
                  <a:srgbClr val="7030A0"/>
                </a:solidFill>
              </a:rPr>
              <a:t>Many warm up activities can be done with partners</a:t>
            </a:r>
          </a:p>
          <a:p>
            <a:pPr marL="274320" indent="-274320" fontAlgn="auto">
              <a:lnSpc>
                <a:spcPct val="80000"/>
              </a:lnSpc>
              <a:spcAft>
                <a:spcPts val="0"/>
              </a:spcAft>
              <a:buFont typeface="Wingdings 2"/>
              <a:buNone/>
              <a:defRPr/>
            </a:pPr>
            <a:r>
              <a:rPr lang="en-US" sz="2400" dirty="0" smtClean="0">
                <a:solidFill>
                  <a:srgbClr val="7030A0"/>
                </a:solidFill>
              </a:rPr>
              <a:t>Each time you partner students up is chance for them to learn something new about a classmate</a:t>
            </a:r>
          </a:p>
          <a:p>
            <a:pPr marL="548640" lvl="1" indent="-274320" fontAlgn="auto">
              <a:lnSpc>
                <a:spcPct val="80000"/>
              </a:lnSpc>
              <a:spcAft>
                <a:spcPts val="0"/>
              </a:spcAft>
              <a:buFont typeface="Wingdings"/>
              <a:buChar char=""/>
              <a:defRPr/>
            </a:pPr>
            <a:r>
              <a:rPr lang="en-US" sz="2400" dirty="0" smtClean="0">
                <a:solidFill>
                  <a:srgbClr val="7030A0"/>
                </a:solidFill>
              </a:rPr>
              <a:t>Create questions to ask partners</a:t>
            </a:r>
          </a:p>
          <a:p>
            <a:pPr marL="548640" lvl="1" indent="-274320" fontAlgn="auto">
              <a:lnSpc>
                <a:spcPct val="80000"/>
              </a:lnSpc>
              <a:spcAft>
                <a:spcPts val="0"/>
              </a:spcAft>
              <a:buFont typeface="Wingdings"/>
              <a:buChar char=""/>
              <a:defRPr/>
            </a:pPr>
            <a:r>
              <a:rPr lang="en-US" sz="2400" dirty="0" smtClean="0">
                <a:solidFill>
                  <a:srgbClr val="7030A0"/>
                </a:solidFill>
              </a:rPr>
              <a:t>Quiz one another on skills knowledge</a:t>
            </a:r>
          </a:p>
          <a:p>
            <a:pPr marL="548640" lvl="1" indent="-274320" fontAlgn="auto">
              <a:lnSpc>
                <a:spcPct val="80000"/>
              </a:lnSpc>
              <a:spcAft>
                <a:spcPts val="0"/>
              </a:spcAft>
              <a:buFont typeface="Wingdings"/>
              <a:buChar char=""/>
              <a:defRPr/>
            </a:pPr>
            <a:r>
              <a:rPr lang="en-US" sz="2400" dirty="0" smtClean="0">
                <a:solidFill>
                  <a:srgbClr val="7030A0"/>
                </a:solidFill>
              </a:rPr>
              <a:t>Work on good sportsmanship skills</a:t>
            </a:r>
          </a:p>
          <a:p>
            <a:pPr marL="274320" indent="-274320" fontAlgn="auto">
              <a:lnSpc>
                <a:spcPct val="80000"/>
              </a:lnSpc>
              <a:spcAft>
                <a:spcPts val="0"/>
              </a:spcAft>
              <a:buFont typeface="Wingdings 2"/>
              <a:buNone/>
              <a:defRPr/>
            </a:pPr>
            <a:r>
              <a:rPr lang="en-US" sz="2400" dirty="0" smtClean="0">
                <a:solidFill>
                  <a:srgbClr val="7030A0"/>
                </a:solidFill>
              </a:rPr>
              <a:t>Find a compliment about partner’s skills and high five</a:t>
            </a:r>
          </a:p>
          <a:p>
            <a:pPr marL="548640" lvl="1" indent="-274320" fontAlgn="auto">
              <a:lnSpc>
                <a:spcPct val="80000"/>
              </a:lnSpc>
              <a:spcAft>
                <a:spcPts val="0"/>
              </a:spcAft>
              <a:buFont typeface="Wingdings"/>
              <a:buChar char=""/>
              <a:defRPr/>
            </a:pPr>
            <a:r>
              <a:rPr lang="en-US" sz="2400" dirty="0" smtClean="0">
                <a:solidFill>
                  <a:srgbClr val="7030A0"/>
                </a:solidFill>
              </a:rPr>
              <a:t>Partners can help build skills with each other and offer challenges</a:t>
            </a:r>
          </a:p>
          <a:p>
            <a:pPr marL="548640" lvl="1" indent="-274320" fontAlgn="auto">
              <a:lnSpc>
                <a:spcPct val="80000"/>
              </a:lnSpc>
              <a:spcAft>
                <a:spcPts val="0"/>
              </a:spcAft>
              <a:buFont typeface="Wingdings"/>
              <a:buChar char=""/>
              <a:defRPr/>
            </a:pPr>
            <a:r>
              <a:rPr lang="en-US" sz="2400" dirty="0" smtClean="0">
                <a:solidFill>
                  <a:srgbClr val="7030A0"/>
                </a:solidFill>
              </a:rPr>
              <a:t>Partners can provide feedback </a:t>
            </a:r>
          </a:p>
          <a:p>
            <a:pPr marL="548640" lvl="1" indent="-274320" fontAlgn="auto">
              <a:lnSpc>
                <a:spcPct val="80000"/>
              </a:lnSpc>
              <a:spcAft>
                <a:spcPts val="0"/>
              </a:spcAft>
              <a:buFont typeface="Wingdings"/>
              <a:buChar char=""/>
              <a:defRPr/>
            </a:pPr>
            <a:r>
              <a:rPr lang="en-US" sz="2400" dirty="0" smtClean="0">
                <a:solidFill>
                  <a:srgbClr val="7030A0"/>
                </a:solidFill>
              </a:rPr>
              <a:t>Thank partner for working with you</a:t>
            </a:r>
          </a:p>
          <a:p>
            <a:pPr marL="548640" lvl="1" indent="-274320" fontAlgn="auto">
              <a:lnSpc>
                <a:spcPct val="80000"/>
              </a:lnSpc>
              <a:spcAft>
                <a:spcPts val="0"/>
              </a:spcAft>
              <a:buFont typeface="Wingdings"/>
              <a:buChar char=""/>
              <a:defRPr/>
            </a:pPr>
            <a:endParaRPr lang="en-US" sz="2400" dirty="0" smtClean="0">
              <a:solidFill>
                <a:srgbClr val="7030A0"/>
              </a:solidFill>
            </a:endParaRPr>
          </a:p>
          <a:p>
            <a:pPr marL="274320" indent="-274320" fontAlgn="auto">
              <a:lnSpc>
                <a:spcPct val="80000"/>
              </a:lnSpc>
              <a:spcAft>
                <a:spcPts val="0"/>
              </a:spcAft>
              <a:buFont typeface="Wingdings 2"/>
              <a:buNone/>
              <a:defRPr/>
            </a:pPr>
            <a:r>
              <a:rPr lang="en-US" sz="2400" dirty="0" smtClean="0">
                <a:solidFill>
                  <a:srgbClr val="7030A0"/>
                </a:solidFill>
              </a:rPr>
              <a:t>Rotate to a new partner- keep switching until each student has worked with all other before repeating</a:t>
            </a:r>
          </a:p>
        </p:txBody>
      </p:sp>
      <p:sp>
        <p:nvSpPr>
          <p:cNvPr id="39939" name="AutoShape 2" descr="data:image/jpeg;base64,/9j/4AAQSkZJRgABAQAAAQABAAD/2wCEAAkGBxQQEBQQEBQSFhUUFRQUFRQVDhgUEBQVFxQWFhUUFRYYHCggGBslHBUVITEhJikrLi4uFx8zODMsNygtLisBCgoKDg0OGxAQGywkHyUsLSwsLywsLCwsLCwsLCwsLCwsLywsLCwsLCwsLCwsLCwsLCwsLCwsLCwsLCwsLCwsLP/AABEIAMMBAwMBEQACEQEDEQH/xAAcAAEAAgMBAQEAAAAAAAAAAAAAAQIFBgcEAwj/xABEEAABBAADBQYCBgYJBAMAAAABAAIDEQQSIQUGMUFREyJhcYGRB6EUMkJSsdEjYpKyweEVJDNTcnOCovBDwsPTY5Oj/8QAGwEBAAMBAQEBAAAAAAAAAAAAAAIDBAEFBgf/xAA3EQEAAgECBAIHBgYCAwAAAAAAAQIRAyEEEjFBMlEFEyJhcZHRFIGhscHwBjNCUtLhU6IVIyT/2gAMAwEAAhEDEQA/AOwgILBBNIJpBNIFIFIJpApApApApApApApApApApApApApApApApApBFIFIFIIpBFIIpBUhBCCwQWCCwCCaQTSCaQKQKQKQKQKQKQKQKQKQKQKQKQKQKQKQKQKQKQKQKQKQRSCKQQQgghBUhBCCwQWCCQEFgEE0gmkCkE0gUgUgUgUgUgUgUgUgUgUgUgUgUgUgUgUgUgUgikEUgikEEIKlBUoIpBYILBBYILAIJQTSAgUgUgUgUgUgUgUgUgUgUgUgUgUgUgUgUgUgUgUgUgghBFIIKCpQVKCqCwQWCCwQWCCQglBKAgUgUgUgUgUgUgUgUgUgUgUgUgUgUgUgUgUgIIQQggoIKCpQUKCEEhBcILBBYIJQSglAQEBAQEBAQEBAQEBAQEBAQEBAQQgIKoKlBBQUKCqCQguEFggsEFgglAQSgIItADgeCCUBAQEBAQEBAQEBAQEBAQQghBCCpQVKChQVQWCCwQXCCwQSglBKAg8W2NoswsD55PqsF8dSeQHiSjkzhxDeDfDEY5xBm7OI/wDSYcoI5AniT4oz2tzd2Dgx0mHeHwSyNI6Suo/NdQ6dJdi+He+n09phmoTsF/5jeBcB1Gl+a40ad+baW7IsEBAQEBAQEBAQEBAQEEIIQQUFSgqUFSgogsEFggiadrBb3NaOrnBo+a5mISpS15xWJmfc1ram/uFhOVmaY/8AxjuftHQ+iqtr1q9nhvQPFa0c1sVj39fl9WExfxMcP7PDj/VJZ9gFXfiYjs9LS/hms+PU+UPlhvibIHfpYGFv6ji13pdhcjio7wnqfwzpzHsXnPvZvD/EfCn67ZmeceYf7SbVn2irzr/w5xceGaz9+PzZnA714SbRk8YJ+y92R3s6lONWk92DW9FcZpeLTnHu3j8GlfFLabsTkweFLHAHPK/PbGmqY05QeRJ9lKb1jqxanCa2IzWYifOMOUuwLmvLHcRppr6+SlnyYb0ms4l6BsmQltNNHwJ16pzR3SroXt4Ye/dHtYtpYcR2H9q1pHUEjOCOlWjkVtW+H6ORqEGubw7cMbzBEQHABz3E1laddPQcVC0+TsQ15u0sRL+kEjw0N7oLi3XqQB+ajzOzDIbvbyvE30fEZiH0I30XU77rnZRx8VKtkZ2bopggICAgICAgIIQQUEFBUoKlBUoKINR2n8QcPFpCHSnqO6z3Is+yzW4qn9O73uG/h/iNXfUmKx85ajtPffFTmmv7Jv3Y+Pq86/gsepxdpe/w3oThdHrHNPnP06MDPM95zPe9x6ueXH5lUeul6tKUpGKxEfCMPnXNR9dKzKKXJ1Jnu6LvP5uslu9ss4qcREkNoueRxDRXDxJIHqr9O3MwekeK+zaE3jr0j4y2LG7oQCwztGnr2rn35h9hXzaekvm9H0hr0tzRafv3YmXDyYIseTmYTkLgKaWOoFj2nhw0OqrzMYx+4/09H7RTi6zS8REzG3xjvHx6TDKxbrwklwzWfG6HGr6LXXUl83bhNOZ3h7529lHULaqmNcaAHJxHV1J13XbUriGG3O2Of6RjlkPeDyePANaRqefJWRbeIh51tKfa1L9ZdiCtUIKDle1pe2mme5zqdI1o0rM0OoC+lKmZzK2tejIMjDcOx1E3mJI46k8xyULOzG7CY7EHizNmBsGtQfTkuRLsVmdnR4NvQsgikxE0THPY0kGUAl1CwBxOq0c0Y3NPhtbVmfV1mceUPPLvdBYEeeTkS1mVrfMur2Frlr1rGZlo/wDHasRm+I/HPyy9Dt4GDiyTzofmoevqq+yW84BvJD9oub5sv8LUo1ayjPC6nZXDb14SRwaJ2AngHnJflmpWe9fqei+LpGZpOPdv+TIf0lD/AHsX/wBrfzXcSx20718UTHxhEm1YG/WmhHnM0fiVzCrnr5vTFK14zNIcDzDgR7hEsroIQQUEFBUoKlBUoKIOFmRg0bH6vkJf6ZaA9ivBtrU6RX59f9P0iKas72v8oiI+/OZn5wt+gHASvPi5sbfkHE/JJtox2mflB/8ATPesR8Jt/j+oyGI69rkB+y9jnOHq0UfkuRTTtvFse6Y+h67WrtNM++JiIn5zmPxWGEj5TsrxjkB+TSuerpPS8fKYPtWr30p+6az+sBwTf76H2k/9alGjX++v4/R2OLv/AMV/+v8Akr9BH99D/wDoP/Guzo1/vr+P0d+2W/4r/wDX/Jsu4sYjfMczXd1gtpJHEnmB0VuhGJneJ+DxvTWt6yuntMddp69vfLZptSrpeJDzbTwAkicONg2DwS0d4W6d98Ncj2i8AYcWC3ulx6XofHSlZG/Toat9892Wx0rBEwccvDzPEqyIxDNazbt19nCOFjyBneMxdWoB1A9qV9K4hi1r81mbU1SCg5xvFguwxRaf7Nx7Rg8TobPOjazauYnZ6PC1paMz1eeSHNRzP04DMQ324KETK6+lWekPFiMSGZmvscgQwOAHM+fmu88dFVNC2nPN1erd8auzaC7bYGajrx4qFrZ6La16q7ILIZsRG48Je0bfNr7IPyI9FRFoiZ5nrcXadXT0r1/txPxrs2BzhK00b00V+eaNnl45ZYWeT7J5KFbZdtGHOtsSZJ5Wt+rnOnLXX04qXNMZr2fXcBrzPD0tPlj5bPnFMRq0kf8AOih6+9Z2lvma3jE7vjix2l3V8jVe6vrxc53eN6S9C8NxWnPLWK37TG2/v8/vejdneWfAyB8LzQPejJuN45gj+PFb9pfmftadpjvHV+gN2duR47DMxEWl6OberHj6zSoTGGul4tGWVXE0FBBQVKCpQVKCiDghOq+Zfp0KB/NCE3YvQrju0wpWvcNH7p4HyUvih32DLXHQ8xyPkU5XefHVU4oePsnJLvrqs7untCi9vD6p48RqPyWrQ9nMPB9L+1NbfGG6QYkGrK1dXhvZizTdEtslp7ywH0Dt3PDATK0Z2AfaAPfb56gjyK7ob5qcT7OLM3uzu6Xky4phoUGRvFWebnDp4LXSnmw6mrnaG6NbQAHLRWs6UBB4NsbMbiIy1wGajkcRq13I+SjasW6rNPUmk5hzJ2DkhmuZziASA2zkBGnqs8z2w9PTpvzTbKZYs9+KrmMrLWeqnMbpQPiVLknCr1kZa1jMWfpIfp3gWHXTu94fiVm1K7vV0Pb4eY/tmJ+6dp/RtOwZiSBelWo6Fpzhn14jGWN3mxXY5n1eWzXU3+ZVlcRaVMUm8xWO7m8shc4ucdSST5k2VCbbvf0o5KRWOy7HEf8AP+dVGZy011ZiMfvv9X1D1xqjVyxfad4nxP4le3TMVjPk/LePmt+J1LV6Ta0/jLdPhpvcMBiCyY1BNQeeTHD6sldOR8PJdmMs2nbknfo75HIHAOaQQQCCDYIPAg8woNiUEFBUoKlBUoKIOBEr5l+mw8zzV6nyGqnCE7LNdp3KcOl0QuTHmRbb2dwSB3Hunof5piYd5onrs+joDVvyjo66J/08SrY0bYzO0e/95VTq16RvPu/ePxfOWNjerj+yPzPyUonTjzt+EfVG1bz5R+M/T83xZiTG7OyhXQcvGzqu8+Z2jCjV0YvWa23ZPB71OacsrTX3mmx6hbNOK3jad/J85xOhq6FszGY84/WHQvpeeBrxrbQR6hRuhSN3l3cxP9dh8S5vu0pw8+3DvFR/6pdLXpPHEBAQEGi/FrG9hhYn5A79LRB0+yedaKMxnZOmrOlm0Oc7Ow021JGRRZWAWWtzd0UNXOPPmoY5doX6et6yee20R2huTtwsTDF3ZI5XcwGlhPlZNn2UfV282j7VpTb2YmIajtuN0Lf6wx0ZaQcxaRRHn9YKu1ObaYatLiY0c2icxMYmGx7tTggOaQWloykGwQdbBWb1c6erMSlGpGpp5eLeuIyNe1oJJBoAWTXgEiM2n3rdDEatM9MtClgcwkOa5pHEFpBHmCo8svoIpMxmu6nDU6ealyzM4iELxXRrzaloj47PNiMXpTffl6LVo8JOea/yeBx3p2vLOnw+8z3+jxtK3vlcPqHIhhu24vxAlwBEMlyQfcJ70fiwnl+rw8lGYy7W80+DuWydpx4qJs8Dg5jhx5g82uHIjooNNbRaMw9ZRJUoKlBUoKIPzyZABa+bxmX6VzREPnAHOPA68+A9zor40bT4YZvX1jxS+krWNNNsn7wdTT5AcR4rs+rrt4vwj7u5HPbfw/n965xRHCh5DX9o6rnrrR4YiPh1+fVP1df6pmfj+8PiHW75k8yVXaZneU64zEQrNJrXRcrBe2+HyawuNdfZWVjM4hRecRmW7bu7hOxQa5wyM5yEHMR0YL1PHXlw1XrU0K1jb5vl+J4+1rznp2jz/XHb39W1Y/Asw5OHjsMjDQ0E2ayjnzWfWjEzCGhbmrEsPschmOhceHaAe4IH4qvQ21IXcRGdKcOqL1HiCAgICDS/i1hu02eaFkSMI9LJ+SjM4d5ZtWYjyab8I2ViYz+rL/H+SjbxpaX8mXZlYgpJEHaOAPmL/FBq29eEZH2RjYxtl95Wht6A61xWXiY6S38DMzzQwuEFYrDkcTI32vVU6ce3DXxG2laJW+Ku5bsZH9Kwt9vG3vMBI7Zg1rT7Y1rrw6L0Yx3eLN9SsezaY+EzDhL81967HG7sHnd6qcQpteb72mZ+M5M56rqGIb3gNzoNpYJs2zn5cVG0CfDSPvO4DV7Cfqg8uXLRRzjq7WuY2aTiMO+J7o5WuY9ppzXNIcD4gqTj5AoYbVuTvpLs2Q0M8T/rxF1A9HNPJ34rkxlGM0nMOubL+JWAnHelMTvuytIH7QsKHLK6Nas9dmz4PHRztzwyMkb1Y8OHyXFkTE9H2KOqlBRB+cpHgcdTyH2R4nr5LxYrWnXr+X1fe2vN9u37+T45idSSfM2o2tM9ZK1iOkPsw8vb8lVLRWVS5dcy+0mGkjrOx7cwtuZhbY4WLGoU40rT2Z78ZpaffPw3VhaC8AjSxfWr1VkaUd5ZL+kJ35a/N3TAbk4GKi3DsceNyEyH/cSF6VeG047PndT0nxV+t/lt+TYWtAFAAAcABoFewTu03fKIsmbJykFH/E3+Sx8RXE5ehwd81x5NQx0mtjTn5Hqss7N3Z1DdzaX0nDMl+1WV/g5uh/P1Xp6duauXi6tOS0wyamrEBAQal8QH3HFF95znHyaK/wC5U609Ia+FrmZn3Nf+EeAovefsZ2j1d+Q+alXe2VGOXTx73TVYrEGtb5nSL/E78AsvFdIehwHilrez+9jIB0eD7a/wVOj4oaeK8EukL0HjNL3s+G+Gx7jKLhlPF7AC1x6vZwJ8RRXYsrtpxO8OH7x7AlwE7oJgbB7rg05Ht5Oaf+Upxup3icS8uytpy4WZk8Di17DYrgRza7qDwpdd6P0Fjt38JtrCxYiVlOkjY9srDUrMwBy3zANiiq8zC7EXjLmm8HwmxcFuw5biGdAMkoHi0mj6H0Uosqmlo97RcfgZIHmOaN8bhxD2Fp+ak5nzfAORx79k7Wmwkglw8jmOHQ6O8HDg4eBRGIxOYd83E3uZtOAmg2aOhLHfs9v6p+XBVzGGmlstlK4mog/O0OypnHK2KVzjyELj5cl4fLaZ2h95z6dYza8fOGw7L3AxkrgHR9k0kW57hYHPug2T4K2vC6lp3jDJqelOF042nmnyj6t4b8McJmsvnI07uccuOtWtf2LTz3eR/wCc4jHSPl/tndlbpYTDHNFC3MOD32948i669FdTQ06dIYdb0hxGtGLW29235NK+M/dkwjx0lb+4R/FNavNCPC35bNL2FB28rI+bnNHuQFlrXfD0L3xXL9DtFCl6DxUoMVvLs/t8O5o+s3vt8xy9RYVerXmrhbo35LxLl+KNhebZ7NZZPcTb30aV8UukUhHePBj+FnwI/AK3htblnlnoy8ToTeOaOrqEbw4Aggg8CDYPkvRiXl9FkBBBQaTvVN2mI0NiNuX/AFHU/wAFk1ZzZ6PD15dPPmyO4uGDInuArM+vbj8yrtKNmbiOsQ2ZWs4g1/fCK443dH17j+Sz8RXNWzgrYvMNa2MytoxN6En/AGOVOlGNTDXxNs6Uuirc8gQY/bWxocZC6DEMDmO/aaeTmnkR1SNnLVieriW+Pw0nwZMmH/TQX9bRr49dA8XqP1h7BT54iN1UaVpnENq3F3hOBw0WFe3tAO0cXNOrbOehfId72VXPFpXX050aOmYXENlY2RhtrgCPVScicpmw7H1na11cMzQa90MMPtjdHB4puWXDxeDmsDJB5ObRXYlyaRLlu8vwlnht+Cd2zOPZupswHQHg/wCSlFlU0mOjA/D6WXC48Slr2iMObK1wLbBFZCDzuj6Ll7RELNHTm05d32dtaLEC4nXXEEU72PLVQi0T0WWiYnEvWuuLBBYILhBYIOa/GvDZo8I8XYlezwpzLP7qr1JxC7R8TT9h1C9kw5ObXnmCyxO+7baPZw74FueYlAQc53u2OYpy5g7j+8NNA77Tf4+qwa+li2z1eE1OevL3hq+Kjc0WOHS9fRZ5pMS12zDMbp70nCPEchLoXHxuIk8R4dQtOhqcu3Z52vpxfeOrqcUoc0OaQQRYINgjqCtzAtaDF7wY8xRUz67+63w6u9FXqW5Y2X8Pp89t+kNRZDQ15+5P5rNFXoWs3PYWD7GBrDx1cfAuN0tdIxGHmatua2WQUlYgxu8NfRnk8qI88wpV621JX8N/NhpOx5T/AEjE77xLfTKQseneZ1IehxFY9VLpC9B5AgIMTvVE9+DmbGQHFtCxYOosa9eC7GO5zTX2oclwWEf2mSyXEEHuimkjLlGtk6n081CKRXdVq8RbU6/dDsWxsKYYGRniGi/DTh6cFJOleWMPYUSQUFSg0D4mYR5dC+FgzEODnaa0RV668TqozSLdU68R6qMTGWK2DinROaxpLpHOjsgtpmpzMNE2au/NKU5VGrqzfFsYdMYbAJ40pLFwgsEFggsEGifF539Xw46z/hG/81TrdF/D+JoUMGsY5FzR7lY56w3z0d7C9J5KUBB8MbhGzMLHiwfceI8VyYzGEq2ms5hoO3t33wAuDc7PvAaj/EOXmsmppzD0dPiI1Np6tUxOEB1qj7Kmu0pXq8+A3hxWDdkilOQj6p1aPFt/V9FqracbMc19rdn9l7Vlk7+d4J1PeN/zKp57Zejy0tWJxDM4nanbZXOD6aA0Ahzj4kmufVWW9rdXSkU2hn9g7LJqaUeLG9P1j49FbSneWLW1c+zDYVazCAgxe8wvCS+AB9nAqrW8Er+G/m1aVsU/1zDn9Yj3BCyaPjh6HE/y5dJXoPIEBBjNuz5Yi3m78AQSuxCN/C51s3ENfj2tBFiVvDvBwDgda+qdPwSYZYpbmicf7dXXGxCCCgqUGB3jc11MOtAmufh+CKtS09msbuwNdimAA1bjoNCQ11m/UcepUsqqb3b8otSQguEFggsEGkfFVlw4f/O/8blTrdGjh/E1OGG5oGczLF83hZJ3tHxbf6Zl2Zei8oQEBAKDBbb2DhXMdJK3IACXOZ3fkND7Kq9KYzK/SvqTMVrvlzrEYbD5zkzZLprnlt9Pn4LLzRnZ6PqJiN+qIo+zcQzLR4d8UmY83a1mNsNr2Luq51GbO1ooinnva8CCeC0UpneWS/EY6by3djaAA0AFAclew9UoCAg8u1WZoJWnmx/7pUbxmsp6U4vE+9z7ZgP0jD/5jfxWHR6w9XiN62dLXoPHEBB5NpYMzMyh7mag2Gg+hDgkI2iZ7vJs/YTIn5yS4jh3QAD10RyNOInLLImgoIKCpQYjH7PzudRe3MOLQCL5+vmiHLXOZjLzbD2D9HeZC5ziQQMzrqzZJrSzXFdmU5nmtnER7o/eWZXBIQWCCwQWCDWfiHhs+DDh/wBORj/TVp/eVWrGartCcXc/lkLZI3/ccx13wpwJJWKfFEvRx7Mw7SCvSeQICAgIPhjcK2ZhjeLaeIBIUbVi0YlOl5pbmr1a3iNxYTWR8jOOZ2bM9wPKzoOfLmqfs9cYhrjj775iPyZDZm62HgIc1pc4cHSOzEeIUq6FKznuq1OK1LxiZ29zNq5mEBAQEHw2h/ZSf4H/ALpUb+GU9Pxx8WjbvxZpoDWgcT+y0n8lk0N8PU4qcUs6AtryBAQEBAQQghBUoKlBUoKoAQWCCwQWCD447DiWJ8Z4PaW+4pcmMxh2s4nLle0tlPLXMoAgOa7MdBXNYb0l6+naJj4t72LvZBNG3Ncb6otc00COjqohaqatZhhvwerXsyw2rDddrHfTOFPnr5qvUauM8svW11iwpKkoCAgICAgICAg8G09qsgHe1cRYbdGuuvJQteKrtLQtqdOjX8RvE+QFgytDm8ACXZT16KmdXOzbXhK1nO+z67tYQ9rnykNaHcqFnTT5rmjTE5Q4rUjl5ctqtanniAgICBaCEFbQQUFSgqUFUAILBBYILAoJtBhdo7vNmkMhe8Zqtoot0Feartp80tOlxM6cRGHzZuywCs1eTAueqhd9vv5PsN3IvtF7vA5cp8xSlGnCP27U7YZaGMMaGtAAAoACgB4BTiMMdrTacyvaOFoFoFoFoFoFoFoFoPlLhmONua0nqWgn3XJiJSi9ojESMw7BwY0eTQnLBN7T1mX1tdRLQLQLQLQLQLQRaCLQQSgqSgqUFUAILAoJBQWtBNoJtAtAtAtAtAtAtAtAtAtAtAtAtAtAtAtAtAtAtAtAtAtBFoItBBKCpKCCgqggFBYFBYFBNoFoJtAtAtAtAtAtAtAtAtAtAtAtAtAtAtAtAtAtAtAtAtAtAtBFoIJQRaCpQRaCAgsglBKCUBAQEBAQEBAQEBAQEBAQEBAQEBAQEBAQQggoIKCEEIP/2Q=="/>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sp>
        <p:nvSpPr>
          <p:cNvPr id="39940" name="AutoShape 4" descr="data:image/jpeg;base64,/9j/4AAQSkZJRgABAQAAAQABAAD/2wCEAAkGBxQQEBQQEBQSFhUUFRQUFRQVDhgUEBQVFxQWFhUUFRYYHCggGBslHBUVITEhJikrLi4uFx8zODMsNygtLisBCgoKDg0OGxAQGywkHyUsLSwsLywsLCwsLCwsLCwsLCwsLywsLCwsLCwsLCwsLCwsLCwsLCwsLCwsLCwsLCwsLP/AABEIAMMBAwMBEQACEQEDEQH/xAAcAAEAAgMBAQEAAAAAAAAAAAAAAQIFBgcEAwj/xABEEAABBAADBQYCBgYJBAMAAAABAAIDEQQSIQUGMUFREyJhcYGRB6EUMkJSsdEjYpKyweEVJDNTcnOCovBDwsPTY5Oj/8QAGwEBAAMBAQEBAAAAAAAAAAAAAAIDBAEFBgf/xAA3EQEAAgECBAIHBgYCAwAAAAAAAQIRAyEEEjFBMlEFEyJhcZHRFIGhscHwBjNCUtLhU6IVIyT/2gAMAwEAAhEDEQA/AOwgILBBNIJpBNIFIFIJpApApApApApApApApApApApApApApApApApBFIFIFIIpBFIIpBUhBCCwQWCCwCCaQTSCaQKQKQKQKQKQKQKQKQKQKQKQKQKQKQKQKQKQKQKQKQKQRSCKQQQgghBUhBCCwQWCCQEFgEE0gmkCkE0gUgUgUgUgUgUgUgUgUgUgUgUgUgUgUgUgUgUgikEUgikEEIKlBUoIpBYILBBYILAIJQTSAgUgUgUgUgUgUgUgUgUgUgUgUgUgUgUgUgUgUgUgUgghBFIIKCpQVKCqCwQWCCwQWCCQglBKAgUgUgUgUgUgUgUgUgUgUgUgUgUgUgUgUgUgIIQQggoIKCpQUKCEEhBcILBBYIJQSglAQEBAQEBAQEBAQEBAQEBAQEBAQQgIKoKlBBQUKCqCQguEFggsEFgglAQSgIItADgeCCUBAQEBAQEBAQEBAQEBAQQghBCCpQVKChQVQWCCwQXCCwQSglBKAg8W2NoswsD55PqsF8dSeQHiSjkzhxDeDfDEY5xBm7OI/wDSYcoI5AniT4oz2tzd2Dgx0mHeHwSyNI6Suo/NdQ6dJdi+He+n09phmoTsF/5jeBcB1Gl+a40ad+baW7IsEBAQEBAQEBAQEBAQEEIIQQUFSgqUFSgogsEFggiadrBb3NaOrnBo+a5mISpS15xWJmfc1ram/uFhOVmaY/8AxjuftHQ+iqtr1q9nhvQPFa0c1sVj39fl9WExfxMcP7PDj/VJZ9gFXfiYjs9LS/hms+PU+UPlhvibIHfpYGFv6ji13pdhcjio7wnqfwzpzHsXnPvZvD/EfCn67ZmeceYf7SbVn2irzr/w5xceGaz9+PzZnA714SbRk8YJ+y92R3s6lONWk92DW9FcZpeLTnHu3j8GlfFLabsTkweFLHAHPK/PbGmqY05QeRJ9lKb1jqxanCa2IzWYifOMOUuwLmvLHcRppr6+SlnyYb0ms4l6BsmQltNNHwJ16pzR3SroXt4Ye/dHtYtpYcR2H9q1pHUEjOCOlWjkVtW+H6ORqEGubw7cMbzBEQHABz3E1laddPQcVC0+TsQ15u0sRL+kEjw0N7oLi3XqQB+ajzOzDIbvbyvE30fEZiH0I30XU77rnZRx8VKtkZ2bopggICAgICAgIIQQUEFBUoKlBUoKINR2n8QcPFpCHSnqO6z3Is+yzW4qn9O73uG/h/iNXfUmKx85ajtPffFTmmv7Jv3Y+Pq86/gsepxdpe/w3oThdHrHNPnP06MDPM95zPe9x6ueXH5lUeul6tKUpGKxEfCMPnXNR9dKzKKXJ1Jnu6LvP5uslu9ss4qcREkNoueRxDRXDxJIHqr9O3MwekeK+zaE3jr0j4y2LG7oQCwztGnr2rn35h9hXzaekvm9H0hr0tzRafv3YmXDyYIseTmYTkLgKaWOoFj2nhw0OqrzMYx+4/09H7RTi6zS8REzG3xjvHx6TDKxbrwklwzWfG6HGr6LXXUl83bhNOZ3h7529lHULaqmNcaAHJxHV1J13XbUriGG3O2Of6RjlkPeDyePANaRqefJWRbeIh51tKfa1L9ZdiCtUIKDle1pe2mme5zqdI1o0rM0OoC+lKmZzK2tejIMjDcOx1E3mJI46k8xyULOzG7CY7EHizNmBsGtQfTkuRLsVmdnR4NvQsgikxE0THPY0kGUAl1CwBxOq0c0Y3NPhtbVmfV1mceUPPLvdBYEeeTkS1mVrfMur2Frlr1rGZlo/wDHasRm+I/HPyy9Dt4GDiyTzofmoevqq+yW84BvJD9oub5sv8LUo1ayjPC6nZXDb14SRwaJ2AngHnJflmpWe9fqei+LpGZpOPdv+TIf0lD/AHsX/wBrfzXcSx20718UTHxhEm1YG/WmhHnM0fiVzCrnr5vTFK14zNIcDzDgR7hEsroIQQUEFBUoKlBUoKIOFmRg0bH6vkJf6ZaA9ivBtrU6RX59f9P0iKas72v8oiI+/OZn5wt+gHASvPi5sbfkHE/JJtox2mflB/8ATPesR8Jt/j+oyGI69rkB+y9jnOHq0UfkuRTTtvFse6Y+h67WrtNM++JiIn5zmPxWGEj5TsrxjkB+TSuerpPS8fKYPtWr30p+6az+sBwTf76H2k/9alGjX++v4/R2OLv/AMV/+v8Akr9BH99D/wDoP/Guzo1/vr+P0d+2W/4r/wDX/Jsu4sYjfMczXd1gtpJHEnmB0VuhGJneJ+DxvTWt6yuntMddp69vfLZptSrpeJDzbTwAkicONg2DwS0d4W6d98Ncj2i8AYcWC3ulx6XofHSlZG/Toat9892Wx0rBEwccvDzPEqyIxDNazbt19nCOFjyBneMxdWoB1A9qV9K4hi1r81mbU1SCg5xvFguwxRaf7Nx7Rg8TobPOjazauYnZ6PC1paMz1eeSHNRzP04DMQ324KETK6+lWekPFiMSGZmvscgQwOAHM+fmu88dFVNC2nPN1erd8auzaC7bYGajrx4qFrZ6La16q7ILIZsRG48Je0bfNr7IPyI9FRFoiZ5nrcXadXT0r1/txPxrs2BzhK00b00V+eaNnl45ZYWeT7J5KFbZdtGHOtsSZJ5Wt+rnOnLXX04qXNMZr2fXcBrzPD0tPlj5bPnFMRq0kf8AOih6+9Z2lvma3jE7vjix2l3V8jVe6vrxc53eN6S9C8NxWnPLWK37TG2/v8/vejdneWfAyB8LzQPejJuN45gj+PFb9pfmftadpjvHV+gN2duR47DMxEWl6OberHj6zSoTGGul4tGWVXE0FBBQVKCpQVKCiDghOq+Zfp0KB/NCE3YvQrju0wpWvcNH7p4HyUvih32DLXHQ8xyPkU5XefHVU4oePsnJLvrqs7untCi9vD6p48RqPyWrQ9nMPB9L+1NbfGG6QYkGrK1dXhvZizTdEtslp7ywH0Dt3PDATK0Z2AfaAPfb56gjyK7ob5qcT7OLM3uzu6Xky4phoUGRvFWebnDp4LXSnmw6mrnaG6NbQAHLRWs6UBB4NsbMbiIy1wGajkcRq13I+SjasW6rNPUmk5hzJ2DkhmuZziASA2zkBGnqs8z2w9PTpvzTbKZYs9+KrmMrLWeqnMbpQPiVLknCr1kZa1jMWfpIfp3gWHXTu94fiVm1K7vV0Pb4eY/tmJ+6dp/RtOwZiSBelWo6Fpzhn14jGWN3mxXY5n1eWzXU3+ZVlcRaVMUm8xWO7m8shc4ucdSST5k2VCbbvf0o5KRWOy7HEf8AP+dVGZy011ZiMfvv9X1D1xqjVyxfad4nxP4le3TMVjPk/LePmt+J1LV6Ta0/jLdPhpvcMBiCyY1BNQeeTHD6sldOR8PJdmMs2nbknfo75HIHAOaQQQCCDYIPAg8woNiUEFBUoKlBUoKIOBEr5l+mw8zzV6nyGqnCE7LNdp3KcOl0QuTHmRbb2dwSB3Hunof5piYd5onrs+joDVvyjo66J/08SrY0bYzO0e/95VTq16RvPu/ePxfOWNjerj+yPzPyUonTjzt+EfVG1bz5R+M/T83xZiTG7OyhXQcvGzqu8+Z2jCjV0YvWa23ZPB71OacsrTX3mmx6hbNOK3jad/J85xOhq6FszGY84/WHQvpeeBrxrbQR6hRuhSN3l3cxP9dh8S5vu0pw8+3DvFR/6pdLXpPHEBAQEGi/FrG9hhYn5A79LRB0+yedaKMxnZOmrOlm0Oc7Ow021JGRRZWAWWtzd0UNXOPPmoY5doX6et6yee20R2huTtwsTDF3ZI5XcwGlhPlZNn2UfV282j7VpTb2YmIajtuN0Lf6wx0ZaQcxaRRHn9YKu1ObaYatLiY0c2icxMYmGx7tTggOaQWloykGwQdbBWb1c6erMSlGpGpp5eLeuIyNe1oJJBoAWTXgEiM2n3rdDEatM9MtClgcwkOa5pHEFpBHmCo8svoIpMxmu6nDU6ealyzM4iELxXRrzaloj47PNiMXpTffl6LVo8JOea/yeBx3p2vLOnw+8z3+jxtK3vlcPqHIhhu24vxAlwBEMlyQfcJ70fiwnl+rw8lGYy7W80+DuWydpx4qJs8Dg5jhx5g82uHIjooNNbRaMw9ZRJUoKlBUoKIPzyZABa+bxmX6VzREPnAHOPA68+A9zor40bT4YZvX1jxS+krWNNNsn7wdTT5AcR4rs+rrt4vwj7u5HPbfw/n965xRHCh5DX9o6rnrrR4YiPh1+fVP1df6pmfj+8PiHW75k8yVXaZneU64zEQrNJrXRcrBe2+HyawuNdfZWVjM4hRecRmW7bu7hOxQa5wyM5yEHMR0YL1PHXlw1XrU0K1jb5vl+J4+1rznp2jz/XHb39W1Y/Asw5OHjsMjDQ0E2ayjnzWfWjEzCGhbmrEsPschmOhceHaAe4IH4qvQ21IXcRGdKcOqL1HiCAgICDS/i1hu02eaFkSMI9LJ+SjM4d5ZtWYjyab8I2ViYz+rL/H+SjbxpaX8mXZlYgpJEHaOAPmL/FBq29eEZH2RjYxtl95Wht6A61xWXiY6S38DMzzQwuEFYrDkcTI32vVU6ce3DXxG2laJW+Ku5bsZH9Kwt9vG3vMBI7Zg1rT7Y1rrw6L0Yx3eLN9SsezaY+EzDhL81967HG7sHnd6qcQpteb72mZ+M5M56rqGIb3gNzoNpYJs2zn5cVG0CfDSPvO4DV7Cfqg8uXLRRzjq7WuY2aTiMO+J7o5WuY9ppzXNIcD4gqTj5AoYbVuTvpLs2Q0M8T/rxF1A9HNPJ34rkxlGM0nMOubL+JWAnHelMTvuytIH7QsKHLK6Nas9dmz4PHRztzwyMkb1Y8OHyXFkTE9H2KOqlBRB+cpHgcdTyH2R4nr5LxYrWnXr+X1fe2vN9u37+T45idSSfM2o2tM9ZK1iOkPsw8vb8lVLRWVS5dcy+0mGkjrOx7cwtuZhbY4WLGoU40rT2Z78ZpaffPw3VhaC8AjSxfWr1VkaUd5ZL+kJ35a/N3TAbk4GKi3DsceNyEyH/cSF6VeG047PndT0nxV+t/lt+TYWtAFAAAcABoFewTu03fKIsmbJykFH/E3+Sx8RXE5ehwd81x5NQx0mtjTn5Hqss7N3Z1DdzaX0nDMl+1WV/g5uh/P1Xp6duauXi6tOS0wyamrEBAQal8QH3HFF95znHyaK/wC5U609Ia+FrmZn3Nf+EeAovefsZ2j1d+Q+alXe2VGOXTx73TVYrEGtb5nSL/E78AsvFdIehwHilrez+9jIB0eD7a/wVOj4oaeK8EukL0HjNL3s+G+Gx7jKLhlPF7AC1x6vZwJ8RRXYsrtpxO8OH7x7AlwE7oJgbB7rg05Ht5Oaf+Upxup3icS8uytpy4WZk8Di17DYrgRza7qDwpdd6P0Fjt38JtrCxYiVlOkjY9srDUrMwBy3zANiiq8zC7EXjLmm8HwmxcFuw5biGdAMkoHi0mj6H0Uosqmlo97RcfgZIHmOaN8bhxD2Fp+ak5nzfAORx79k7Wmwkglw8jmOHQ6O8HDg4eBRGIxOYd83E3uZtOAmg2aOhLHfs9v6p+XBVzGGmlstlK4mog/O0OypnHK2KVzjyELj5cl4fLaZ2h95z6dYza8fOGw7L3AxkrgHR9k0kW57hYHPug2T4K2vC6lp3jDJqelOF042nmnyj6t4b8McJmsvnI07uccuOtWtf2LTz3eR/wCc4jHSPl/tndlbpYTDHNFC3MOD32948i669FdTQ06dIYdb0hxGtGLW29235NK+M/dkwjx0lb+4R/FNavNCPC35bNL2FB28rI+bnNHuQFlrXfD0L3xXL9DtFCl6DxUoMVvLs/t8O5o+s3vt8xy9RYVerXmrhbo35LxLl+KNhebZ7NZZPcTb30aV8UukUhHePBj+FnwI/AK3htblnlnoy8ToTeOaOrqEbw4Aggg8CDYPkvRiXl9FkBBBQaTvVN2mI0NiNuX/AFHU/wAFk1ZzZ6PD15dPPmyO4uGDInuArM+vbj8yrtKNmbiOsQ2ZWs4g1/fCK443dH17j+Sz8RXNWzgrYvMNa2MytoxN6En/AGOVOlGNTDXxNs6Uuirc8gQY/bWxocZC6DEMDmO/aaeTmnkR1SNnLVieriW+Pw0nwZMmH/TQX9bRr49dA8XqP1h7BT54iN1UaVpnENq3F3hOBw0WFe3tAO0cXNOrbOehfId72VXPFpXX050aOmYXENlY2RhtrgCPVScicpmw7H1na11cMzQa90MMPtjdHB4puWXDxeDmsDJB5ObRXYlyaRLlu8vwlnht+Cd2zOPZupswHQHg/wCSlFlU0mOjA/D6WXC48Slr2iMObK1wLbBFZCDzuj6Ll7RELNHTm05d32dtaLEC4nXXEEU72PLVQi0T0WWiYnEvWuuLBBYILhBYIOa/GvDZo8I8XYlezwpzLP7qr1JxC7R8TT9h1C9kw5ObXnmCyxO+7baPZw74FueYlAQc53u2OYpy5g7j+8NNA77Tf4+qwa+li2z1eE1OevL3hq+Kjc0WOHS9fRZ5pMS12zDMbp70nCPEchLoXHxuIk8R4dQtOhqcu3Z52vpxfeOrqcUoc0OaQQRYINgjqCtzAtaDF7wY8xRUz67+63w6u9FXqW5Y2X8Pp89t+kNRZDQ15+5P5rNFXoWs3PYWD7GBrDx1cfAuN0tdIxGHmatua2WQUlYgxu8NfRnk8qI88wpV621JX8N/NhpOx5T/AEjE77xLfTKQseneZ1IehxFY9VLpC9B5AgIMTvVE9+DmbGQHFtCxYOosa9eC7GO5zTX2oclwWEf2mSyXEEHuimkjLlGtk6n081CKRXdVq8RbU6/dDsWxsKYYGRniGi/DTh6cFJOleWMPYUSQUFSg0D4mYR5dC+FgzEODnaa0RV668TqozSLdU68R6qMTGWK2DinROaxpLpHOjsgtpmpzMNE2au/NKU5VGrqzfFsYdMYbAJ40pLFwgsEFggsEGifF539Xw46z/hG/81TrdF/D+JoUMGsY5FzR7lY56w3z0d7C9J5KUBB8MbhGzMLHiwfceI8VyYzGEq2ms5hoO3t33wAuDc7PvAaj/EOXmsmppzD0dPiI1Np6tUxOEB1qj7Kmu0pXq8+A3hxWDdkilOQj6p1aPFt/V9FqracbMc19rdn9l7Vlk7+d4J1PeN/zKp57Zejy0tWJxDM4nanbZXOD6aA0Ahzj4kmufVWW9rdXSkU2hn9g7LJqaUeLG9P1j49FbSneWLW1c+zDYVazCAgxe8wvCS+AB9nAqrW8Er+G/m1aVsU/1zDn9Yj3BCyaPjh6HE/y5dJXoPIEBBjNuz5Yi3m78AQSuxCN/C51s3ENfj2tBFiVvDvBwDgda+qdPwSYZYpbmicf7dXXGxCCCgqUGB3jc11MOtAmufh+CKtS09msbuwNdimAA1bjoNCQ11m/UcepUsqqb3b8otSQguEFggsEGkfFVlw4f/O/8blTrdGjh/E1OGG5oGczLF83hZJ3tHxbf6Zl2Zei8oQEBAKDBbb2DhXMdJK3IACXOZ3fkND7Kq9KYzK/SvqTMVrvlzrEYbD5zkzZLprnlt9Pn4LLzRnZ6PqJiN+qIo+zcQzLR4d8UmY83a1mNsNr2Luq51GbO1ooinnva8CCeC0UpneWS/EY6by3djaAA0AFAclew9UoCAg8u1WZoJWnmx/7pUbxmsp6U4vE+9z7ZgP0jD/5jfxWHR6w9XiN62dLXoPHEBB5NpYMzMyh7mag2Gg+hDgkI2iZ7vJs/YTIn5yS4jh3QAD10RyNOInLLImgoIKCpQYjH7PzudRe3MOLQCL5+vmiHLXOZjLzbD2D9HeZC5ziQQMzrqzZJrSzXFdmU5nmtnER7o/eWZXBIQWCCwQWCDWfiHhs+DDh/wBORj/TVp/eVWrGartCcXc/lkLZI3/ccx13wpwJJWKfFEvRx7Mw7SCvSeQICAgIPhjcK2ZhjeLaeIBIUbVi0YlOl5pbmr1a3iNxYTWR8jOOZ2bM9wPKzoOfLmqfs9cYhrjj775iPyZDZm62HgIc1pc4cHSOzEeIUq6FKznuq1OK1LxiZ29zNq5mEBAQEHw2h/ZSf4H/ALpUb+GU9Pxx8WjbvxZpoDWgcT+y0n8lk0N8PU4qcUs6AtryBAQEBAQQghBUoKlBUoKoAQWCCwQWCD447DiWJ8Z4PaW+4pcmMxh2s4nLle0tlPLXMoAgOa7MdBXNYb0l6+naJj4t72LvZBNG3Ncb6otc00COjqohaqatZhhvwerXsyw2rDddrHfTOFPnr5qvUauM8svW11iwpKkoCAgICAgICAg8G09qsgHe1cRYbdGuuvJQteKrtLQtqdOjX8RvE+QFgytDm8ACXZT16KmdXOzbXhK1nO+z67tYQ9rnykNaHcqFnTT5rmjTE5Q4rUjl5ctqtanniAgICBaCEFbQQUFSgqUFUAILBBYILAoJtBhdo7vNmkMhe8Zqtoot0Feartp80tOlxM6cRGHzZuywCs1eTAueqhd9vv5PsN3IvtF7vA5cp8xSlGnCP27U7YZaGMMaGtAAAoACgB4BTiMMdrTacyvaOFoFoFoFoFoFoFoFoPlLhmONua0nqWgn3XJiJSi9ojESMw7BwY0eTQnLBN7T1mX1tdRLQLQLQLQLQLQRaCLQQSgqSgqUFUAILAoJBQWtBNoJtAtAtAtAtAtAtAtAtAtAtAtAtAtAtAtAtAtAtAtAtAtBFoItBBKCpKCCgqggFBYFBYFBNoFoJtAtAtAtAtAtAtAtAtAtAtAtAtAtAtAtAtAtAtAtAtAtAtBFoIJQRaCpQRaCAgsglBKCUBAQEBAQEBAQEBAQEBAQEBAQEBAQEBAQQggoIKCEEIP/2Q=="/>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sp>
        <p:nvSpPr>
          <p:cNvPr id="39941" name="AutoShape 6" descr="data:image/jpeg;base64,/9j/4AAQSkZJRgABAQAAAQABAAD/2wCEAAkGBxQTEhQUExQVFBUUFhcUGBUXFRYVFRYUFBYWFxYXFBgYHCghGBwlGxQYIjEhJSktMC4vGB8zODMsNyguLisBCgoKDg0OGRAQGy8mICQsLCwsLDQuLC8vNCwsLCwsLC0sLywtLSwsLCwsLCwsLCwsLSwsLCwsLCwsLCwsLCwsLP/AABEIAKgBLAMBIgACEQEDEQH/xAAcAAEAAQUBAQAAAAAAAAAAAAAABwECBAUGAwj/xABCEAACAQIDBQQGBwYFBQEAAAABAgADEQQSIQUGMUFRBxMiYTJCcYGRsRQjUlOSodFjcoLB0tMWYpPh8BckQ6LiFf/EABoBAQADAQEBAAAAAAAAAAAAAAABAgMEBQb/xAAuEQACAgEDAQYEBwEAAAAAAAAAAQIDEQQSITEUIkFhofATUXGxBSMygZHB4XL/2gAMAwEAAhEDEQA/AJxiJz+08XhqtR6T1HYUkZ6ioWWmiqLsajJa55Zbn2c5aMclJy2rz8Dfgysjl9nUKlE4rZlcnIMzKrHMBa/A2dWtrlbj8+72ViTUo0mb02pU3YdC6g/O8vOEVFSi8mddsnJxnHD+uV/RlxOL/wAVvUx9WhTr4RKdAhe7dr1sS4pl6opnOAgQjKfC1irX6TNo77YcNhqdZ6VOpiKQqnLXpPSp3C5VNTMM2ct4SBZsptMjc6eJrTvBhQ60/pNDvGZqYTvUzF0OVlC3vmDaEddI2ht/C0HWnWxFGk7+ij1EVjc2FgTfjANlE1u0dv4Wg6062Io0nf0VeoiMbmwIBPWMTt/C06y0HxFFKzWtSaogqHN6ICk315dYBsoiIAiIgCIiAIiIAiIgCIiAIiIAiIgCIiAIiIAiIgCIiAIiIAiIgFCJHO5+AY4faWHt9flakRz1puq8eRa5v5yR5rcTsdTWGIpnu61srMBdaifZqr61uRBBFhrbSawniMovx/oxsrzOM14Z9SNtyNyHwbrjMZiFwwUX7tai3YH1arA5Sv8AlW99NZ2+6+0ziq2IrqCKChKNK4tmyZmdrcvTHu87zG2p2fYWtV73x0iTdxTICsTx0IOW/ladNgsIlFFp01CIgsFHL9T585LdcYcct+hCVkp97hL1OYwOzCMTtRiijvTTNI3p3P8A24RiADdbuSNbXvNPhdl1qA2Uxw4qvh8M1CvRD0RUQulIKxzsAwUoRoeel51NfdwNWqVhUIZyCBYkKQaB1BaxF8OvAA6nWVrbvB2qs75hXUK65WANlpqbDPlsRT5gnXjMTc5PFbts2C2lT7lDia+JxFaiM1LvGXvb0nVs3h4HiRbW9tZh7Z2JXOJxRArVqeMK2OHqYHKwFNUanW+kKWXLyKEix4XnaYfddUa/eMwvfxKC9++r1h4+PHEMDzIGp1N6UN11C0QajHueHpWYB6TjNmYnjRHA84Bym3dk16NQjCJiTVGHoU+97zB1KVXuVyq2MSt4ktrdk4z12jg8UuKd8LSqq1WrRqs+fCVMDUACBqrip9dTNlIAX7IInX1diZu8u4+sK1D9WL94hpEXN/Eh7lboeRIva1sepupSa5c5msbEDKAzVKlUkKDYrnqAhTexpodSLwDoIiIAiIgCIiAIiIAiIgCIiAIiIAiIgCIiAIiIAiIgCIiAIiIAiIgCIiAIiIAiIgCIiAIiIAiIgCUvLWMtvJwD1iWAw7gAk8ALn2CQDiu0HtBXAEUaaCpXZQ9mJFNFJIBa2rE2NlFuGpGl+AwnbDjRUU1EoOl/EioyEj/Kxc2PuM2GO2VSxz4ivUHirvdDqGREVUSwP7ms5fF7isgJFYG3LLbT4zD4qzydPZZ4yTzuxvBSx2HWvRvY3VlYWZHHpI3mLjUaEEGbUmRV2E03FHFMbimaiKvQuqtnI9zIPdJMxOJVEZ3IVUUszHgFUXJPuE3XTJztHtUqhQSxCgcSSAB7SZ5YTH0qt+6qU6luOR1a3tsdJAO9m9T42ozMxFIN9VSOgVeTMObHmTe17DSabDbQejUWpSdkdeDKbMP1HkdDMnai2xn1BE0W5W3fpmEp1jbPqlQDQd4uh05X0Pvm8mq5KFYlJWAIiIAiIgCIiAIiIAiIgCIiAIiIAiIgCIiAIiIAiJaTAKky0tLC0tLSQXEy3NLC0ifta3iY1PoqMQiAGoAfSdhcA9QBY26nymd1qrjkyutVUdzJap4hDwZT7GBl9Qaa8Ofsny2tbTWe+DxLKy5WZAWUGzFeJ14eU5VrX4x9Tjjrm3jb6/4SDVo52pOjZFUA2GpKgcAZgVMTWZmLHweqBbUchwuTNNicVlJAqshBKix8ITkQPfNhunje8xVA1j9UjXva2Zhfuy3lmymVjhvk+pckoeZJPZ/sdsLhQtQWd2zMOY0AAPnoT75vtpYcVaVSm3ourIfYwsfnLM8uDz0cLGDyZS3PJCG293Llu6K5kJRlJA8Smxtfhw5zRPsSqFLMCAOgLX6ajT3ySd69nU6VeozgWxNmBJsMwvmFydCCb6dZi4dkWnZeHEaliT5k8Z508xeD0I1RmlI2/YriWFGtRbSziqOtnXKdP4B8ZJBkP7ubcTZ9YtV7x1rKVBXKzZgwa7ZmGlmbh/Kd5S3qV7GmmZTwOaxPwBE64y21xlLozklU3NqJ0YMuBmFgcaKguBYjiOl/5TKBmiaksoxcWnhnpEpeVggREQBERAEREAREQBERAEREAREQBERAERKXgFCZ5sZcxlhgFpMtMqxlhaWJKNPnTejEmria7n1qjn3ZiAPhaT7titlpPqRcZQRoQW0uPjIs2turRZSabMjdD4lP85waxttJGF+juvinXjgj6kukuOp/L9ZbmsSOhIPuJEqmv/NZxs8aSabyVoVWQ3U6dCLielTG1GFi2nGwFr+3rPWrhGVEZlIWpmyE8GCkBrdbE2mMZO59Ga9puUdm54+RMW4G9X0imKNTSsiix+8VdL/vDn8etuwNSwuTYDmdB758+7D2i1CqlVNSjX8jyI94uJIdfetcTVVEIVCitkYgMahvmXoSNJ303S2d5co9PQuVvdl7R49pO9NslFEDC4qGowvwuLUx1sTqevvmqoUGcAm5uLi3CxHKeu+WFDUc3rUzfzytYEfI+6Ye6O01t3VRgtvQJNhY+rc8+k6XV8ej4kV3l1PUg1TZtk+H9/8ATI21s81MOT69MZh1uLZvyE9dxNqAqtL1lLXH+Um4PsuSPdNpjcXTpas6gHjcic1uZUpnH1jT9DKcvWxcW05SsE56OcZJ915T9GibpKGoi4v9XDXqmTBsA+J/YvzM3QnP7BqfWEdV/MEfqZvxKaV/lox1K/MZeDLxPMS8TdnOXxESoEREAREQBERAEREAREQBERAERKGAUJlLy2tVCgsxAA5mcntbb7PdU8KdfWb2nkPKZWWqC5Lwrc3wbDbO28t0pnxc35L5DqflNBTxniuCc32rm/xmDRrhidLgfCejJ9kTidkpPLPSrpUEdJg9s30qaHk3I/vdPl7Jsg04bvSNDPHE7zDBoajt4R6vHMeijrOmFz8TmtpXVHT70VrUlHVvkD/tOJ2pTqlD3di1joTa82NDeentKgDhwRWptmfDsVFTJYqWTWzrqDcezQ6TWvi8j9290e18rAg2N7Gx4jQ6+RmOpi92TXTSj8PGSK6+EqU2y1VZTxsRx878DPVann8OHxkpVlpVhlqKrjowBE1WK3Wwx4IV/dYgfA3ExfPU8y/8IlJ5hL+TjE2jVKGirOUqFboLm+QsVAHGwLE24XseQm82BsbIwqYhAQpB7tipOQWLEqTqSNAD+k32B2ZSoA5FINjd/SY+/wDSapKtAWVsUcr1F71+7YVACbak3sF8xoNbTWqOZLJ2aH8Lrrkp384TePp9/seGJ2TnYs2Kzs3rdy9vfdgVHkoIHATZYNHp5TUfDhGKhEw+GNR6rEXA8QupsCfEOR0FpqFJSo9PvBWQWanVGWzqeOisw0NxcEg5SQSLGbrZ+Hr5TlV0SqvidBlqBCCBUQ8coJzXtbT2zrk2+D2lotL2dX0ya/6a/wA5OqHd1lyuoIIsUaxI8my6D2AzH/8Aw8EdBRp3HLX89ZwNNauJw+IbDd5TpYUU2FJWOZ0qGp3j1GBu7+HMePOcvSqFTdSQeoNj8RL0aWclmM2vf1PKnqYPwyTPT2HhV1FCl71DfO8zFVF0AVR5AD5SGKe06y8KtUfxt+s912vXPGtU/Ef5S8/w62f6p5+uSI6iuPSOCeN2qgao5BHgUDTqx/8AkzpM04zswxIfBCxBZajhj61ycwz9dGHuE69TEKvhLZ8jmus3yye6mVeqFUsxCqouWJAAA4kk8BOZ3w3yobPp3qnPUYfV0VIzv5n7KdWPuudJAm9m+mKx7fXPamDdaKXFJdbgkeuw+01/K3CWMmTBvB2v4SiSuHVsUw9ZT3dL3VCCW9qqR5zodyd9aG0UJpg06qenRYgsByZSPSXz+IE+XC8zNlbTq0Ki1aLtTqIbq68QT7dCDzB0PORgjJ9exOF7O+0SnjwKVXLSxQGqcEq24tRv8SnEeY1ndSpIiIgCIiAIiIAiJ4YzG06S5qrrTUm12YKCTwAvxOkA95ibWxRpUXdQGcDwKdAznRATyBYiX0sdTZQy1EZTwYOpU+wgzjd9N+KNNMlAivVVkqeG5pKKdWmTncaeso0vbOL2uLwwdxTBAAJuQBc8LnmdJ44zGJSF3Nug5n2CRNsvtarVKpo1kp0dDlqC5LEnw6HRRa4569Jt3qtU8Ts1j1JzH9BMLLtvRdTeujdy2bDam1WrnTRRwHIe08zNc6ix1lrVuQFh0mPWq21M43mXLO2EUlhHsDbnPbD1hG7ewHxTd7UutBT4Rcg1COh5L58+Am13g3e7tTVpCwXVlFzYfaXy6iaquW3cQ7oqW3JjKFblOJ7T9kUfo/fFmV0IVAD4WLnUFTpwBNxr4Z0mHxMjjtL2z3tdaKnwURc+dRhr8FsP4jL1LMlgpdJKDyclgsTUpVFem7I6kFXU2IPD/gOh4GbneDa9TFVmrOfGbDS4ChRYBRfQc/aTNA0ocQw539s3urlPGDxroyljabejtauvCq/vN/neZabx4kf+X4qv6TT0q2bQ6Geuk45Jp4Zzu+6Dxua/c3/+NnAGdFNuJDFdOduNp1G0di1hgzWrBjfIwFQUs6LUZFFNgouGGY63NwbG1tdF2ZbrfTcYGYfU4e1R7jQtf6tPO7C58lPWTBv1s0tga9jqAr8OVOojsfgpM6K4d3cerpNZcsSbyRHgMOqnMy5KaEGoSCLID4hrqTa+g6zCeg742m5dicTernXRgjqwZVJvYBTk6WIHlNzhEHrC5ylMx4lTxU9RNzsjZD4lxQptky0zaoVz5FAsL2I4mw4/KFY28I9XVXRvSckko+Hv5mR2XYHuXxCcQVRr8jYsLH8UjvevZJwmLq0SNAcyHgDSe5Q/Me1TJx3M3SfCLU72or1HIHhByhFvlGtjc3JPu6XnKdtWybfRqwFx46LN5mz0wR/DU/4Z36ZtSS+Z5Mmm3joRKL8vlL1vznoi++epoEDNYKOrEKDfoWIB9xnrNJLLZRtLqyTexnaBPfUDwsKouxve4U5VOluFyPLjfTe9oe/SbPTJTKvinHhTiKYP/kq25dF4t7LmQtgtv1MM+eg5WoFZQ68BnUqdCLNxuL3FwDymmq1izFmJZmN2ZiWZieJZjqT5zzNRtc8pjJfjsZVr1Gq1WapUc3Z2NyT8gOgGg4CeIpdTb85UtKXmRUrkXznkyEezrLjL1aAXUK5UqykqQQQVJDKwNwVI1BB5iT92YdogxYXDYlgMSB4X0AxAA4gcBUA4qONiRpcLABpjlpFCqUINyCCCCCQQwNwVI1BBF7iQ0SfYsSJuzvtSD5MPjmAY2VMSbBXPALW5K3RuB52PGWZQkREQBERALXcAEkgAaknQAec5rffYLY6gncuuZGzoCfA9xYjML2NjofdzuMftSwtV8Felc5KqO6BS2dPEpUqOIDMrHyWQzhlCkJRLUe8YF17x1Qgn0FKnw3PHNccNRCI68GRtnAVKbOuIpaorKcyglRUUrdXF+IPI6z12biFq1lpXFqqqXNzYt3L0q9+f1lMKeXjphpZSwmgdiVV6YqtYC4Ri1PFg5rnvKbhKh11XN1vNRj6brVzKUp1lI0v4SPC6lSNACMpF9CCOplX8TxNIqvo+Tu8Du9QolWy99UXhUqAGx5lV4D5+c2feFjbUk8hqT7hNJs3E43EstNKCoShbMzGnny2uVVgbLrx1kkbqbJqUaAFbJ3lyWKEtxNwMxALW9gnIq7JSxNfudrthGPdNLg9hVnFyAg6ubf8AqLn4ibbBbr0lN6zd7b1bZU9/NvyHlOh7sdJQr5CbRqSOaV0nwVFcAWAAA0AHACWtivKebaTwqPNDIjLf7alHB1mpobM1M1Vp20F2KgA+ZBIHQSHalQsxYm5Ykk9SdSZIPaduzjKmMq4laZq0mCBe7IZlVEUEFPS9LMdAeMjp2sbG4I0IOhB8xyk1wUeUROxvCZQy20oDF5oUKX+MzaVXN5N85hkz1wguwmdlW9cdTG6Cksk5dn2OweAw2VsQhq1TnqELUsDayoLrwUfmTOmfffB8DXUg8slQjX+GQglUWl+cT046KrGMsw7ROKwkjvnwmyixZcVVRfu1zZR5AmkWA983+zN5tnYZMlKoACbk5azsx6sxUk/ykRd5K55ZaCr5sdttaxj7kz/4/wAH98f9Kr/ROb7Qt5MLi8E1OnWPeIy1VU06ozFLgi5Ww8LE+0CR7mlTY8ecutHVHnLKrV2Z6I12JxC0UvoargFUsCEB9dwf/VT7TNEzEksSSTqSTck+ZPGUxF87XJJzG5PEm/OUBnFba5vk6644zJvLfvC8isRExNSs3O7O7OJx1TJh6ZYAgPUItSpg83b2a5RqekyN0t2/pVdadRzSQgm4ALtYXyrfRTa+pB4cDJ+2HRp4aktGggp014AcyeLMTqzHmTrEk49SE0+hHO/nZV3GFpVMGr1npC1ccXqA3Jqqo5g6ZRytxIJMTifWK44zht9Oz3D4wtVo2w+IOpYD6qoefeIOBP2l16hpVMsQSGlSZnbc2HXwlTu8RTKE3ynijgc0YaMPzFxcCa6XIKjThp8pJHZ/2o1MIFoYoNWw4sFYa1aQ4WF/TQfZ4jlfRZG94B85DQPr/BYtKtNKlNg6OoZWHAqdQRPefNW6HaFi8DZEYVaIuBRqaqtzclGHiU3J0uRqdOck/dntZw9bOMUFwxUAqQzVFe97gAICCPZzlcDJI0TD2TtSjiaYq0HFRDpmFxqOIIOoPkZmSCS2odNBeRtvBuRRdr06NSjowyUwDTJN7EqwNrE8FIFhb2SXEgEIDcWoDc96TqbrSCnO1wWuXPEGx666zFwWyq9G6vhMRn0Va9MOwpqDwVBTblztcX0tJ4tGUdJbcyElkivcXd+tRxXe93WIZWDVKxKnW3quFYm46H3c5Jpq/lMu0rKJPHLz78i8pJ9FgxijeUtNFusy4k4IyYLYZusx6uCJ5zbWlCsYGSP99WOHw1SrzAsv7zGy/mb+6QLi6Obj8ec+rNq7JpYim1OqgdG4g3HsII1B8xOKxPZJg2Nw+IQdA9Mj3ZqZP5zu0tlMYtT8TlvhZKScT57fBmW/RWk+t2P4X77E/ipf25aex/C/e4j40v7c2zo/MoleQKMIZlYbD2k3/wDSLC/e4j8VL+3KDskwv3uI/FS/ty0bNJHoVlXdJER0nnt3klpeyXC/e4j8VL+1PVeybC/eYj8dP+3NO10ef8GPZbvIiIVJd3sl4dlOE+1WP8a/0S8dleD61vxj+mO2U+Y7Lb5EOmpPOpVtJo/6V4PrW/1P9pQ9lWD/AG3+oP6ZD1dHn7/ct2W3yPn7HUiWzAceMxbEcjPoc9lWC/a/6g/plp7KcF+1/GP6ZzTenk8ptHRCN0Vjg+ernoZk4UWN5PR7J8F+2/Gv9MqvZRg/2341/oiHZ4vOX/BMlbL5EVbtY0piKLdKig+xjlP5EycqFbyEx9k9n+DoMHSlmYahnYvYjmAdAfO06ZcGOg+Ez1FkJtbS1MJRT3GqXE+Uq2I8ptvog6S1sEDynMbnM7awVHEUzSroHQ8je4PJlI1UjqJC+9u5T4Zmeie+o8b6Cog6OPWH+ZfeBPoipspTymJV3bptxW8A+U846yo14T6U2h2bYKvbvKINje6syN8UIJmNhuyXZ6G4pN/FUdx8GJk5KkU7j4LCi74l1DuQiBlZhSpG5q1VsNapAyJb0S2YzzxOBfE4lzTpqneOSlJAHZUJsihEJ4AAEnS9zoJOX+BcJYA07gcrzPwG7lCl6Cke8xkjDNZ2c7ttgcKUckvVfvWF75SVVQunOyi/nfjxnVSirbQSsoWQiIgkREQBERAEREAREQBERAEpaViAW5YyS6IBQLFpWIBS0WlYgFLRaViAUyxllYgFMsZZWIBS0rEQBERAEREAREQBERAEREAREQBERAEREAREQBERAEREAREQBERAEREAREQBERAEREAREQBERAEREAREQBERAEREAREQD//Z"/>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pic>
        <p:nvPicPr>
          <p:cNvPr id="39942" name="Picture 8" descr="https://encrypted-tbn2.gstatic.com/images?q=tbn:ANd9GcSHctyFlwi3QmIs9o7bLZDKCcZ-OQ2DFve5-GQ4wMY3buYquyXf"/>
          <p:cNvPicPr>
            <a:picLocks noChangeAspect="1" noChangeArrowheads="1"/>
          </p:cNvPicPr>
          <p:nvPr/>
        </p:nvPicPr>
        <p:blipFill>
          <a:blip r:embed="rId2" cstate="print"/>
          <a:srcRect/>
          <a:stretch>
            <a:fillRect/>
          </a:stretch>
        </p:blipFill>
        <p:spPr bwMode="auto">
          <a:xfrm>
            <a:off x="7162800" y="1600200"/>
            <a:ext cx="1695450" cy="2466975"/>
          </a:xfrm>
          <a:prstGeom prst="rect">
            <a:avLst/>
          </a:prstGeom>
          <a:noFill/>
          <a:ln w="9525">
            <a:noFill/>
            <a:miter lim="800000"/>
            <a:headEnd/>
            <a:tailEnd/>
          </a:ln>
        </p:spPr>
      </p:pic>
      <p:pic>
        <p:nvPicPr>
          <p:cNvPr id="39943" name="Picture 10" descr="https://encrypted-tbn2.gstatic.com/images?q=tbn:ANd9GcQPBljzKhZruHBlYwSl0KaevGd1PxPedrGvihmk5fT_bZf4st7d"/>
          <p:cNvPicPr>
            <a:picLocks noChangeAspect="1" noChangeArrowheads="1"/>
          </p:cNvPicPr>
          <p:nvPr/>
        </p:nvPicPr>
        <p:blipFill>
          <a:blip r:embed="rId3" cstate="print"/>
          <a:srcRect/>
          <a:stretch>
            <a:fillRect/>
          </a:stretch>
        </p:blipFill>
        <p:spPr bwMode="auto">
          <a:xfrm>
            <a:off x="6781800" y="0"/>
            <a:ext cx="2362200" cy="1566863"/>
          </a:xfrm>
          <a:prstGeom prst="rect">
            <a:avLst/>
          </a:prstGeom>
          <a:noFill/>
          <a:ln w="9525">
            <a:noFill/>
            <a:miter lim="800000"/>
            <a:headEnd/>
            <a:tailEnd/>
          </a:ln>
        </p:spPr>
      </p:pic>
      <p:pic>
        <p:nvPicPr>
          <p:cNvPr id="39944" name="Picture 12" descr="https://encrypted-tbn1.gstatic.com/images?q=tbn:ANd9GcSTDV2FNDSBdmcZio3fQACMgiqCiTlkHfZtf4vFyhsnzFt2B8bQbw"/>
          <p:cNvPicPr>
            <a:picLocks noChangeAspect="1" noChangeArrowheads="1"/>
          </p:cNvPicPr>
          <p:nvPr/>
        </p:nvPicPr>
        <p:blipFill>
          <a:blip r:embed="rId4" cstate="print"/>
          <a:srcRect/>
          <a:stretch>
            <a:fillRect/>
          </a:stretch>
        </p:blipFill>
        <p:spPr bwMode="auto">
          <a:xfrm>
            <a:off x="6851650" y="4114800"/>
            <a:ext cx="2063750" cy="1905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a:xfrm>
            <a:off x="304800" y="381000"/>
            <a:ext cx="8534400" cy="758825"/>
          </a:xfrm>
        </p:spPr>
        <p:txBody>
          <a:bodyPr>
            <a:normAutofit fontScale="90000"/>
          </a:bodyPr>
          <a:lstStyle/>
          <a:p>
            <a:pPr fontAlgn="auto">
              <a:spcAft>
                <a:spcPts val="0"/>
              </a:spcAft>
              <a:defRPr/>
            </a:pPr>
            <a:r>
              <a:rPr lang="en-US" dirty="0" smtClean="0">
                <a:solidFill>
                  <a:schemeClr val="accent3">
                    <a:lumMod val="75000"/>
                  </a:schemeClr>
                </a:solidFill>
              </a:rPr>
              <a:t>Ways to Modify and Integrate different Units in Physical Education </a:t>
            </a:r>
          </a:p>
        </p:txBody>
      </p:sp>
      <p:sp>
        <p:nvSpPr>
          <p:cNvPr id="31747" name="Rectangle 3"/>
          <p:cNvSpPr>
            <a:spLocks noGrp="1"/>
          </p:cNvSpPr>
          <p:nvPr>
            <p:ph sz="quarter" idx="1"/>
          </p:nvPr>
        </p:nvSpPr>
        <p:spPr>
          <a:xfrm>
            <a:off x="228600" y="1524000"/>
            <a:ext cx="7924800" cy="3886200"/>
          </a:xfrm>
        </p:spPr>
        <p:txBody>
          <a:bodyPr>
            <a:normAutofit fontScale="77500" lnSpcReduction="20000"/>
          </a:bodyPr>
          <a:lstStyle/>
          <a:p>
            <a:pPr marL="274320" indent="-274320" fontAlgn="auto">
              <a:spcAft>
                <a:spcPts val="0"/>
              </a:spcAft>
              <a:buFont typeface="Wingdings 2"/>
              <a:buNone/>
              <a:defRPr/>
            </a:pPr>
            <a:r>
              <a:rPr lang="en-US" dirty="0" smtClean="0">
                <a:solidFill>
                  <a:srgbClr val="7030A0"/>
                </a:solidFill>
              </a:rPr>
              <a:t>Encourage students to be trained as “PE assistants”  (they can get signed off on skills and then work with other students to demonstrate leadership) </a:t>
            </a:r>
          </a:p>
          <a:p>
            <a:pPr marL="548640" lvl="1" indent="-274320" fontAlgn="auto">
              <a:spcAft>
                <a:spcPts val="0"/>
              </a:spcAft>
              <a:buFont typeface="Wingdings"/>
              <a:buChar char=""/>
              <a:defRPr/>
            </a:pPr>
            <a:r>
              <a:rPr lang="en-US" dirty="0" smtClean="0">
                <a:solidFill>
                  <a:srgbClr val="7030A0"/>
                </a:solidFill>
              </a:rPr>
              <a:t>Provide feedback to classmates </a:t>
            </a:r>
          </a:p>
          <a:p>
            <a:pPr marL="548640" lvl="1" indent="-274320" fontAlgn="auto">
              <a:spcAft>
                <a:spcPts val="0"/>
              </a:spcAft>
              <a:buFont typeface="Wingdings"/>
              <a:buChar char=""/>
              <a:defRPr/>
            </a:pPr>
            <a:r>
              <a:rPr lang="en-US" dirty="0" smtClean="0">
                <a:solidFill>
                  <a:srgbClr val="7030A0"/>
                </a:solidFill>
              </a:rPr>
              <a:t>Increase self-esteem, responsibility to classmates</a:t>
            </a:r>
          </a:p>
          <a:p>
            <a:pPr marL="274320" indent="-274320" fontAlgn="auto">
              <a:spcAft>
                <a:spcPts val="0"/>
              </a:spcAft>
              <a:buFont typeface="Wingdings 2"/>
              <a:buNone/>
              <a:defRPr/>
            </a:pPr>
            <a:r>
              <a:rPr lang="en-US" dirty="0" smtClean="0">
                <a:solidFill>
                  <a:srgbClr val="7030A0"/>
                </a:solidFill>
              </a:rPr>
              <a:t>Acting as a spotter for activities</a:t>
            </a:r>
          </a:p>
          <a:p>
            <a:pPr marL="274320" indent="-274320" fontAlgn="auto">
              <a:spcAft>
                <a:spcPts val="0"/>
              </a:spcAft>
              <a:buFont typeface="Wingdings 2"/>
              <a:buNone/>
              <a:defRPr/>
            </a:pPr>
            <a:r>
              <a:rPr lang="en-US" dirty="0" smtClean="0">
                <a:solidFill>
                  <a:srgbClr val="7030A0"/>
                </a:solidFill>
              </a:rPr>
              <a:t>Demonstration of an activity</a:t>
            </a:r>
          </a:p>
          <a:p>
            <a:pPr marL="274320" indent="-274320" fontAlgn="auto">
              <a:spcAft>
                <a:spcPts val="0"/>
              </a:spcAft>
              <a:buFont typeface="Wingdings 2"/>
              <a:buNone/>
              <a:defRPr/>
            </a:pPr>
            <a:r>
              <a:rPr lang="en-US" dirty="0" smtClean="0">
                <a:solidFill>
                  <a:srgbClr val="7030A0"/>
                </a:solidFill>
              </a:rPr>
              <a:t>Feedback (if they have expertise or special knowledge)</a:t>
            </a:r>
          </a:p>
          <a:p>
            <a:pPr marL="274320" indent="-274320" fontAlgn="auto">
              <a:spcAft>
                <a:spcPts val="0"/>
              </a:spcAft>
              <a:buFont typeface="Wingdings 2"/>
              <a:buNone/>
              <a:defRPr/>
            </a:pPr>
            <a:r>
              <a:rPr lang="en-US" dirty="0" smtClean="0">
                <a:solidFill>
                  <a:srgbClr val="7030A0"/>
                </a:solidFill>
              </a:rPr>
              <a:t>Allow the students with advanced moves to work with the higher levels during breakout sessions, allows more time for PE teacher to work with students at the other levels.</a:t>
            </a:r>
          </a:p>
          <a:p>
            <a:pPr marL="274320" indent="-274320" fontAlgn="auto">
              <a:spcAft>
                <a:spcPts val="0"/>
              </a:spcAft>
              <a:buFont typeface="Wingdings 2"/>
              <a:buNone/>
              <a:defRPr/>
            </a:pPr>
            <a:r>
              <a:rPr lang="en-US" dirty="0" smtClean="0">
                <a:solidFill>
                  <a:srgbClr val="7030A0"/>
                </a:solidFill>
              </a:rPr>
              <a:t>“BEST” students- Basic Education in Student Teaching- (allows students to pursue elective credits for assisting teachers)</a:t>
            </a:r>
          </a:p>
        </p:txBody>
      </p:sp>
      <p:sp>
        <p:nvSpPr>
          <p:cNvPr id="40963" name="AutoShape 2" descr="data:image/jpeg;base64,/9j/4AAQSkZJRgABAQAAAQABAAD/2wCEAAkGBxQSEhUUEhQUFhQXFRcXFxQVFxcVFxUVFRUWFxQXFBQYHCggGBolHBUUITEhJSkrLi4uFx8zODMsNygtLisBCgoKDg0OGxAQGywkHyQsLCwsLCwsLCwsLCwsLCwsLCwsLCwsLCwsLCwsLCwsLCwsLCwsLCwsLCwsLCwsLCwsLP/AABEIARYAtQMBEQACEQEDEQH/xAAcAAABBQEBAQAAAAAAAAAAAAAFAQIDBAYABwj/xABBEAABAwIDBAcGBQIEBwEBAAABAAIRAyEEEjEFQVFhBhMicYGRoTJSscHR8AcUI0JikuEzU3KiFUNjgrLC0vEW/8QAGwEAAgMBAQEAAAAAAAAAAAAAAAECAwQFBgf/xAA1EQACAgEDAgQEBQQCAgMAAAAAAQIRAwQSITFBEyJRYQUycaEUgZGxwSNS0eFC8DPxBhUk/9oADAMBAAIRAxEAPwD3FACIEIQmKhpabaJ2KmQvomNBqpKRFxdFd+GPa7I8/wCympEHFjDhr+wNOIT3BtZGMKOz+n8EWKmK3Btj2D7XAce9Kx0Pdg2drsHTglY6Bm2cEwtFjpwKdX1FdAYU4A7lypqpM6EXwLRYoVwSFLFFodkT6aTQ7JKFNTiuCLZbpMUqIluhSTSItlh9NOhWAelDOw3/AFfJSgHcEYOnaY0I1V8YlcnyWnuzG3CLaKVERjKPE/NOiW49QTEIgQhHJMBCBwRyKkRkDgdealyR4GOi/teqasToQ5Z9o6c0c+guPUq4jFU6TA+pVytGpJH0RKSirYRjudJmJ2n+KeHpOLGNqPv7RytHgImFT4yfKRcsL7sv7G/EfD1/aLmEjeA4TyIufJHjR7qgeGXZmlxVXOxrmPY5pbIO4271oxtPlFE01wzPPprm5PmZth8qOpMUOxIUsSHYxzEqHY6kxSSItlykxSIl7D000iLJ6jE2CZn+k9OWsj3vkrMQn7gSiwCxuT5K+itskfwBty0RQiRtQp2FHpSRIRAhJ5oA7xTAaZ4jXgnwR5GOzXuPL+6aoTsjqvcL9nTmmqF5jyT8Qtr1Khs6Gs0F401gazKwTnvnz+RshDZE8se4gyZN4urRBnB6tiQJkxw8FW/ckesdC9oh7DTcM0CWjfz18CrdLOnsZTqYcbgrXeGNk2A+4CoyupNmjT4pZWoRAWI24QYbA5WJWWWVnocPwnGlcrf7FPBbaqNnM8vlxPaDREmzRlAsPNLxWy6XwjDTQdwGPbWFrOGo+Y4hWRmpHE1mhnpnfWPr/kv0mK5HPbLdJiYghQapIiyR4TkhIAdJTAZ3n4KeLqxSM7qZKubEkTU2GFFzUeWFN9BQ5vM9wn1WZ6uN8Ky1YWz0tayo5ACIEJ4JgMc3+O/kmvqRa9iGqB2uyfRSVkGlzwCdq1BkflaQQwwllvYx463o8P6VV3Fx9qI9e5c/FJHQnF0ZfB4WpVfABJnWPmrpTjFWyEISk6RudmbDqBkkdqPI/NY5Scnx0NiwqK5Dexa5oPa83IY4GIbxA103JwyuEtyD8Msr8N8WXukWOL8oYSAGtcWmxlwm/MAj1VWee9nb+EaVYYtyVttq/ZAB0XM3VB3FfSiscRDuR+IQT2lzBY0te1zSZDhoCbTewubTZSxu5oy6zHF4JqVdH1+33PSaX3u9F0Ko8C+pbotQRL1IKyKIse4JyQgNt7BuqBuXcTKUZbR1YA/KODoa3vc7QdwVE885OoqvctjjiuWX8PsdzoLyT32HkqvCcuZOye9LoFaey2gAfBXbEVuY4DmrLIUOBPEp2FDw93vHzRbCkOFV3vHzT3MKQvWu94o3S9RUhOsdxRvl6htQxwnXuT8WfqLZH0MLj+jwZUqZm5muOZhN7bx4Lnzg1Lg6uDJGSVg/D7JYxxIAHGFGn/yZqSivlRM/a9JgIbLi3UjQd5VnipcIg4ykx9Fwqi7BcRl3mdE1KyW3Y1Kyn0tw1SlVY6Ia6k0Dk5pdmHk5qqzqmjsfB88ckJxXZ/8AWZsVp33VJ17Eqmd90w6j8HUqMcHNJzAggi2nMJqW1poqy4llxyxy6NUekdF9rdZTDap/UFpP7uF+K148u5c9TynxP4dLFPdj5j+xqKAV6OKy5TO5WRID3qTAheFUxoh6oC8KNErOq1Gs9ogffBWwwyk+CDmkOoVg8SJifkPqpZMXh8MUZbuhXVRYKgQ4IAEYSr22w8ucXvDm5pgAmDH7YgJiC1J8iYI5HVIY9ACIAGdIMhpOD35TEgjWfos+onCMakzXo8WSeRbFZ5wG1RWgumnpBJJJ3XOixcHYWNpEOI2SzPmg3MxJi1xI0Vze1WgUVfIQ2fVIeO8IjLuPIk1QRxWK6wupVO0wEkA3jhB8VnhJ+I4N8Gh49mNZ4cS70AquAoknI7TXtad43JybRZDW5e7KNfZ7C2Q6/f56ITpck/xs7H4dgga+KkdHFmhkXlZfw9chOxzgpI9B6J4x9VhLh2RAaTqTvvviy345bunQ8Z8SwRwySfzO20uiXY0jAtMTljnJsCFypkMa1KPUZQ2mzthwJ7LTYDUHnuK2RzqCcWhR08sjtOhdkkdXYFvaIgmTu1VepyKcrTv8qBYZYvK/3scFQSHIAUIEI1gBkAA8YQA4IAVAAzaW1QwQy7vRYNRq1HiHU6Wl0Dm7nwjD9I9pm95IIJM7wfrdc5XKXLPUaTAoRuqXoCMFi7EE3FwfvVXQI63F/wAkJicVUc4aZeMkxx7IHqSr4v1Odt4LGz8SA6PAbye4b1KCZW+posBsB5BrVjk1Ipi73SDAO5vjfkFKGjm5eJN17dyef4phjBYca3dm+y/yC8Q5ga8EaxoLnvQ0kmmiMeWmmUMNh26gXKp2lraQb2W5rLPALXwHAgEAbrFXRfFGNt7ty6rp/wCw9huimHMPDSW8GvcW/wD1HitEMCq2v0K8vxfUryxl9lf+DS4WmGtDWgBoEACwA5BXI485OT3SdtlxquRA5yGBEVUxiN1RHqgAVWoTinn9rWBvKXEW+Kqk34rOxjivwkV3bb/Qu4Gjlbbh8CflCvzvdPd9DmviKi+zY9RKxUCFlAxUCOQBS2ticjO+3hvWTWZdkK9TdoMPiZLfYymMeYJtPwC4r56npMUVdGY2qLEclPH1OpH5QZTJgEawr7qQpxUo0x+C/MVqooUKf6jt5u1rRq8n3RPqN63YcayPg89rJvB86r+T0fo90UGFGeo7rK5F3kQByY0WaF0YYYwOFl1MsnHYLGmiSKkANu7HzyWid8CxnksmaHdHR02p28Mz9Oi9thTeDzCxvdZu8SD5ckFdlYNxu8ECdDv7+S0YcfqZNVmr5WbLBPygEW+4XShE5E36hJ9wXMud7dx7uBUMuN1uj19PUljlGXllx7/59jsFihUbLZ4EHUFV4cqyK0SzYZYpVInKtZURuVTGI3VEeo2ZjEYmoa3VkQ1pmw9ogGCSjNhyud/8etnU009PDBd+fpXf8kaNjIa0clLLxRzHK22CaOLqO/5Y/q/suXj+I71ag/1Re8Fdx5xL/c/3f2U/x67xYvA9xPzrvc9Qov4jFK9r+weA/UQ7S/ifMKt/GdOutkvw0jv+KDTI7vkR8Uf/AHOmT5sX4aYF21tCXaWiw4cSY71m1GoWaSlHpXB3fh+max+/cz+Orz96rOdjDjoEYsyFZE2JcAwCB9+Cv6sj0R6t0J2YMPQa5w/Vq3dxbAs3w+JK7ekxLFD3fU8Z8W1MtRlf9sen+fzDtdaWckp1hrChJE0yB1GVDZfI9xEcEJmFDwUS3D6dABXRgkQciyGx4AK1IrlJFvB1IYPvn81NK2VSaje3oJVqZHDLYOk24/u++aw5Y7JcHRxPxcfJcZWlCnZTPE10OckyAjUR6gDBs8nN7UOJ9p0C/ALXFY4DlnySpenskE7QBwCzzabIoylN8aOePFy8Nizahf8AL9jryjF9icF297/X6LYvxTXMvsQagc1n/Ud5/wBkktRXL+weUZXYACc5tzVGSM+lfYkmhuVvveqoyPY62pko8mc2nWlx79eS6X0PRabHtggXWdFt3FTRtir5B+MqR9/fJXQROToI9DdmDE4puYdinFR3Mi7AfG/gVv0WLdO32ON8X1bw4KXWXH+T1fKA2APZuuyePlNvliZpAPFBEoY/GspAl8xxAnRrnn0aUDKtDbdJ1PrBmy5wy4g5iWgWn+Q9UIR2G2xSqGGOJMEwWuEtESQSII7Tb80V6g2Idt0ZIzGQS0wx7oImQS0GPZce4Sgdl0uDoINr7vdJafUFTi6RW0my9VIDU4vkjKNqkVwQ5jiNxBB5jX0VOepJs1YN0HFP6HNq2WI1tFvC1Jb4wpp8GTIkpEiZA4BADwmgM1QrOH7P9wXhdK4x7nYmGGY+3+G7zb9V6KOqio9DE8LvqOp4px/5bj4t+qljyOXRWRlBLqyLFYuJBpO/2n5qrU5lC1JEscG+UzPs2kc9RvUvhrh2uzEFoM681w8sYya8y5f/AHsbYJt0ZXFOue8/FdJdT1ONUkUauYWi3HVTVGhUwTUc51VlOLkwDNju8NVqhBOLaKMuTa+e1s9T6HbHbQpuIuXXJO/cI4CAfNdrTY1jhweI+I6mWpyW+3CQfqix4rRfJhatURYc9hvd8boY49FZHjNlMrD9QEgXiSLwW3jWxPmgGVH4emwNpBgyNlzpGYMbMFxB5uJ7mu4J9wErYZtCowNY2KjoLgSMocJnKZH/ACxvGhKbEJjOi1JxLmFzHOJcYDHDNlcM0Oab9onXVBGUqONM0w0ZphzpMZZzuLtBp7RTUlVFSblK0W8VU4XgbuJsIQ3UTThjuyLnoK7FfokxqcoHIED6qib8jNksO3Kl6cv6sZVgBZCwv7P/AMMc5PqpR6GTL8zJkyAqYDggTMmxtUfuZ/SfqvAQ2RfCf6nafJaZiKo/yz4O+q3R1tKqK3jskGLqcKf+5TWvX9v3IvF7kNSpVO9vqsWXJ4j6ssSoF0qjs9cHLYtFp30xf74K3FhUpQa7c/ctwq5mexIuea6KPSY3wUqjSbT4X9FNF6rqDNnbNNXGMY2Zc4Dua27jPcCuhhTnUUYNZkWLHPI+yPbKLMjQ0CF2E2qR4Rt2MrOhpPAEqxjSskw0EA8h8ELkHwWmiykiLAVWpVp1S8BuR1R2ZzyAOrY2GtBuRB6xxt8ShgJg8tVlJxktDsoc7U5mFrYHCCD43vMNcoReoVHNDm+0WkgTw1HfYhRtpUh7U5WwfjHEt5l7RbmYnuupJqX1KvD2WEcNTAknT5Cw+ab9CcOFYC6R4uow0xSpl7WS95AcQImGgN1JJPlJ3KrIo0otmrHlySTaV8g/Z/ShtdzGkM7bsocwyA7TtTpcgeKz5MSStMlDM26aNqK7GACRAAHkq98UivbJuyF+0W7pKj4qJLGyJ20+DVHxRrGM/wCIP5eSXiSJeHEF9QPfd/UvEKXsdM7qP+o/zH0Rv9goXqD/AJj/ADH0SUl6AL1J/wAx3p9FLxV6fuKgPjmhj3SXEuIMk8GgaDQW+K6WnkpY06o6Gjxva2ilj8G5hJgkcR81tyYJw90bNPqsc+Lp+jAmKqxvSirOiuFYT6F4unSxLc7Rmf8Aph8gBuYySZ3G3lzW7R5NuSn3OV8X08smC4v5ea9f/R6Xi35dRbiPmu10PGdQdtGqOrcA65aQJ5hEmqJRTsTZeId1THayxp4gyAVHzJWgyd6DDHSO8K1FXVAjG4d4p9moCQXOAqFjdZ3wJuYunVKmRhfco021Opyio1xzTd2Y5bkGQQ0OjKYzAITJhXB0nuYajpzkzEtIIAADhktJAFpOiJKxLoVnkh4IHZcJAjfwScko7kOOOU5bX0Hy8OIqAtaAIEi/l93Wacp3ydDHDG4+VWVq2JH7fNZ2y/aZY7ELsa19NrRTILqztJdILWAAXJN53DN7wSWTbZRminRqiqRDSgDgmA8IAo56PBvl/ZeOW/ubqFzUeDfJS8yYHfo/xR5+BCRR/j5qLc7HQJ2m1t5tw5jdddVLbGvQ7WlTikkEcYez4D4LvVaOL3f1ZjNruyy4RrF7Ce9UZI8G/R+bIk+3IO2dQNetTp5R23AGHTDdXGI4AqGOFySs6+fO8eNzroesB7qYhjuyBAY7tNjlvHhbkuzC10PF5Yxk7f6mP6XbcbSpkPa5pfIAaQQeMG0eSrzPy16l2j07nk68I1+xxkw/VNuB7B5OMwOVwtKjUaRgxzj4lz7dQpRBYwTuUmqK5TjOTa6Aj84S4j8w/WIFAHU2gkbsvqFNruVRfYmqvcGs7VcknMHU2NBALZyvbeAq9vJOx2H2gS1pDqwibVMgzSN4F0Smi7HgcuX0B+O2ixg7ZmdBrPgsmXMonRhhb5QHobSqVnkZOrpUwL2vwaANOMLN55cvhGiowVLlsnZis8BlyTAH0VbybuIinDZywrhmZRl3tMO/1b0bdvlMLludolTENJ7kgOBTAcEAV+vP+W70+q8btXqbzuvPuO9PqltXqAvXfwd5D6p7F/d+4juu/g7yCcMackty6kly6M7jqjoMXF9dB4bl2Gzu4Yxb5NFXaC3w+S7qPPdGzK9IcLNMwA4tlwbxUMsbiatHk8PMn68AzoGC7FyaZblpuMmNSWt+Dilp4rd1s3fEpvwqquUb+vUhdSKPOzMn0m2Z+Yc1znBrWBx0knw8FPPoZyhvcqSTfqyzQa+GPJsjHdKTSXNL+f2CuyeklOlTZTLHENa1uaQLNEAx4KjHqMSUYNvji2v9l+p+C6iUp5VVtt7Vf6XSNbsvaVOsIDrjcbEju4rbPHJdf17M8/Glx9vQstdlPIqu3dEkldlbG1stgfHv3KEn2RrwY78zA2Jqax98lTLobomaxLX3yBoJmJJPhJ07lyJZeTRHJF9R9LC1yzIAIuXOkSd5kcSppzyKkDzYYPcyPZmanULnAARYgyQeQ3IhilGVlWo1mCeOk3f0NLgq2cFx1JvzgAT6K6bbfJgxNNNr1Jyolg1IBQUwHBAEWapwZ6rx/kNx01ODPMoaiuQFzP4M8ylcfQCjtvFvpUKrwGghhg3ME2Ft+q2/DMWPLq4Qrq/2K82R44OS6oxNXpIRPWUwY/cx2Um3uH6r1eb4Gk7xz/Vfz/oNP8daX9SP6f4f+TabA2i3EUGPZMEReJBacpBg8QoKEsfkl1QPLHI3OHRsj2pRkQm1Y1KnZnegrx+Ze3NJFN0jhD2gqnSRanyjr/E5xnhi0+/8M0e1seyl7UzwGq7cMmPBFZJ9+h59aXNq5vFirjq39gYcZnEjQ7j811MOSObGppcP1OTqcM9LmeNvmPdfrwVn0W65R98lV+Cwbt2xX9v06F6+Lazw3j8R19/16nHEupkPYYcLhaci/pul2MeFKWWKk+G1b+r6ml2Z0lFZoIIneOB3rgeNFxUjq5tLLFkljfYG1+kBa5wcJgnThJg+izvPXU6WPAnFV6CYfbDaj8jQQSNe8wh5d3CCeLZGy7g9muHtXuufh0UoXu5OesoQwlGHlp4W58lqx49s6Iye5WZyq2CRwJHkpSMTQX2Oex4lUy4ZrwfKXiUi4aTzSATOOKOAJAExkXUu993kPovH7vY3HdS733eQ+ija9AE6l3vu8h9FFSXoAE6ZUan5KtlfJDRYgQe22Qe9dT4NP/8AdCl6/szPql/RkeU13OiXmSvoLvucRUaj8MNthtR+GcYzHPTn3gAHt8gD4Fc7WQ6TX5m7STryHom0GS2VlR0DB9AMHl2zjJBDBTcc0HKDUfSfE6Tc25HgtVpQTMkd3iyRe6R1usqF1I5mZiwRxBg27wlqcU8sMcoK10/OzrfCtRiwSywyOpdefRL+PQjoEsaASJ3+O6V29JheHEoN8nm/iOpjqdRLLFUn/HFg/H7SMwLQfP8AsuVrtflWR44cV9/9Hf8AhXwjBLCs2Xzbl07L/fv27eowbQLmGddJ4rfotZLNjbmunH1OV8U0GPS5Usb4aun2/MwfSF7m1pYSOwLtJB1PBYfBjjuK6dhanVSzyU31qn9fU2ezMe40aT3HNnpZS4+8wXE7zYrnZntk0dnTPdji/Ylrbb6gdY94GWlmYybveC2AOJEjz5J405Pj1IZ8kcfMu6/UOdAvxFGKcKWIDG1d2WQHj+AM9ob2+I3xdkeTFJPrHv6o4ySn06nohI0MX9l3wU7seOEpdDM7TwrhVeAN8+dz6yqZrmiiS5ErSzDuuQQdbcuNli1a4o2aXoA2Y1xI/UdqP3U1jcF1Nllzb9VwLMrnDsCwcGz5gqycYyfPoiEXSKuzXu61kucbjV8+mVRjGKaa9SUpNo2oW4oKZwdPif63fVeQ3ST6fY2jTgafF39bvqlundV9hjfyFPi7+t31S35L6fYOAX0jwlMUHATLuyO0TuJ0J5LsfAXOertrhJvp9F/Jk1rrF9WeX7QpkDgvdyXBx0BGVH03tfTMPa4OaZFiNN+izyjuVMsTp2j37Yu0mYrC06ogZ2yRrlcLOb4OBC5klsbTOtjlvimihtV7wGtaOrpEw57YkWjNzOgk8VU1KVN9DXijFXXUyeKqNwtd+HL5sKlMkiS1wgg8wQT/ANwXb0WWOyl2ONr8f9S/VFKptCdCCFpWpi+jMstPPH8yaKlWoHGSSOQWHPghmnuk6+h09H8TyabF4cYp89yOtXAbA058VJOGCG1Pgqyzza7Nurmu3RL8zG7RxOeoXDTQeH95UbvkyySTaTsZh8dUpkFj3DLMAGwkQYabKEscZdUShknD5XQ7GbQqVsvWOzZG5W2AtzjU80Qxxhe3uPJlnkrc+hBTJBDmkhwIIIsQRcEFSavhlZ7L+HvT/roo1y3rrBubstqRpkdoH/xOu7gMqxTxy8vMffsX+Lceepv8Y8OIfBBNnNIuHD6hUahO91E8ErVArbP+C6OXx5LHl5j+Zpj1MxTY6RrqPf8A/lUtcMkX9uG7In2BoXj/AMQm+v5IF0K2zp6xsk67zUP/AJCEJU19QZssy1ldEH5hnun+krxle5uE/MM90/0pU66/cBDiGe67+lLa/X7jM70xxjerowCAa7ROWNQ4L0X/AMdVZct/2/yYNf8AJH6nlu0pJklexlyctAWsFWSNL0K6Wuwk06gLqJM21YTqRxB3hZdRp3k5j1/c16fUeHxLoem4Lb+GxFM9oVGbwNRyI1aVznkeLy5FR1cdZOcbAO2MXg6bs4w5qVB7LnNNSI0OkT6p48zarHwWTwptPIr/ACM3j6Veq81cvZcJkg0y2NJB1P0Ti0ly+f1NCnSqri/sCMRtSm0wXSd4bf109V1ISbVnmcsYxm1HoCMftQ1LAQ31P0Rs825ln4hrH4cFSfX1f+vYpxZTMw0oAViAJJhAEtJqAPZ/w46R1MRhnUazi91Fzcr3e0abg4AOOroI1N7rDq+EkaMHLYf2079F/hw481zsvQ1w6mWpkSNNR7vycqnwuSYR25Tk0/8ARwn/ANgpX+yEits2hFRp58D/APRQ30/IDZBaSsp0q4cJHqI9CvFSg4ujoWMr4oN1BM+6J+CccbkLcJRxQdNiI94R8U5Y3EN1gfpm2cMXW7D2P8jH/suv8Ant1iX9ya/n+DLrVeL6UeYbYbD3jg53kSV7lfKjjASq1JkkRU2pJAb38NehIrg47E1TRwdMkZmvLHVS32gHC4bMcyqsu2vN0JRck7jwBdsdJ69HE1m0KpdRFR3Vh7Wn9MmWSYmQCBqqVpMTV1X5mpa3Mn1v6gfHbYrYiTVqFwH7dGieQ103qyGGGP5UVZdRkyfM/wAuwKIVpSdlQBwQBxQA5pQBJTEmdwQBMzW1/ggDX/h9tYUMQc5OV7C0wJkggtt4HzWXWxvHfoXad+ejf4/pBRfTLQXSY/aQdVx5StUjelyCGY2jP+I7xA+iqk5PsTpF7aWNo1Mn6jbN4A/EJuTT6XwRSIsCaTXtcKjNeDQfMJ77pNBtaNgK7feHmFrtFZEzDgbl5FxvubTn4cHl3J7WkA1mHA596i02BR6Q0Zw1YfwPpdb/AIUq1mN+/wDBTqP/ABS+h5RtNlweLGnv7IB9QV76L4aOGBsRTQxlFztw8+KjYz0/YezHvwWEp18wwwY6oKYMB7qjnPDnR3iFxtdnyx3bOvY24McXTZiOl+zjRqiTMtkdwcQJ9Fv0uXxIW+qKM0NkqA1Aa+C0MqGlqAEH3xQA1wB0KAGFAHAIAsWaL+SYDxJt58B38UAHuhbZx1AO0c5w86bx8YWbVxvDJf8AeqLMLrIj1rGbIYGkiV52cNqtHUi+QZ/w5p//AAKvfJdyfHodidiNEaXE6KcpyXciqIG7Gaf2hNZJDpFh3Rrl5OKt2y9iNo2WQLk7UW2JkScEKzsgUdqHZU2tSmhVEf8ALf8A+JWnSeXUQkv7l+5Xl5xyXszyLFNGRpcSDBbETJBJ8PaC90nTaOGZnaL7wFGQ0UQ0mALkmAOJNgFBkj6P2HSFOkzD1BmDKbKYzDQMaG2PguV4kZSakzdKDjVHmP4v4YNr02hhEUi/NFiHPiAeWUf1ha9JFRT92UZm5UYHCHXuHxWooFLfsIAjI5wdx080wI3g7x4pAatvRGozZ1bE1WEOPVmm0jtNp5wHOPCc2nAc1zfx8JamOKL9b+tdDT4DWNyZkmuXSMxI0gcZQBPTdbcPUoAK9HK2TF4dw3V6Xq9oPoSq8yvHJP0ZKDqSPdcdTfkPZnxXn5vG1yzprdfQC9oHtMePCVVsg+kkS3P0LO0KrezMjs8FKWJvoJSRHhXszCDvS8KSa4HuRoBC07bIhDLyXA9qLxMvJIZ0IAhxtDPTewEAua5oJEgEgiSN6nhyeHkjOujT/QjJbotGAofh/WyuFfEMIElhpsIMkkuzhx/06cF6zT/E3nTlGNfU5/4NJ02ZHbHQd7XQKgI45T9VY9a+8fuXL4en0l9v9lrol0BNSu11SqctMteQ1upa4ENkm0wqMuuuNJdQei2U3K/yPYKxh1lyJykpcGikwZ0jcDSGaCcwAJiY3x5BaMDk7bCCSlweZdOaQFNkADtHQRuXS0fzP6FOvXkj9TEFlpXQOYQOqnTVFgXejuFNXF4enE5q1OQdMocC63cCqNVPZhnL2ZZiVzS9z6B27ghWw1emf30njxLTBHjC8NhyTx5oz9GmdnIlKDXsfNDV9AOEWKU8RPP6oAfmO+PBAF7ZbwKtMmYa9hka2cDae5KSuLQLh2fSNf2TovJZE9p2YspQsnNdCwdiWi2mismmJEDMMyR2W+iSlkT4bCohD8u3gPNb/En6lW2JO+sTwWdwg+WgSaI+vO+yXgx7D3eoorHil4UbHZ3WHilsiM6u63gu3p8ahjSRTduzJ7YN7pZOpqx9Cbou6Os/7f8A2UcaT6lOpbtBmtUM6lOcI+hQmwD0grkuY2dL+aVKKSRowLqzEdOBLKdj7Rv3Aet/QrVourKde/JH6mEq1N1l0DmDC9u5t0WBq/w92TWdiqeIyO6pmc9YbCSwtAbPte1uWHXZIvG4XyzRp4Pcn2PY6Lp1Xm8sUux0kYjbH4XYaoCaD30Xbgf1KfdlPaHn5rfi+L5YuppNfozPPSRfy8GSxv4bYynvovExLXkeJDmiF08PxHDldK7/AO+5nekyexAOguJHtZB3HN8gr5alLomWQ0Mn1kl+oe6PdA2OqAVnucNS1vZBtpOqqnqZ06VFk9DCEbbv7HqYZDYG63kuZJWOBBHJVEx2IGltyJDRFT1FlFVYwiryI+Vj2snYqdBY0sTVkaQkEc0Ug5G13arsR6EUZbaxuqcnU0Q6FjoyztVAeDfiVBOivPzQaDbp3ZRRldp1M1VxSnLk2Yo1EXAYFlZ2V7Q5uUkhwkbgPirMHMgyVtA20uieHLjFIC+63wWrdPs2JYMMlzFfsEuj/QHCFxfUo5g3c5ziC46S0mD3FReTJ0syZsOKPyr7s1FemG2AIAsBYAAaAAaBc7NdkodB+GWLN0LYlhZkmTIsRTlpHJW4W4TTQrAoBIXoFZO0P2W+asAaBV5OU0Rz/IH2NssrRmixpYVXROxKrDZDQJkbaZlRUR2i4ArURsWFRSofIsfcJ0g5Oju8kbUHJ0d3klS7D5K2ItK6kOYoijN40S5VS6l0ehe6O0r1HRwHxJ+Sz5HyKfNBV7IDjyPwQpcoqox+IZc81JmxPgL7Bpw2o7fZvxJ+IWrTrqynK+Ujq9KXK9rkalSCuyHFrCP5T6D6KnJ5TPk5ZJiQSsOV2wiqQlFpjRY8iLIkkFQUWMjrzlPcVdp4Xlj9RN8Al1GCu3KJKMh+BYA8cZUJpbWLI24hym08FkpFCFIPAJUhjSDwCVIYkHkih2Og8k+AJI5KtILFhKgFyp0FiZVGgKuK3roY/kQIzuNFyoT4ZbEP7Iw+Sk0bz2j3n7CxSfJCTtlt7LGeCI3uSI2YzFM7ZWho0xfAQ2K/9N/+r5D6LTp62shk+ZDnaq9EewV2Zoe9ZtS6aRVIsPbO9c9ydjQgYFU7GqFypUOyDEt7J+96v0vGVCZRcLLsgjsK3tjvVORcMc35WGqbVkaZSmcWKJIaWIGdkSbAXKgB8KNMBwamkxC5e9G1gNIScWForYhuq3Yl5USQDqUc1VrToXX7gq8qfYndI0GdvEeYWXZIq3Ia+oIMEaHepwxy3L0DcjKY1tyrpI0xLuyaUU3HidOQ3+qngvkjkkt9DHG60IH0C2ArBrOZJP35LNlhKTM8pxTpk35sfYWd6efoLxYifnBz8v7qD0s2PxoiHGjn9+KPwkw8aIypigQRBuI3fVWYtLOMk7IvPEozZdEuRJgT+oOUn5fNQlFy4FlltjYTNUcD5hV+C/UyeIn2GuxUbvUJeB6sl4vsM/Onh6pPAvUay+w386fd9f7JeAvUfi+woxh931P0R4KXcPEfoOGHfx9SrFlx+hDZL1JBhXcfUo8aH9oeHL1F/Jnil469A8N+o04Hn6KPj+w/C9xRSyiJVkJbuS2HlVFKnhc1W9oBUcrceUSl5o0XRghxPoqfHkVeEiSngQZvFt6twylklT6CaUOUCsdssONnjy/urp4PRkoaquxcfgQylA1AF/is+OTjPb2LItOW71AdVq1VwXmhoYRuVsi8D4LDLJK+pmcU3Y/8s3gFW8kvUNkfQQ4ZvAJb5D2r0ENED9oPgjd7j2xODGcB5KSbE4KgPWpw90biVvjbplkegR2LTu88gB43PwVeXqRyvhBMU28FU5OihREcAoEyMgKLGhEqGNyBO2KkTgKSixWPCe1is5G0LGlJxHZC/GgENDQYF3S09qbNiZlbsKqKVFE33v8AIRuKk5XEBx/boTvsNVLMrxshjdSRIudtZq3Gaxu1q1LGVWhr30zQpik0Wp9bnf1hfU0aYyc40BW/BGMYX3M2STch7H1JHWVKfJwaRckwMpPdvvKumk+5GLb7BfBzam64Mx9Pvgs0sX9RMtjkaiWG7JZ7pPfK1qCIPUTfcc4RyXHlHk0p8DSOfoltQ7Ey8yltAQ0xzPqig4FDBw9E1GgssNwzd+U9+UrsY4+VWY5Td8CimG+yBH8Y15ws2ojyi3HJyXItlnaZMaWqNErGFqVDsbkSoLOydyKCyUOWi0V0xSUbl3CmNRuiG1iEd6W5BtZ2DaGg5QwHMeAmLeNgFuRmkqM9tXtV6fZgtqMAI5GXASNIJ5RPNVZZVEshFB+BwCx7i6jJ7fxZbUf2ahP7MtNz2unQgtBB4RrZaVBpKiu10ItjbVMFtRvbMWcC3NcRLXdpp3jXTXVXQ46lcnzwHdkOkXuKd8xNydPaN+Kkq6ik2GC8HKYlpEzJ07lNOyAxx4Ll5FUmjZF8DZVZI6UAJ5pDHAKcFbSIydIiw9R2UTlzamw+JXVTpUjG/cnoVi4lp15acdZ7typyw3k4S2kzmSsTtOjQmRlhGh80rRIYXRrb1CKvoOjvEJUAsIQCAKex+pHcOT2e4twsocPcLGueBqfkrcWNN2QyTpA7FdJcK2saHWt64x2L37OaM2WJy3iVsr3MxSe4VatJzHR1bi4ggGZa4RNoMkGe/iqckVPgtg6DJrLMsaLdzMvjsfimuIayi8TYFz2GO8Aj0CtWdx4aDwr7gjo43GYuvVbWaGWmnUaMwpukDLEAlpbmm+5SxZFkbXIZ47Eqo9IwuCbTaGhsgbzFzvJ43utKjRkbsbVEF06G4njeQh8DXJVp1DAn74SsM0m7NMXwOFQqvaSsXOUmkOzsyVBYodrHBTxKpWRm+CjTfYtdYk6cb28FrjK+CpruE6NK0EmdZ0PlKursUlinSMGSOVxJ8FTlw7la6lkMlEDisEk06ZpTsYXJEiBzRM6Hkp2StjwSjgjwTBpVtFdi5SimFiFhRtYWjFdPts42hDMJh6byW/4zg1z2Gf2tcYKFqcWJ7MjoTxSlzHk8ifh8f13W9XV63PnzmC7PMzw18FatZp/70Q8DL6HqHRLFVcVlOJwxo1WkE1WVC1tSJgGiDA3a7wqZanDPy43f0JrFNcyNyKXNSsKBO0cMA4nMsmdvqi7GSbFxop5jmAEb7d/wUtNnlG2yObGpUXxt+jvqU57/AJrUtYvYo8CXoV9o7QEAjtSRAbfxJJ0UM2pW0ljxOybD1i5skRyUIT3q2ibjtdEkpsQsoGJmKQFfF1HhpyRPPRRlajcRqm+QDW2jVB7VEOH8XXnkCPmqo6hL5ibxegSodIqFNs1KraYjSoQ2P6tVpxam+EUywvuD8d+JuCZZtcPP8NPNXOeX0f6EFCPqgxsDbH5ql1sdknsmQSRxMadxWaUpSbsuUVHhBHMojI3lBJDmlAmXCea3bTPY096W0djSFFxHZVxmGDxcX7lRmwxmiyE9rArsD2oIK5L0vmqjV4nBdw1ANIgaFa8UNrRXOVoJwtxmKWOoyDYKORJxJwfJndqbEbiGZXtBEyO9YJOS+R0aFXdAP/8AgqM+x6u+qSzal9xuOL0DmzNgMw4im0NnWFJ45y5k7I7orojQ4ZsBbYcKjPLqShSEdKQDSUqGIQgCg+hdZZ4k2XKXBIMKCIIB8EeBF9Q3tFWpsCkTIY3yCrlpV2GsrCOzsKKTSBAEq7FjWNNEJy3Mskq0iMeeaCSOa7mmJhGVvMwhKTGNL1FjGucosaKlQXWXIqZfHoR0xdQh1HLoXQVpSZQxtdtlGfQlHqC32K5zdM0pEzNJWnHTjZXLrQkqSdiJ6ZsrFwQY6ExCQkwOhJgIkMr1AlJEkNpi6SYy5Tap2QOcUmCIy5IYhSsYrQE7A//Z"/>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sp>
        <p:nvSpPr>
          <p:cNvPr id="40964" name="AutoShape 4" descr="data:image/jpeg;base64,/9j/4AAQSkZJRgABAQAAAQABAAD/2wCEAAkGBxQSEhUUEhQUFhQXFRcXFxQVFxcVFxUVFRUWFxQXFBQYHCggGBolHBUUITEhJSkrLi4uFx8zODMsNygtLisBCgoKDg0OGxAQGywkHyQsLCwsLCwsLCwsLCwsLCwsLCwsLCwsLCwsLCwsLCwsLCwsLCwsLCwsLCwsLCwsLCwsLP/AABEIARYAtQMBEQACEQEDEQH/xAAcAAABBQEBAQAAAAAAAAAAAAAFAQIDBAYABwj/xABBEAABAwIDBAcGBQIEBwEBAAABAAIRAyEEEjEFQVFhBhMicYGRoTJSscHR8AcUI0JikuEzU3KiFUNjgrLC0vEW/8QAGwEAAgMBAQEAAAAAAAAAAAAAAAECAwQFBgf/xAA1EQACAgEDAgQEBQQCAgMAAAAAAQIRAwQSITFBEyJRYQUycaEUgZGxwSNS0eFC8DPxBhUk/9oADAMBAAIRAxEAPwD3FACIEIQmKhpabaJ2KmQvomNBqpKRFxdFd+GPa7I8/wCympEHFjDhr+wNOIT3BtZGMKOz+n8EWKmK3Btj2D7XAce9Kx0Pdg2drsHTglY6Bm2cEwtFjpwKdX1FdAYU4A7lypqpM6EXwLRYoVwSFLFFodkT6aTQ7JKFNTiuCLZbpMUqIluhSTSItlh9NOhWAelDOw3/AFfJSgHcEYOnaY0I1V8YlcnyWnuzG3CLaKVERjKPE/NOiW49QTEIgQhHJMBCBwRyKkRkDgdealyR4GOi/teqasToQ5Z9o6c0c+guPUq4jFU6TA+pVytGpJH0RKSirYRjudJmJ2n+KeHpOLGNqPv7RytHgImFT4yfKRcsL7sv7G/EfD1/aLmEjeA4TyIufJHjR7qgeGXZmlxVXOxrmPY5pbIO4271oxtPlFE01wzPPprm5PmZth8qOpMUOxIUsSHYxzEqHY6kxSSItlykxSIl7D000iLJ6jE2CZn+k9OWsj3vkrMQn7gSiwCxuT5K+itskfwBty0RQiRtQp2FHpSRIRAhJ5oA7xTAaZ4jXgnwR5GOzXuPL+6aoTsjqvcL9nTmmqF5jyT8Qtr1Khs6Gs0F401gazKwTnvnz+RshDZE8se4gyZN4urRBnB6tiQJkxw8FW/ckesdC9oh7DTcM0CWjfz18CrdLOnsZTqYcbgrXeGNk2A+4CoyupNmjT4pZWoRAWI24QYbA5WJWWWVnocPwnGlcrf7FPBbaqNnM8vlxPaDREmzRlAsPNLxWy6XwjDTQdwGPbWFrOGo+Y4hWRmpHE1mhnpnfWPr/kv0mK5HPbLdJiYghQapIiyR4TkhIAdJTAZ3n4KeLqxSM7qZKubEkTU2GFFzUeWFN9BQ5vM9wn1WZ6uN8Ky1YWz0tayo5ACIEJ4JgMc3+O/kmvqRa9iGqB2uyfRSVkGlzwCdq1BkflaQQwwllvYx463o8P6VV3Fx9qI9e5c/FJHQnF0ZfB4WpVfABJnWPmrpTjFWyEISk6RudmbDqBkkdqPI/NY5Scnx0NiwqK5Dexa5oPa83IY4GIbxA103JwyuEtyD8Msr8N8WXukWOL8oYSAGtcWmxlwm/MAj1VWee9nb+EaVYYtyVttq/ZAB0XM3VB3FfSiscRDuR+IQT2lzBY0te1zSZDhoCbTewubTZSxu5oy6zHF4JqVdH1+33PSaX3u9F0Ko8C+pbotQRL1IKyKIse4JyQgNt7BuqBuXcTKUZbR1YA/KODoa3vc7QdwVE885OoqvctjjiuWX8PsdzoLyT32HkqvCcuZOye9LoFaey2gAfBXbEVuY4DmrLIUOBPEp2FDw93vHzRbCkOFV3vHzT3MKQvWu94o3S9RUhOsdxRvl6htQxwnXuT8WfqLZH0MLj+jwZUqZm5muOZhN7bx4Lnzg1Lg6uDJGSVg/D7JYxxIAHGFGn/yZqSivlRM/a9JgIbLi3UjQd5VnipcIg4ykx9Fwqi7BcRl3mdE1KyW3Y1Kyn0tw1SlVY6Ia6k0Dk5pdmHk5qqzqmjsfB88ckJxXZ/8AWZsVp33VJ17Eqmd90w6j8HUqMcHNJzAggi2nMJqW1poqy4llxyxy6NUekdF9rdZTDap/UFpP7uF+K148u5c9TynxP4dLFPdj5j+xqKAV6OKy5TO5WRID3qTAheFUxoh6oC8KNErOq1Gs9ogffBWwwyk+CDmkOoVg8SJifkPqpZMXh8MUZbuhXVRYKgQ4IAEYSr22w8ucXvDm5pgAmDH7YgJiC1J8iYI5HVIY9ACIAGdIMhpOD35TEgjWfos+onCMakzXo8WSeRbFZ5wG1RWgumnpBJJJ3XOixcHYWNpEOI2SzPmg3MxJi1xI0Vze1WgUVfIQ2fVIeO8IjLuPIk1QRxWK6wupVO0wEkA3jhB8VnhJ+I4N8Gh49mNZ4cS70AquAoknI7TXtad43JybRZDW5e7KNfZ7C2Q6/f56ITpck/xs7H4dgga+KkdHFmhkXlZfw9chOxzgpI9B6J4x9VhLh2RAaTqTvvviy345bunQ8Z8SwRwySfzO20uiXY0jAtMTljnJsCFypkMa1KPUZQ2mzthwJ7LTYDUHnuK2RzqCcWhR08sjtOhdkkdXYFvaIgmTu1VepyKcrTv8qBYZYvK/3scFQSHIAUIEI1gBkAA8YQA4IAVAAzaW1QwQy7vRYNRq1HiHU6Wl0Dm7nwjD9I9pm95IIJM7wfrdc5XKXLPUaTAoRuqXoCMFi7EE3FwfvVXQI63F/wAkJicVUc4aZeMkxx7IHqSr4v1Odt4LGz8SA6PAbye4b1KCZW+posBsB5BrVjk1Ipi73SDAO5vjfkFKGjm5eJN17dyef4phjBYca3dm+y/yC8Q5ga8EaxoLnvQ0kmmiMeWmmUMNh26gXKp2lraQb2W5rLPALXwHAgEAbrFXRfFGNt7ty6rp/wCw9huimHMPDSW8GvcW/wD1HitEMCq2v0K8vxfUryxl9lf+DS4WmGtDWgBoEACwA5BXI485OT3SdtlxquRA5yGBEVUxiN1RHqgAVWoTinn9rWBvKXEW+Kqk34rOxjivwkV3bb/Qu4Gjlbbh8CflCvzvdPd9DmviKi+zY9RKxUCFlAxUCOQBS2ticjO+3hvWTWZdkK9TdoMPiZLfYymMeYJtPwC4r56npMUVdGY2qLEclPH1OpH5QZTJgEawr7qQpxUo0x+C/MVqooUKf6jt5u1rRq8n3RPqN63YcayPg89rJvB86r+T0fo90UGFGeo7rK5F3kQByY0WaF0YYYwOFl1MsnHYLGmiSKkANu7HzyWid8CxnksmaHdHR02p28Mz9Oi9thTeDzCxvdZu8SD5ckFdlYNxu8ECdDv7+S0YcfqZNVmr5WbLBPygEW+4XShE5E36hJ9wXMud7dx7uBUMuN1uj19PUljlGXllx7/59jsFihUbLZ4EHUFV4cqyK0SzYZYpVInKtZURuVTGI3VEeo2ZjEYmoa3VkQ1pmw9ogGCSjNhyud/8etnU009PDBd+fpXf8kaNjIa0clLLxRzHK22CaOLqO/5Y/q/suXj+I71ag/1Re8Fdx5xL/c/3f2U/x67xYvA9xPzrvc9Qov4jFK9r+weA/UQ7S/ifMKt/GdOutkvw0jv+KDTI7vkR8Uf/AHOmT5sX4aYF21tCXaWiw4cSY71m1GoWaSlHpXB3fh+max+/cz+Orz96rOdjDjoEYsyFZE2JcAwCB9+Cv6sj0R6t0J2YMPQa5w/Vq3dxbAs3w+JK7ekxLFD3fU8Z8W1MtRlf9sen+fzDtdaWckp1hrChJE0yB1GVDZfI9xEcEJmFDwUS3D6dABXRgkQciyGx4AK1IrlJFvB1IYPvn81NK2VSaje3oJVqZHDLYOk24/u++aw5Y7JcHRxPxcfJcZWlCnZTPE10OckyAjUR6gDBs8nN7UOJ9p0C/ALXFY4DlnySpenskE7QBwCzzabIoylN8aOePFy8Nizahf8AL9jryjF9icF297/X6LYvxTXMvsQagc1n/Ud5/wBkktRXL+weUZXYACc5tzVGSM+lfYkmhuVvveqoyPY62pko8mc2nWlx79eS6X0PRabHtggXWdFt3FTRtir5B+MqR9/fJXQROToI9DdmDE4puYdinFR3Mi7AfG/gVv0WLdO32ON8X1bw4KXWXH+T1fKA2APZuuyePlNvliZpAPFBEoY/GspAl8xxAnRrnn0aUDKtDbdJ1PrBmy5wy4g5iWgWn+Q9UIR2G2xSqGGOJMEwWuEtESQSII7Tb80V6g2Idt0ZIzGQS0wx7oImQS0GPZce4Sgdl0uDoINr7vdJafUFTi6RW0my9VIDU4vkjKNqkVwQ5jiNxBB5jX0VOepJs1YN0HFP6HNq2WI1tFvC1Jb4wpp8GTIkpEiZA4BADwmgM1QrOH7P9wXhdK4x7nYmGGY+3+G7zb9V6KOqio9DE8LvqOp4px/5bj4t+qljyOXRWRlBLqyLFYuJBpO/2n5qrU5lC1JEscG+UzPs2kc9RvUvhrh2uzEFoM681w8sYya8y5f/AHsbYJt0ZXFOue8/FdJdT1ONUkUauYWi3HVTVGhUwTUc51VlOLkwDNju8NVqhBOLaKMuTa+e1s9T6HbHbQpuIuXXJO/cI4CAfNdrTY1jhweI+I6mWpyW+3CQfqix4rRfJhatURYc9hvd8boY49FZHjNlMrD9QEgXiSLwW3jWxPmgGVH4emwNpBgyNlzpGYMbMFxB5uJ7mu4J9wErYZtCowNY2KjoLgSMocJnKZH/ACxvGhKbEJjOi1JxLmFzHOJcYDHDNlcM0Oab9onXVBGUqONM0w0ZphzpMZZzuLtBp7RTUlVFSblK0W8VU4XgbuJsIQ3UTThjuyLnoK7FfokxqcoHIED6qib8jNksO3Kl6cv6sZVgBZCwv7P/AMMc5PqpR6GTL8zJkyAqYDggTMmxtUfuZ/SfqvAQ2RfCf6nafJaZiKo/yz4O+q3R1tKqK3jskGLqcKf+5TWvX9v3IvF7kNSpVO9vqsWXJ4j6ssSoF0qjs9cHLYtFp30xf74K3FhUpQa7c/ctwq5mexIuea6KPSY3wUqjSbT4X9FNF6rqDNnbNNXGMY2Zc4Dua27jPcCuhhTnUUYNZkWLHPI+yPbKLMjQ0CF2E2qR4Rt2MrOhpPAEqxjSskw0EA8h8ELkHwWmiykiLAVWpVp1S8BuR1R2ZzyAOrY2GtBuRB6xxt8ShgJg8tVlJxktDsoc7U5mFrYHCCD43vMNcoReoVHNDm+0WkgTw1HfYhRtpUh7U5WwfjHEt5l7RbmYnuupJqX1KvD2WEcNTAknT5Cw+ab9CcOFYC6R4uow0xSpl7WS95AcQImGgN1JJPlJ3KrIo0otmrHlySTaV8g/Z/ShtdzGkM7bsocwyA7TtTpcgeKz5MSStMlDM26aNqK7GACRAAHkq98UivbJuyF+0W7pKj4qJLGyJ20+DVHxRrGM/wCIP5eSXiSJeHEF9QPfd/UvEKXsdM7qP+o/zH0Rv9goXqD/AJj/ADH0SUl6AL1J/wAx3p9FLxV6fuKgPjmhj3SXEuIMk8GgaDQW+K6WnkpY06o6Gjxva2ilj8G5hJgkcR81tyYJw90bNPqsc+Lp+jAmKqxvSirOiuFYT6F4unSxLc7Rmf8Aph8gBuYySZ3G3lzW7R5NuSn3OV8X08smC4v5ea9f/R6Xi35dRbiPmu10PGdQdtGqOrcA65aQJ5hEmqJRTsTZeId1THayxp4gyAVHzJWgyd6DDHSO8K1FXVAjG4d4p9moCQXOAqFjdZ3wJuYunVKmRhfco021Opyio1xzTd2Y5bkGQQ0OjKYzAITJhXB0nuYajpzkzEtIIAADhktJAFpOiJKxLoVnkh4IHZcJAjfwScko7kOOOU5bX0Hy8OIqAtaAIEi/l93Wacp3ydDHDG4+VWVq2JH7fNZ2y/aZY7ELsa19NrRTILqztJdILWAAXJN53DN7wSWTbZRminRqiqRDSgDgmA8IAo56PBvl/ZeOW/ubqFzUeDfJS8yYHfo/xR5+BCRR/j5qLc7HQJ2m1t5tw5jdddVLbGvQ7WlTikkEcYez4D4LvVaOL3f1ZjNruyy4RrF7Ce9UZI8G/R+bIk+3IO2dQNetTp5R23AGHTDdXGI4AqGOFySs6+fO8eNzroesB7qYhjuyBAY7tNjlvHhbkuzC10PF5Yxk7f6mP6XbcbSpkPa5pfIAaQQeMG0eSrzPy16l2j07nk68I1+xxkw/VNuB7B5OMwOVwtKjUaRgxzj4lz7dQpRBYwTuUmqK5TjOTa6Aj84S4j8w/WIFAHU2gkbsvqFNruVRfYmqvcGs7VcknMHU2NBALZyvbeAq9vJOx2H2gS1pDqwibVMgzSN4F0Smi7HgcuX0B+O2ixg7ZmdBrPgsmXMonRhhb5QHobSqVnkZOrpUwL2vwaANOMLN55cvhGiowVLlsnZis8BlyTAH0VbybuIinDZywrhmZRl3tMO/1b0bdvlMLludolTENJ7kgOBTAcEAV+vP+W70+q8btXqbzuvPuO9PqltXqAvXfwd5D6p7F/d+4juu/g7yCcMackty6kly6M7jqjoMXF9dB4bl2Gzu4Yxb5NFXaC3w+S7qPPdGzK9IcLNMwA4tlwbxUMsbiatHk8PMn68AzoGC7FyaZblpuMmNSWt+Dilp4rd1s3fEpvwqquUb+vUhdSKPOzMn0m2Z+Yc1znBrWBx0knw8FPPoZyhvcqSTfqyzQa+GPJsjHdKTSXNL+f2CuyeklOlTZTLHENa1uaQLNEAx4KjHqMSUYNvji2v9l+p+C6iUp5VVtt7Vf6XSNbsvaVOsIDrjcbEju4rbPHJdf17M8/Glx9vQstdlPIqu3dEkldlbG1stgfHv3KEn2RrwY78zA2Jqax98lTLobomaxLX3yBoJmJJPhJ07lyJZeTRHJF9R9LC1yzIAIuXOkSd5kcSppzyKkDzYYPcyPZmanULnAARYgyQeQ3IhilGVlWo1mCeOk3f0NLgq2cFx1JvzgAT6K6bbfJgxNNNr1Jyolg1IBQUwHBAEWapwZ6rx/kNx01ODPMoaiuQFzP4M8ylcfQCjtvFvpUKrwGghhg3ME2Ft+q2/DMWPLq4Qrq/2K82R44OS6oxNXpIRPWUwY/cx2Um3uH6r1eb4Gk7xz/Vfz/oNP8daX9SP6f4f+TabA2i3EUGPZMEReJBacpBg8QoKEsfkl1QPLHI3OHRsj2pRkQm1Y1KnZnegrx+Ze3NJFN0jhD2gqnSRanyjr/E5xnhi0+/8M0e1seyl7UzwGq7cMmPBFZJ9+h59aXNq5vFirjq39gYcZnEjQ7j811MOSObGppcP1OTqcM9LmeNvmPdfrwVn0W65R98lV+Cwbt2xX9v06F6+Lazw3j8R19/16nHEupkPYYcLhaci/pul2MeFKWWKk+G1b+r6ml2Z0lFZoIIneOB3rgeNFxUjq5tLLFkljfYG1+kBa5wcJgnThJg+izvPXU6WPAnFV6CYfbDaj8jQQSNe8wh5d3CCeLZGy7g9muHtXuufh0UoXu5OesoQwlGHlp4W58lqx49s6Iye5WZyq2CRwJHkpSMTQX2Oex4lUy4ZrwfKXiUi4aTzSATOOKOAJAExkXUu993kPovH7vY3HdS733eQ+ija9AE6l3vu8h9FFSXoAE6ZUan5KtlfJDRYgQe22Qe9dT4NP/8AdCl6/szPql/RkeU13OiXmSvoLvucRUaj8MNthtR+GcYzHPTn3gAHt8gD4Fc7WQ6TX5m7STryHom0GS2VlR0DB9AMHl2zjJBDBTcc0HKDUfSfE6Tc25HgtVpQTMkd3iyRe6R1usqF1I5mZiwRxBg27wlqcU8sMcoK10/OzrfCtRiwSywyOpdefRL+PQjoEsaASJ3+O6V29JheHEoN8nm/iOpjqdRLLFUn/HFg/H7SMwLQfP8AsuVrtflWR44cV9/9Hf8AhXwjBLCs2Xzbl07L/fv27eowbQLmGddJ4rfotZLNjbmunH1OV8U0GPS5Usb4aun2/MwfSF7m1pYSOwLtJB1PBYfBjjuK6dhanVSzyU31qn9fU2ezMe40aT3HNnpZS4+8wXE7zYrnZntk0dnTPdji/Ylrbb6gdY94GWlmYybveC2AOJEjz5J405Pj1IZ8kcfMu6/UOdAvxFGKcKWIDG1d2WQHj+AM9ob2+I3xdkeTFJPrHv6o4ySn06nohI0MX9l3wU7seOEpdDM7TwrhVeAN8+dz6yqZrmiiS5ErSzDuuQQdbcuNli1a4o2aXoA2Y1xI/UdqP3U1jcF1Nllzb9VwLMrnDsCwcGz5gqycYyfPoiEXSKuzXu61kucbjV8+mVRjGKaa9SUpNo2oW4oKZwdPif63fVeQ3ST6fY2jTgafF39bvqlundV9hjfyFPi7+t31S35L6fYOAX0jwlMUHATLuyO0TuJ0J5LsfAXOertrhJvp9F/Jk1rrF9WeX7QpkDgvdyXBx0BGVH03tfTMPa4OaZFiNN+izyjuVMsTp2j37Yu0mYrC06ogZ2yRrlcLOb4OBC5klsbTOtjlvimihtV7wGtaOrpEw57YkWjNzOgk8VU1KVN9DXijFXXUyeKqNwtd+HL5sKlMkiS1wgg8wQT/ANwXb0WWOyl2ONr8f9S/VFKptCdCCFpWpi+jMstPPH8yaKlWoHGSSOQWHPghmnuk6+h09H8TyabF4cYp89yOtXAbA058VJOGCG1Pgqyzza7Nurmu3RL8zG7RxOeoXDTQeH95UbvkyySTaTsZh8dUpkFj3DLMAGwkQYabKEscZdUShknD5XQ7GbQqVsvWOzZG5W2AtzjU80Qxxhe3uPJlnkrc+hBTJBDmkhwIIIsQRcEFSavhlZ7L+HvT/roo1y3rrBubstqRpkdoH/xOu7gMqxTxy8vMffsX+Lceepv8Y8OIfBBNnNIuHD6hUahO91E8ErVArbP+C6OXx5LHl5j+Zpj1MxTY6RrqPf8A/lUtcMkX9uG7In2BoXj/AMQm+v5IF0K2zp6xsk67zUP/AJCEJU19QZssy1ldEH5hnun+krxle5uE/MM90/0pU66/cBDiGe67+lLa/X7jM70xxjerowCAa7ROWNQ4L0X/AMdVZct/2/yYNf8AJH6nlu0pJklexlyctAWsFWSNL0K6Wuwk06gLqJM21YTqRxB3hZdRp3k5j1/c16fUeHxLoem4Lb+GxFM9oVGbwNRyI1aVznkeLy5FR1cdZOcbAO2MXg6bs4w5qVB7LnNNSI0OkT6p48zarHwWTwptPIr/ACM3j6Veq81cvZcJkg0y2NJB1P0Ti0ly+f1NCnSqri/sCMRtSm0wXSd4bf109V1ISbVnmcsYxm1HoCMftQ1LAQ31P0Rs825ln4hrH4cFSfX1f+vYpxZTMw0oAViAJJhAEtJqAPZ/w46R1MRhnUazi91Fzcr3e0abg4AOOroI1N7rDq+EkaMHLYf2079F/hw481zsvQ1w6mWpkSNNR7vycqnwuSYR25Tk0/8ARwn/ANgpX+yEits2hFRp58D/APRQ30/IDZBaSsp0q4cJHqI9CvFSg4ujoWMr4oN1BM+6J+CccbkLcJRxQdNiI94R8U5Y3EN1gfpm2cMXW7D2P8jH/suv8Ant1iX9ya/n+DLrVeL6UeYbYbD3jg53kSV7lfKjjASq1JkkRU2pJAb38NehIrg47E1TRwdMkZmvLHVS32gHC4bMcyqsu2vN0JRck7jwBdsdJ69HE1m0KpdRFR3Vh7Wn9MmWSYmQCBqqVpMTV1X5mpa3Mn1v6gfHbYrYiTVqFwH7dGieQ103qyGGGP5UVZdRkyfM/wAuwKIVpSdlQBwQBxQA5pQBJTEmdwQBMzW1/ggDX/h9tYUMQc5OV7C0wJkggtt4HzWXWxvHfoXad+ejf4/pBRfTLQXSY/aQdVx5StUjelyCGY2jP+I7xA+iqk5PsTpF7aWNo1Mn6jbN4A/EJuTT6XwRSIsCaTXtcKjNeDQfMJ77pNBtaNgK7feHmFrtFZEzDgbl5FxvubTn4cHl3J7WkA1mHA596i02BR6Q0Zw1YfwPpdb/AIUq1mN+/wDBTqP/ABS+h5RtNlweLGnv7IB9QV76L4aOGBsRTQxlFztw8+KjYz0/YezHvwWEp18wwwY6oKYMB7qjnPDnR3iFxtdnyx3bOvY24McXTZiOl+zjRqiTMtkdwcQJ9Fv0uXxIW+qKM0NkqA1Aa+C0MqGlqAEH3xQA1wB0KAGFAHAIAsWaL+SYDxJt58B38UAHuhbZx1AO0c5w86bx8YWbVxvDJf8AeqLMLrIj1rGbIYGkiV52cNqtHUi+QZ/w5p//AAKvfJdyfHodidiNEaXE6KcpyXciqIG7Gaf2hNZJDpFh3Rrl5OKt2y9iNo2WQLk7UW2JkScEKzsgUdqHZU2tSmhVEf8ALf8A+JWnSeXUQkv7l+5Xl5xyXszyLFNGRpcSDBbETJBJ8PaC90nTaOGZnaL7wFGQ0UQ0mALkmAOJNgFBkj6P2HSFOkzD1BmDKbKYzDQMaG2PguV4kZSakzdKDjVHmP4v4YNr02hhEUi/NFiHPiAeWUf1ha9JFRT92UZm5UYHCHXuHxWooFLfsIAjI5wdx080wI3g7x4pAatvRGozZ1bE1WEOPVmm0jtNp5wHOPCc2nAc1zfx8JamOKL9b+tdDT4DWNyZkmuXSMxI0gcZQBPTdbcPUoAK9HK2TF4dw3V6Xq9oPoSq8yvHJP0ZKDqSPdcdTfkPZnxXn5vG1yzprdfQC9oHtMePCVVsg+kkS3P0LO0KrezMjs8FKWJvoJSRHhXszCDvS8KSa4HuRoBC07bIhDLyXA9qLxMvJIZ0IAhxtDPTewEAua5oJEgEgiSN6nhyeHkjOujT/QjJbotGAofh/WyuFfEMIElhpsIMkkuzhx/06cF6zT/E3nTlGNfU5/4NJ02ZHbHQd7XQKgI45T9VY9a+8fuXL4en0l9v9lrol0BNSu11SqctMteQ1upa4ENkm0wqMuuuNJdQei2U3K/yPYKxh1lyJykpcGikwZ0jcDSGaCcwAJiY3x5BaMDk7bCCSlweZdOaQFNkADtHQRuXS0fzP6FOvXkj9TEFlpXQOYQOqnTVFgXejuFNXF4enE5q1OQdMocC63cCqNVPZhnL2ZZiVzS9z6B27ghWw1emf30njxLTBHjC8NhyTx5oz9GmdnIlKDXsfNDV9AOEWKU8RPP6oAfmO+PBAF7ZbwKtMmYa9hka2cDae5KSuLQLh2fSNf2TovJZE9p2YspQsnNdCwdiWi2mismmJEDMMyR2W+iSlkT4bCohD8u3gPNb/En6lW2JO+sTwWdwg+WgSaI+vO+yXgx7D3eoorHil4UbHZ3WHilsiM6u63gu3p8ahjSRTduzJ7YN7pZOpqx9Cbou6Os/7f8A2UcaT6lOpbtBmtUM6lOcI+hQmwD0grkuY2dL+aVKKSRowLqzEdOBLKdj7Rv3Aet/QrVourKde/JH6mEq1N1l0DmDC9u5t0WBq/w92TWdiqeIyO6pmc9YbCSwtAbPte1uWHXZIvG4XyzRp4Pcn2PY6Lp1Xm8sUux0kYjbH4XYaoCaD30Xbgf1KfdlPaHn5rfi+L5YuppNfozPPSRfy8GSxv4bYynvovExLXkeJDmiF08PxHDldK7/AO+5nekyexAOguJHtZB3HN8gr5alLomWQ0Mn1kl+oe6PdA2OqAVnucNS1vZBtpOqqnqZ06VFk9DCEbbv7HqYZDYG63kuZJWOBBHJVEx2IGltyJDRFT1FlFVYwiryI+Vj2snYqdBY0sTVkaQkEc0Ug5G13arsR6EUZbaxuqcnU0Q6FjoyztVAeDfiVBOivPzQaDbp3ZRRldp1M1VxSnLk2Yo1EXAYFlZ2V7Q5uUkhwkbgPirMHMgyVtA20uieHLjFIC+63wWrdPs2JYMMlzFfsEuj/QHCFxfUo5g3c5ziC46S0mD3FReTJ0syZsOKPyr7s1FemG2AIAsBYAAaAAaBc7NdkodB+GWLN0LYlhZkmTIsRTlpHJW4W4TTQrAoBIXoFZO0P2W+asAaBV5OU0Rz/IH2NssrRmixpYVXROxKrDZDQJkbaZlRUR2i4ArURsWFRSofIsfcJ0g5Oju8kbUHJ0d3klS7D5K2ItK6kOYoijN40S5VS6l0ehe6O0r1HRwHxJ+Sz5HyKfNBV7IDjyPwQpcoqox+IZc81JmxPgL7Bpw2o7fZvxJ+IWrTrqynK+Ujq9KXK9rkalSCuyHFrCP5T6D6KnJ5TPk5ZJiQSsOV2wiqQlFpjRY8iLIkkFQUWMjrzlPcVdp4Xlj9RN8Al1GCu3KJKMh+BYA8cZUJpbWLI24hym08FkpFCFIPAJUhjSDwCVIYkHkih2Og8k+AJI5KtILFhKgFyp0FiZVGgKuK3roY/kQIzuNFyoT4ZbEP7Iw+Sk0bz2j3n7CxSfJCTtlt7LGeCI3uSI2YzFM7ZWho0xfAQ2K/9N/+r5D6LTp62shk+ZDnaq9EewV2Zoe9ZtS6aRVIsPbO9c9ydjQgYFU7GqFypUOyDEt7J+96v0vGVCZRcLLsgjsK3tjvVORcMc35WGqbVkaZSmcWKJIaWIGdkSbAXKgB8KNMBwamkxC5e9G1gNIScWForYhuq3Yl5USQDqUc1VrToXX7gq8qfYndI0GdvEeYWXZIq3Ia+oIMEaHepwxy3L0DcjKY1tyrpI0xLuyaUU3HidOQ3+qngvkjkkt9DHG60IH0C2ArBrOZJP35LNlhKTM8pxTpk35sfYWd6efoLxYifnBz8v7qD0s2PxoiHGjn9+KPwkw8aIypigQRBuI3fVWYtLOMk7IvPEozZdEuRJgT+oOUn5fNQlFy4FlltjYTNUcD5hV+C/UyeIn2GuxUbvUJeB6sl4vsM/Onh6pPAvUay+w386fd9f7JeAvUfi+woxh931P0R4KXcPEfoOGHfx9SrFlx+hDZL1JBhXcfUo8aH9oeHL1F/Jnil469A8N+o04Hn6KPj+w/C9xRSyiJVkJbuS2HlVFKnhc1W9oBUcrceUSl5o0XRghxPoqfHkVeEiSngQZvFt6twylklT6CaUOUCsdssONnjy/urp4PRkoaquxcfgQylA1AF/is+OTjPb2LItOW71AdVq1VwXmhoYRuVsi8D4LDLJK+pmcU3Y/8s3gFW8kvUNkfQQ4ZvAJb5D2r0ENED9oPgjd7j2xODGcB5KSbE4KgPWpw90biVvjbplkegR2LTu88gB43PwVeXqRyvhBMU28FU5OihREcAoEyMgKLGhEqGNyBO2KkTgKSixWPCe1is5G0LGlJxHZC/GgENDQYF3S09qbNiZlbsKqKVFE33v8AIRuKk5XEBx/boTvsNVLMrxshjdSRIudtZq3Gaxu1q1LGVWhr30zQpik0Wp9bnf1hfU0aYyc40BW/BGMYX3M2STch7H1JHWVKfJwaRckwMpPdvvKumk+5GLb7BfBzam64Mx9Pvgs0sX9RMtjkaiWG7JZ7pPfK1qCIPUTfcc4RyXHlHk0p8DSOfoltQ7Ey8yltAQ0xzPqig4FDBw9E1GgssNwzd+U9+UrsY4+VWY5Td8CimG+yBH8Y15ws2ojyi3HJyXItlnaZMaWqNErGFqVDsbkSoLOydyKCyUOWi0V0xSUbl3CmNRuiG1iEd6W5BtZ2DaGg5QwHMeAmLeNgFuRmkqM9tXtV6fZgtqMAI5GXASNIJ5RPNVZZVEshFB+BwCx7i6jJ7fxZbUf2ahP7MtNz2unQgtBB4RrZaVBpKiu10ItjbVMFtRvbMWcC3NcRLXdpp3jXTXVXQ46lcnzwHdkOkXuKd8xNydPaN+Kkq6ik2GC8HKYlpEzJ07lNOyAxx4Ll5FUmjZF8DZVZI6UAJ5pDHAKcFbSIydIiw9R2UTlzamw+JXVTpUjG/cnoVi4lp15acdZ7typyw3k4S2kzmSsTtOjQmRlhGh80rRIYXRrb1CKvoOjvEJUAsIQCAKex+pHcOT2e4twsocPcLGueBqfkrcWNN2QyTpA7FdJcK2saHWt64x2L37OaM2WJy3iVsr3MxSe4VatJzHR1bi4ggGZa4RNoMkGe/iqckVPgtg6DJrLMsaLdzMvjsfimuIayi8TYFz2GO8Aj0CtWdx4aDwr7gjo43GYuvVbWaGWmnUaMwpukDLEAlpbmm+5SxZFkbXIZ47Eqo9IwuCbTaGhsgbzFzvJ43utKjRkbsbVEF06G4njeQh8DXJVp1DAn74SsM0m7NMXwOFQqvaSsXOUmkOzsyVBYodrHBTxKpWRm+CjTfYtdYk6cb28FrjK+CpruE6NK0EmdZ0PlKursUlinSMGSOVxJ8FTlw7la6lkMlEDisEk06ZpTsYXJEiBzRM6Hkp2StjwSjgjwTBpVtFdi5SimFiFhRtYWjFdPts42hDMJh6byW/4zg1z2Gf2tcYKFqcWJ7MjoTxSlzHk8ifh8f13W9XV63PnzmC7PMzw18FatZp/70Q8DL6HqHRLFVcVlOJwxo1WkE1WVC1tSJgGiDA3a7wqZanDPy43f0JrFNcyNyKXNSsKBO0cMA4nMsmdvqi7GSbFxop5jmAEb7d/wUtNnlG2yObGpUXxt+jvqU57/AJrUtYvYo8CXoV9o7QEAjtSRAbfxJJ0UM2pW0ljxOybD1i5skRyUIT3q2ibjtdEkpsQsoGJmKQFfF1HhpyRPPRRlajcRqm+QDW2jVB7VEOH8XXnkCPmqo6hL5ibxegSodIqFNs1KraYjSoQ2P6tVpxam+EUywvuD8d+JuCZZtcPP8NPNXOeX0f6EFCPqgxsDbH5ql1sdknsmQSRxMadxWaUpSbsuUVHhBHMojI3lBJDmlAmXCea3bTPY096W0djSFFxHZVxmGDxcX7lRmwxmiyE9rArsD2oIK5L0vmqjV4nBdw1ANIgaFa8UNrRXOVoJwtxmKWOoyDYKORJxJwfJndqbEbiGZXtBEyO9YJOS+R0aFXdAP/8AgqM+x6u+qSzal9xuOL0DmzNgMw4im0NnWFJ45y5k7I7orojQ4ZsBbYcKjPLqShSEdKQDSUqGIQgCg+hdZZ4k2XKXBIMKCIIB8EeBF9Q3tFWpsCkTIY3yCrlpV2GsrCOzsKKTSBAEq7FjWNNEJy3Mskq0iMeeaCSOa7mmJhGVvMwhKTGNL1FjGucosaKlQXWXIqZfHoR0xdQh1HLoXQVpSZQxtdtlGfQlHqC32K5zdM0pEzNJWnHTjZXLrQkqSdiJ6ZsrFwQY6ExCQkwOhJgIkMr1AlJEkNpi6SYy5Tap2QOcUmCIy5IYhSsYrQE7A//Z"/>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pic>
        <p:nvPicPr>
          <p:cNvPr id="40965" name="Picture 6" descr="https://encrypted-tbn0.gstatic.com/images?q=tbn:ANd9GcQcqOTUoGkiL4Kim4gghF9qvmXHcvJIDZMKdFq0zoqkeyAk0qk1"/>
          <p:cNvPicPr>
            <a:picLocks noChangeAspect="1" noChangeArrowheads="1"/>
          </p:cNvPicPr>
          <p:nvPr/>
        </p:nvPicPr>
        <p:blipFill>
          <a:blip r:embed="rId2" cstate="print"/>
          <a:srcRect/>
          <a:stretch>
            <a:fillRect/>
          </a:stretch>
        </p:blipFill>
        <p:spPr bwMode="auto">
          <a:xfrm>
            <a:off x="6705600" y="5249863"/>
            <a:ext cx="2209800" cy="1608137"/>
          </a:xfrm>
          <a:prstGeom prst="rect">
            <a:avLst/>
          </a:prstGeom>
          <a:noFill/>
          <a:ln w="9525">
            <a:noFill/>
            <a:miter lim="800000"/>
            <a:headEnd/>
            <a:tailEnd/>
          </a:ln>
        </p:spPr>
      </p:pic>
      <p:pic>
        <p:nvPicPr>
          <p:cNvPr id="40966" name="Picture 8" descr="https://encrypted-tbn2.gstatic.com/images?q=tbn:ANd9GcS19JvXcqYGYrxdsrOywqXL6_kd_SdQdGeLxjS5zub97J9fEYHv"/>
          <p:cNvPicPr>
            <a:picLocks noChangeAspect="1" noChangeArrowheads="1"/>
          </p:cNvPicPr>
          <p:nvPr/>
        </p:nvPicPr>
        <p:blipFill>
          <a:blip r:embed="rId3" cstate="print"/>
          <a:srcRect/>
          <a:stretch>
            <a:fillRect/>
          </a:stretch>
        </p:blipFill>
        <p:spPr bwMode="auto">
          <a:xfrm>
            <a:off x="6705600" y="2057400"/>
            <a:ext cx="2209800" cy="1447800"/>
          </a:xfrm>
          <a:prstGeom prst="rect">
            <a:avLst/>
          </a:prstGeom>
          <a:noFill/>
          <a:ln w="9525">
            <a:noFill/>
            <a:miter lim="800000"/>
            <a:headEnd/>
            <a:tailEnd/>
          </a:ln>
        </p:spPr>
      </p:pic>
      <p:sp>
        <p:nvSpPr>
          <p:cNvPr id="40967" name="AutoShape 10" descr="data:image/jpeg;base64,/9j/4AAQSkZJRgABAQAAAQABAAD/2wCEAAkGBxQTEhUUExQVFhQXFxcXGBgYGRccGBgYFBcYGBgaGRgcHCggGBwlHBUcIjEhJSksLi4uFx8zODMsNygtLisBCgoKDg0OGxAQGzcmICQsLDAtLywsLSwsLCwsNCwsNDQsNCwtLCwsLCwsLCwsLCwsLCwsLCwsLCwsLCwsLCwsLP/AABEIALcBEwMBIgACEQEDEQH/xAAcAAABBQEBAQAAAAAAAAAAAAAFAAIDBAYHAQj/xABFEAACAQIEAwQGBwcDAwMFAAABAhEAAwQSITEFQVEGImFxEzKBkaGxBxQjQlLB0TNicoKS4fAVQ1OywvEWo9IlNHOTov/EABsBAAIDAQEBAAAAAAAAAAAAAAIDAAEEBQYH/8QAMhEAAgIBAgQDBwMEAwAAAAAAAQIAEQMSIQQxQVETcfAFFCIyYaHRgZGxFVLh8SNCwf/aAAwDAQACEQMRAD8APqMIfuYtP6GHxFenC4Nv991//JZP/bQVOD4pdlu+wk/rUqWsUP8Am9qz+VYiW7TXQ7wjb4Jhn2vWJ/eVl9xIr09jkb1WsN/Dd/UULXFXuYH81qnfXG527Z9jD5UN9x6+8uux9faXX7COdkb+V0P51K/BL1pJdXAX7zLt5kaVRXiAH+2B/C7D51ZHFdCPthOhAuAiPKdaAlfX+oQ1TP8AC8biBfuW8RcslEjKQIY5tVn2DWtKqHl8xWfewpxDZcwzW1bXSSrEHzENRbA3wwgyOXe58uXP+xoGom6hLcuqD0NPW8w2zfEVds8UCqFZcOYGhZYJjqedWbfELR/2bJ/huEVYRehglj2g5Mc/VvgamXFk/hPmBRAXLJ/2WH8NwH514lqwd1vD+VT8hRaT0aVqHaUxeHNF9kj86cGT8JHkf1q39Tw//Iw87bfkaX1C1yvp7ZHzqU3cfaS1lUBOrD3VZt4lh6t5h55q9XhZPq3LZ/mFNv8ABbxUhYkjcEGPjUp+0nw95bTiV4bXFbzj9BUh4tc+9bR/Z/eszd4FirYk3GA8ZirNhHVYJzNzMj/IqHI45/zJ4anlLeOvZmkIF5AAR76hAjc6/CvVBA3JPw9gr30h/wDIpd2bh1tJsB6Fwc94IZ0EH5nSrg4WrepetN7qGG8Oap7hUV3GW0HeVV8iRTBlVRv/AOiAUYnaFLnAbg2RT/CY+dU73Drg3S4I8Jqtb4jbPq3GHk1W7XFLi7Xm/mE/rV+Ijdf4/wASaWEpPbjfTzBFMKHwPkaMLx27zNp/4hXjcQVvXw1pvFGANXpU+vxcrUwgV1PQ1C9HycMd7d634jYU48JtsJt3XjowG3XWKnhD16EniTNCToPhXr2nC5spy9aJ4l1w4uMpFy4iZgoEGJA1iTOo051TwOPGOtEmVYcpI8CI5UPh1L13KI4mVMZ9ek/kamGPZtwp81/SnWeEquygfP31aSwoOpX2kUSh+8ptMqrhg/3MviCaIYLhC7kSfGvHx1i0JuXrSjxdflM1JwjtPhLxcJdHcAJLAqIJjSd6cF7xRbtCQwQ6Uqrt2mwoMelnyViPfFe0Vr3g005/hcaSQALUkwPu/HQCjVuzi11Fp/NHc/8ASxrE2MSx5n3/ANquW8U45/Bf0rPUfc2H1vGjXJiR/WR8QaR41f2ZWP8AFatn5pNZizxu4v3iPIAfIirlvtBcn9o0+bj/ALquj9ZLH0hn/V/xWrZ/isqPkRXo4nZPrWbXuuD5NVK32ivf8hPmWPzmn/67c5ke0L+aUNnvLodpJctYR3Fw2QHAiVu3Bp0giKhFkBpUiOkzpynrppVkccJ3t2m80t/kor1uKKQQbFrXmFAI9zCgbfr9oS7dJLaAJEgROuomPAE70SGAwx2Z/bbU/JqzYuj/AMgfkauYTFWQO/bLHqCy/AEihU9xLYHoYaXhFnlcjztuPlSHCk5X1HtuCqK4nDfguDydv/jT7WJsfivDyYfmoo/h7CDv3hBeGv8AdxCf/t/WkMBfmA6t/NbNVvTWP+a6PMIf+4V6rWj/AL7DzRT/AN1Sh6Mln0JZfh+IH3Af5VPyNQul9NWsgDr3lpZV3XEKfND+U1VbFu2hMjpr8BNC23+wZY3kmM4mEUG5IBP4jE+E7mg7dqUUmFJURJBAYdZnT2TUHFcYtrEp9YhsOLclEYByWGm5BA6weVYriz5szelQ94+jtiWhGYnUjQQOpJrdg4dGW3Fn12mbNkYfKanW+FdoFZJtsSk80U6+POrh4wvNbfttkfEVzj6N8ZcF5kVc+ZD3cs+rrIB/zWuhPiSPXwv/ALbD5Gk5kONtIO0PEwdbI3jzxGyd0tex2X50mfDsNU/puIfnVN8ZY+9ZK+1x85pjNhG5MP5gfmopVnuPX6Rlecs2+HYYeorpO8Ip/wCk05+HW+V6P4kcVSHClc/Y5ssbtA90b0lwLqYzN7zV+ayeRjsVw8KJF223gpk+6KqnBP0PuNaHhWE1k6+JqTjGKtID3lzRooIk1fhCrg+Ibqc07T8dxOHJUWC1sEE3DJ1HlOUDxqDh/wBIuYZTKnQAMdJ65ufto8mNVj0PwNZ3tL2Xs3QWtqLb9V9Vv4l291MRlIqW+JxvLD8Zz2mUaXXaSZ9UAyBPxNaDsxdm5d22G3M6Az41yFDiMMToWQaEgEqPb92t92V4mttQG1cmWJOgJ3/IAeE1Mg0wF3mr4lxi2odVLZ4IBA2OonXoa43i8FeDHOruTuyy2Y9ZGvvrV8S4/ba65to1wlj6qsZPgPOo0xOLb1bHo9N7jKg+NUuRx0lsimZT6lchYsOCzBQzjKJbbfWtLwjhfoFOd1LsZY+WwA6CqV7FXGfJcu2Ug+tmzgHLM7agDTTma8uWrMgNjWfrlBQD4UTlmH4EFAqn8mGjcX8Z939qVRWeylhlDd5p1nMTM+Ne1l14+5mjS/0g2y4mpMTfZcuWNZmZrMq7A7mQYq7bZgM7MMqkTO+tajjIG0QHBO8MLePML7yP1qxZvncKP6j+lAr2KtZfSrDtmAII9WOYHQ9afheOg8xz9nTz6VX/ACVD/wCO5pbOKllDIIJAkHafZRMYYeNZzhGJ9Let2yCczDbQiNZ8hvWzfhGViC7gjxoNLSErcpLhfE++pBhfE1SxN5kxHoszR3YP8Q/Wrdx/RiWdtdBpJJ6DSqCki5YNkAbkynicSqsVOckRsNNdapYnGW0BZ7hVZiWDc9qjbGlrha4pSY9boNJOnSm8awSXcO6s6ohZTnOwAIPQ1SPTAd43LhZFtgRtJ8Lx3C6D0oJOmzan3VWvcSb6xnttNtcs6wCBE7+ZrLJwdkVLwRikkhgBB5A6aiq1m8STz38tDWlsNGZFy2J2C2wZQymVOxBmnqhrE9i+IXVd7eUm2wzAwYVh48prZfWGK6hYOh3/AFrHkpTU0oGYXJsngPhXot+AqrbxRDaKskAc9htTxxIme6ug6n2UuxC0tM72muCBdKn0Z7qtEgxzA6eNZ/0YcgKJJ2jnWkwati8OrPrlt3JbTVluKFB8g21N4VZJYEIFy/e5EeH6munjzFVquUye7hzdy1wLhCYXFWAzGbmUALOaSO//ACjrWt7S272EdSjubTk5TPqkfdbx6HnFDOFL6XH2m+7atn/+oA/P3V0XG4W1iUNq4CVOuhIII5gjUGhCaxZ5yOwRqHKY3A4q7d7ty4xQ7gn86tcUuYW2f2ieQM/Kst297J38LF2xce5hyYYO0m2TtMDVfHx1rJYK3ddwpfLJjujXTxPlSWUjaGCDvOm2u1tq2IRGc+4UHx3a52JP2dseevxmgR4EPvvcbTmx+QipsPwa2rx6JRAlpAOpgqNddifdSVdnU78obAIRtz9eusbiu0WbRrxbwWT8BUFrGXCZs2LjHYFhAk6c4rX4nhNq3ZDBYYxG2+50HhVUSqMwiRJHSeU0lrVhY+/+o5QGGxmYxNzEW7igWwwO4nY9J/OtBbtzbOYQSNQKFcSxLrfhjJgaqO6R1JnejOGcQCa1kQtqgriNs2bbMhyoEMrzZiJHmBsZ60F7MWlNybg+zTvEDmAJPyitVjbfpVZUXMWhQBzJqw/0eu2DvJbb7d0iCAFOoOUNyOh12kiqRSx2isrgATnHaPjly5ebIXt2phEmCFG0xEmgFwk7mfOrPEsE9i61q4joyGMlyMw8yND5jQ1VmtygAUJz2JJ3ngHsqO44HOli0YQYkHmNak4cbQJa4pfUCARoJ7+WdC0aA8pqzIJreDdpBbsW0BtwF527hPXcXRPupUOzYO6WuNet2SzMfRFG7i5jlXQR6sUqQcak8ofiMNrlH6rIB9KCx9aVAA8cwYhqWK4YzwBcVVnUnMdOpAFQ4QAW0O2YT7aJ4d5AHhTH2Fib+B4ZMmQ48o3oEb9/QgG8FtXCpYMIPeGxXkY3HkavWOBvm1IAMa6kkGDt5U652dN1liEBzDMxgEJvr4Tv40bxGBxFq0GzJeQEKHBYwIgZhAipe1zE6lWKHmIZ7OWbWH1X1o1ZjrHieQ8BWnHGQ+ViO6W9HmHXUgt0BrH4Ps5iboBuOuUMDk2BA8h86Ndp8MljB3hEZyp/mDLB84FIfICaWMTFQJaUe12JW1iLN3QqQBIIgFW5nl0qXhr3Ltu46tMn0iK7QQHJgL0gL8a50iMbyrZV2N1hCwN+eXWJ561tcKy2XQXZkKqlUfYjcHkwg7datkIXb9YONlL0T5S7i8ZbvRZvCMxyyT3lY8wdxVfjPDzZwl2026Ip06KRBHhAqjxW/YU22AfPmJOZpMZTGnITRjilm4+Ba9cjMUy5fw22IBLfiAmY3FAMDNuvTeMyZ1T4GPOY7hWJuWfQuRdFog7klHViVLKNoEj21Qs2GXY0T4jxM3LncWbdtUAVgP2dkQO7tyzR4c6H5zng6bkdDWsDUbmUkrt5zRdmsYttbjXGEQoiR3iWAEe350Ut8TAusxRjMLCyTqRHd2J8qzuBtq6XyWC3LSoVXTvyRIE7nXlVjszhruMvNYtsuZgSjE+qok5m8RA/w1izYfjJE6/A58RxlMnMjY9tiYfwuKxGIulcKlvKiku15mQAg7SAQD59KhsY/wBDcuLfuBiSqhkOdPHI0AEa/ChnaDs/jMGyi6jAMfXtyUYkHSRsfA0HsYZzmhW0OvKJHia3+5Y6oEUfr/icr3lr+s7zieG2rGGS3ZQC2kRG5zHvNPMkwT1rE9oeBXDcD4S+EBMNacNkM7EHl5VpcNxmMPba7ohtKWIBJBIHTlOlZ3/1g8MyW0CyAM+pIYORMberVEKBvIgduUPdm+FtZTU5naC7xAPQKNwBynr41osNdhQAeZn3ljWDXthfyghbUlwvONFYkHXSSBFEeFdrwXt27iBWuPGYHuE5dtdQZI08arUNgITYMgtjN/fyPbZbgBtspDA7QRrXM7+Ht2c1oAG5auKrNAGaQSDPiK2RxH2LNIgEsQdsoHXltPvrF9q7Q+s2cRbabV+2BoCAXsgqTlO3dyx5Gl5RtKxg84mua6a+NWpGT94nXTw6+2gOI4gBdCK1uYlg+aIiBBBEazQPtFx+4rr6O4uQTn9GCRrEAsZmuZjwsxodfObnyKo36TUcQ7W2li25aFmTJ1ZdgBzHLToah4F2hW+xUqozKXWNomCCI0INY7DKb1weizrnB7pVbjwdABmMDmZ5UawGFXBK117V93Oe2gJWEEAgnJ3SZG06Rzroe6AobBLVEvnXXSHabk9nLTwRKuSS2k5iQIMnYQAAB08aw+P+uWsccMU9JZJ7txVyKqwTmY5mAHmeVabgnaZ7gw9pFdyRFxzllQBOZj+I9OVXMPhLbYq8rNmuSCNd0aImOh0I8qy4Q+oq3aJ8Rr57S72D4cQPSONTOWeQ6+Z+XnW9UVQ4fhwoAHhV0tW5F0ioDsWNmZjt/wBi7fELOkLiUH2dyPbkbqp+G9fOGMsPad7dxSroxVlO4KmCK+tg9cn+m3sa11Pr2HWXRft1G7INrg8V5+HlRwJxO4AZEkeW3tFOBI/t+lU1JYgdSKPcEwzXby21HrXJiJ/ZiBOm2vlUJqWJJa4HfYAwgnrctg+0ZtKVbh+B4wHdP6bP6Uqz+Jk+n7H8R2jH6I/MxVl1a2APu6e7mOoq/wBnsG9+6ltdpbM3JV0Mmqt7F3riCVIhpy5G1HPYeNG+zPEDhLdy5ctsO8CJEEg6AT4amiBvYzS3EsKyD5gK/aqhXtDhrVpRZklVXNJIDZmnXoCT93Yj30HwV9VfNaNzxAIUn+nlNS8TvWsS3pYgsBu1Uk4K0ylwCOeYCmrQG85zsWbUeZmqwuNxLxJKL0EA+9t/OixKZTbe4SXBzEtnhTodNFFYQ4ZU/a3TcbkuYn4TrRfCd1Zb1iRlXx6nyFQiDcLcP7J27IZ7bm4SCVFwAFVYahdIkgDesPxzB3Ff7VGVWnKW5x0rbjj+RYGp+JqpxrELiUVX8dRBKsOh6eFNx5So01tEPiBfxLN1Mhwfhpv3ltBjmMwd/fr0rpnHWtYWwE9bTKNZJJEGfCKp/R9wu3bRmuEemuCCB61u3yjoZEztsKxXFL9433F/1kYr3iJ7p0mOtaMGRGYqvSK4rDkCqzdYb4X2J7p9JdDhgcpWQYbaTz0NAOIcHdLlxRtb2iTMlRp762/AOLI1tUK98LEhlIYDpExHQ0Rz25n0Q8dtfE6a1i934lMjaVseYmxeK4fJjUsaNfXnA/BuyWHfDq90A3SoIbWQSNPIirXAuzmFwjlzn1QpmB72sc/Z0oth76qZy/pTOI962BEZjOnhtWd8GdTqcUL7zXizYXOlDZ8pPwvi1q6l3CHPcT1R6XdgRO4iYI0rKYLh2Eu/WFzKgzgCQoMejTafEGj3D8KtvWJbx5eVSDCWv+G3/SKd7tlYfCNvOBk4vCrUTv5QovD1OHRAQU9GApERAEaRpQ/h3ArK2pAkgiZgnTNpJ5d40d4Mwa2bZAUKYWNAJ2AqvjUW03rqJIzadJ2A31p2gqNJ5xIyXup2MXD+FWjag20CgnQBYI5E6b0B4twaxbl1lSCCsbAgCNJjkKMPxAlFW3MEsJiJjL086E8VwjMveuBfCNT76vRtZl+K10DNNaBNsIQDmTKRy1GsdKGPwYYjh1tGU2yjlhBzGJImWHMGau9n3ZlE/dUe+KH9kcUPQ4gO7FmBuZm0EKI0BJOmm8aRpSX32HWOxg+Gx6Cj/MyV7sHuFuMVO4MwQZkaGh4xdrChsOypcDki4BKqVjLlAG2vOtsuN9IpNu6pkGCuU7jeswezBBb0gW9IgNJtummpEAq5J11ql4LMu77+XoRXv2Iik28/RgCzxG3ZMWUyjLlJLZmgnMZO0agDTYCpBx2TJg+Y091U+Jdkb9sk25cHUjSZ9nKh+G4TezqLiZFJALGI3/w+yutitE+IGZDlxMaDby1dx95M5tekObvLlnb766eGo9orV/RM1l/TXMpF4EISNyrwTOnrSp956UL4pw8EkINBp3TE9fKRzot9GvC3snFHK2RyioSZL5S5156Bh/Ua5rEMSVFTTQU0Z1SxjwI0Meyra3h1rP4MEmPeauNf3PL8hUUSEwwt3lzqZG5cjWY4fji2/PaeS0Wt3S2g57n8hRaZVzg30odmf9PxuaygFi8C9veQ099J20JEeBFEuC4RsHh0SyoOPxUhZ+6Og6dB4knlXU/pC4Pbv4a3nAm1etuvhrlPsg/AVy3EcXKJi8csFmZcHhOeU5TndTyIXMfNhSyLhT1uGYVCVuLxDE3Bo96yfsncetk01AMrPPLSoLY4fjLSi2ouAKIA7360qXrHcRuj6GdJ+qKNgvupXsGrqUdFZDoVIkH2VHxnilrCqHvNoxgAaliOgqnw3tlhLs/arbI5XIUx1GpB9hrkhHO4E3615EzG8b4eti8bfKAV12U7D2UO+rof7Uc7UXFu33ZWgGIaO6YHPTQMNQfCgPfHMezL+Rrt4bKC+dTkZKDGuUIYS2qaiCesU67jSDPhHsoa2II0JqC5fNOGOKZ5cvY88t+VGVxNuyqBjspJA3JJn31kvSc6K8G7M3MQGvXMRbRcxWILXNI5aAD21bKBUpSSDNvw/tGotW84EMGByftEAPdLEQTOvwrA9vONs+NYWj6qIpKwZYDUkxM6x7KJYfDLYfV/SQQdBG3I61Yv4rDXHIuYe2CdQ9vuOCdSCV9afEGq8Mg2svWp+eZLB8TxNts63GBG4DxPgViGHhXWOEXzcsWrjgBnRWIHIkTWWfgGAbvLdujmAxBA8NCCffVq1xtrJFuAyBe7EiAuggkTB8ZPia04NS2WmfPoYALNW9wKpaNAJMch40LwfauxdgP9mRyOq+w/rQriPHGu2fUCLqojrz85HM1l7dos4A5kDXkToNay52ORqPSdTg8C48eodes6dw/iS3lLqCAGZdeeXmPA1azVRwVgWraouygDzPM+01ZDV00XSoBnDyuGcsORMluY82lZ85UASY+XjUOO4lbxGF7luVK7nQzGu2xnxrLdpMcbhyA9xT/Uw5+Qr3sHjPtXwrbOCyeYHeH5++ufxjnmnSdDgUHJ+vKZrg/bO9hvsybpRSwKlww6Ewyzy/FV8dt3Oq5jP4raiPLLcis/xjhZ+vXkjRXJPk2oFXGwwUf5yoFsiMchTU639HfF1eytwOWuHMLoG6nMYESdIgzzmr+Gx3o8XctkG6jlu4EAWyhEhi2zZp23rinZniPocXbY5shOVgpiQRppImDXX+E8bts2VUuGSBOUb7ajNJFZstjZefSacJoEsNv49eu0lxPZbCuZ9GFbqkqfhWc7R4K7ggptPiWBH4C9tY6k7E9K6Vaw4XUgk9Ryqlj7pEwSVO4nUeIPhS+GbNiHzfpzlZ1xZP8Ar+s59hsdizbW56EXkbmhyuOoZTsRUWIvm8B9llgsMt2ASxWBlHOJ38a144+LZdHKuFBIaB3tQNepE71GO01lrbOUthgdNPvKdAY3Bj/IrX73lKlW6zMOFxhgw6TP8B7HYq9bLStvvsPtMwOhiQI1HQmtVb4Z9Vseiz5ifWYCCSd41kDc7zQbA9pMZjnb6tbYqIzEwAhPLNIk+A6VrbuGyx6TvQAB+8QIJI5jnSgTyHWPIF2ekp4NGSz3/XadOk7CfLX21BxC8FQDUzExyFT4vEAesdB8zsKEEMWLF11M68o2FaUXSN4lms3CmAtK3q3FM8jofaDR2zhSACTHkf0rOYO8kZWZGO4IWfYYopgWuA90d3pl09xOlUbkEf2ptM+CxISQwtOVMSSyrP5cq4T2jdbVvBYfMAbVv0zDl6XEMHknpkgV9G2bh5j2QP1MVxT6Sez1u1xKy2Q5L+rB4KgoMuVfAKNjtNAoLMBCZgqlu0D3XzHNdxN3OwBOUkDUAiB5RSrO48Xbtx3QNlLHLA0he6PlSpmpBsEFRQViLLm5vu3/AAVMRbV/SrbuW5C5j3WDRK9Zkbia5VxDBvZy+lUrOo8QDrFdHN1Qcxlm/E0lvedvZQvjN0XVysinpO48R0osXAHHj06rP2i34/W91Q+8ifFZoIOuUZTpDLAiOR5SDUN28DoUsTzzBlJ+NUcPZ9EmU99Z2PLyO4qV7yEQCf4XEgeRmlNjKcxGhg3KeXp5W7a+Rn5mqoBJ6n2fPYVZaQO6pA6gtHu5VXuP+KSOk6USvUooDGlemsbnkPL9auWsX6O2YaASWY/DT2CqF7EzoPYBsPPlXi4J39YwPfRAFuUo0vOLE8XLaKd6ZZxLbDUtoB1NeHgraQ23h/ejXCOHFNSNetHj4bI7UdovNxOLGhIjMJgL7b5VHhqaM4fgrRqxPU6D40TwtmBrVu9fFoSwIJ200Hn41vy+FhWyL85z+FGfjMgRTQ610EzXEUyDKpARRAO6mdTJ56nem8Gt5r9sZYIYEjlA1kdRpVrFWXYytpz1hWII9g1pdk8LF12ykKsjX7paNBXKxfHkH1M9PxBGHAQDyFb+VTa5qpcXxvo7TEbnujzP9pqQPyodxvhuIvZFs2neCzMFGo2jQ+ZrpZW0qTPN4kLsAJncXchapdmb/wD9QwxJgC5JPgFaaNHshirhKsjW20MFdgdiTMCn2fo0vrcz/WLXqkQA0kMIMddK5TOCKudjFhcENUr8Su+kxN24QBLsIHRSQNeelDeJXBtXROF/R0rrJxMxuETUeBzHT3VZu/RnhY7zYhv5lHySp4igUIBRixJnE8O32yfxr7yRX0f2V4F6BC1wD0rTP7o5Cf8AN6F9nPo/wWGureW2TcHqm45aD+IA6ZvHlWwd43pLUxuPBIXTK98AajTrQTjV1ltsbal7moRFEszHSAP8iiuLuwJrNf8Aqe1Zu52EwCJkAKp31PMkDQa6VYFwYO4N2DxF9VfE3DYkz6NRNzQ6ZjMCd415UYwvZjBWSQbVy9cHO76p0J0A7o101qPBduEv5yjC2RyfTMORE+PzqhivpDtWe7cu29N7bd4+wrqKceHbygLnTzmwNxyAFX0dvWMsRO8ZRHU6eFBeJcTSyrXL1wBV5nSPAL+QrDcZ+lhIK4e25B3zGFB8DGauccY4xexL57rljyGsL5D86iAJ9TLdi/0E6QvaK1jmIVyiqx0bumT6r/MRRvAWHChGzFd53n29K4ngsU1ps6ROUr3hIg+HXSth2S7cCy2XE25Un9ra0ZfNB6w8oNXraDoE6xgrWXYGjGGxA522nwNV+CcVs4hM9i4t1PxI0ldNnUjMp8xRAXTO+nUqCB5wdPaKHVcupYsYn90qOvre+Nqx/wBLvCWv4RLtpM12zcUhpghHBVo/FqV0rWm9r/tnoQYPumq/HCwsO2YSIKzGhB3XfvdKp20gt2lqNRqc+wOH4fhba2L96LyABwCNGOpHnrr4zSoNd7EWGJY3L0kkmSCZO8kiSZpVnHtLh65mMPAZr6feCGY1UurVpzUJWvUATyJbeVHtiqb8PUmdR5Giht063hwTqaRlTGo1Pym3h8+Rm0ruYH/00fib3mpbPCwTorMf5mNb7sbhMI5IvLncHuqT3I8vvHzro2GW3bH2aIoj7oA+Vcs8ZhHypO2vBZz8zftOI8K7O3brhEtMOpKkBRzJJrQY/sRcTWyfSoFljAUgjcBZM1tjcIuZfSEuzOwEkyo10GwAkDWjdoIozBQGO5of6g4YFQAO0Z/TcbIVcknv2nJcF2WxLrnWy2WJBOkjwnemYe1G4g+O/urrdqFUKggDYeZmue9sOFvbvFkDeifvM4EwzbqOmusnrWvD7Uu9Y8qnPzew7ZRjbrvfaVMGxuELbEk6cwB4zHx8KKrgbdoj02dmOzkgqD4Ecx+9Ps3qPg2FCqM9slXEqwmF1IJLDXN138jRf0WQ5H79t9iTr/CT7RB8QRGornZs75WtjO/w/C4+GXRjH5MMcL4U95e9cXu+qyMDcEidRMLodif1pcV4VZtwWvJbYnQXMoLN4Lzn+9ZZrS2rmUlwSJR0JViu4AIjUQdPxAjY1Uwza3LVw53JkXDqzTGRpOsSV9jt0oBUjIxPPbymlIA0lASdQD3T5giVnkRWl7P4XKmY5pbk0EqOQnn1rmT8V7iXDy+zfxE6HzU6/wA1dF4TxQPbUpqMoj3VXXeVlFLQju1GGFyye/kZYZWHIjqemtZDDcYZkOZRnQw6c9NyvQiJ06N0o32sa6yIybd5WA/ER3CfCdPaKxeKvQ9u+mzwrjlmHqn4R/KetXUvEPhmiXHlWzIe/GZG/GB91upHXxFabg/FxiLWeIIMEfLT4ew1zsXGVGKf7bB1nfIeUeRg+VG+yWO+2dOTqGjkCQCfiTV1BzKCtzYnTxU+3/POozd5c/y6Hr51WW6RIPj/AH/I++qmIxQDAzpqCfLUfL41BMRMD9ueOGxYOQj0r91J1A6sfADX3Vy9FdjmdixOsnYeQ2Aoh2o4x9YvkjVE7qeIB1PtP5UKNxq6vD4ggsjecvishc6QdvOWmcKCSRA+FYs2pYsxmST7zRnizMbbD2+wUES5pS+LyaiBG8Fh8ME95LlpBajN2vcx5Vkm2SRTSP8AOf60zPTS9SSWsDjrtlxcs3Ht3BsyEq2niNx4Ga6PwH6X7ghcbZ9JGnpbRCXPMr6rHyIrl2erfC8A99iEBIXViOQG8dTE6VLqSfQPD/pB4ddH/wByiE8ry5D5SRB99D+2naZHsC3gCb1xnEtZGcIqakFtpJjTpNcmxPZ/KwytKEBgdyynUERz5EciDW57MP6LLbCQqg9Z15nqay8VxIQAVdzRw+AuSQeUIYLHXmRS+HdWjUSn6+2lV9L6R/alXBLqTdD7/mdMK3ec/C04LSBp9tSxhQSegEmvpm0+Z7mNy0KOKJYkeQrR8Q4JiUw126bLqioSWaBodNAdTvWHs4neuP7RyhyEU+c7/snAUByMKJ5QnZxBVpB219p2rRYHtdeWDOaNwedY5LwivUxmUj/Nq5RS521yVOq8I4/av4pHUwRYYEHcFnXT4VobuLJOm1cn7N4I3cQ1y3KoEXNAJJdyQoUDcnKTFdD4RcIH2qsqKJLn7xnQBd9p35xS2FGpuxnUtmH8LdZthAHOiFm6NuR38R0NZRuKkbuJOy845aVJYxtxtlYeYoNVSylwbwDEFXxFhj9mtx1H7qk/kCG/kqzYc3LbWTo6E+xlJj2Ekqf4krOXL7envXFbLN09DJUBTvymR41XxV5mJLMWJ0MneBGvuFaFW4RWFOI40XrIIcZ7ZzbidwG585VvNW61X4ld+0s3ARqpXTaCCR5aOR/JQe4PAe6k6N3SoMBlzActdGA9vxpmmAy7R/EHM4gDY98DoCM/+eVHuxnaFLIZLrhUUBlJ6GZAG51HxrP3dblz960oHn6PL86E3G7tszEyvl0+RoitxB3nTOKdurLI1u0jNmEZm7oE7EDc0CF0MLiHRXGcchm3n2soH8xrN4fzBo1YYMAfvJ8VJE+7f2GrKCMCgDaObFeow/3LdxSfFRM+9jRDsPdL33fTupl90D5k1l0xkC0NiGcjyAM1pOyDizbknVo9gH9/kKmnaZs2QBTNtfu8z5/kfhWB7bdoZJw9s/xkf9P60/tB2sA7lkhn5nkvn1PhWQs2CdTJJMknck9a2cLwpY2ZyOJ4lUEVpany1PatVOtuuyqVtPP5M1m4Lv4fMIrOYnhdxDoJXw/Stz6KvGtCk5uEXLz5x+D2i2LarE55mK7gjz0p63a3F3BKdwKp3eDWj9we6sTezmHIzop7VxnmDMoXqK5dHKtLe7PWj+IeR/KhmN4AwBytmHQ6Uh+DyqLq/KacfHYXNA/vKNuyuQTz1rb8K4ii2EKgr6o7qiM9vRiCDqCddddTvWKBbRQII0M1aweOdA1vcExPTqR7qzCr3mlrrabX6zBDrblGbPlBCmY1KGdJA1G1aPszxG25Fp2VmKyrDSQN1P7wHviufXcGXj1gI6zr1GgiivAmfDNntt3v3gCPjr7jTeJ9mNxCUBXaZ8XtFMDWWvvW86f/AKYvUj30qzC9tLsa2bZPUMwn2QYpVxP6DxX9n3H5nT/rXC/3/Y/ibHBdisHb1ZTcP77af0iBR7CYW3bEW7aIP3VA+VMAjxPWnZq0tmyZPnMUmHHj+QVKvaPCfWMLetfjtsB5xp8a+Z8XaKXGU6EGDX1A71xH6RuC5cQ1xFOV9T5nepjbSaMMrYmNDCKZfI5VDiLZGx9le2VaCDWioFzQdlu0l3C58moaJGu6zBBGo3q5je1eIvGWfyWdvHXUnxrN2cPI0Uz57/GaP8K7D4nEAEp6NfEtr5DlS20Dcxq5HqhLvCe1TWp+yDH8Wh/vW3wPavNh3ukgsq6D986KPeRVDsx9GwstmuNnMzBmKO9puziiyXtqA4g6CAwHh16Gs7EFtpoxuRs0w6NlEEyefiTqT7zUbvVC7dIOtPt3q2qNppLdJbYU63eOUwJYf5NRC5O9QXLZBlT/AJ18KKUZ7auXJzFNhHsBB50NvYdzmAUmDKnyMj5fGjK8TcftEkbEj51MHFwd3QdOc1DcA41brB+HUkSCnvg0TwlyCDMkch06Gg97DENoTB1UE6TzGvj86sYa3rMhOZMiPHT8qMSgekoY/Aul5srHKdUMfcbUD2beyn5HIh7rkdJIHworxAhwpUzHdJ+IqG3Yrr8LhRsYYieT9p8RkxZmS9un6ytasgbLVq3aNWEtxUgreFqcR8xMYlqn5a9Fe0VRBJjQKRFe15VyRjCmkVIa8NVCBkRWmm3UtMNVDBla5hUO6qfYJqte4TaPKPI0QpRS2xY2+YCOTPkX5WP7yG1agATMCNfCpctKK9oqraLLEm55SpUqkk7eDXjNUIanTXiJ7uMvGgPFOEm6CCK0EUvQmhq5dzhPaLsTet3TlBKHXTlPKpeD/R/irsHRV6v+QFd0GEqdLAFM8R+UGlmH7Mdhhh9S6s3UIPgTrWzsYSKuKtRXsYibn2ChrrLuPS1Tb1kEa7UOv8a/CPaazF7jl26xVQfZuAGZSRmgch76kkzP0n8Ls4bJftnus+V15AkEhh0GhBHiKyVu7sQdD+lbrtzb9Nw+4RyCvrv3WE+2uV4e26CBqOnStuBSy7SveNBppoUvfKpRc199ABeudPnT1xFz8J+NP8M9ofvid4eF8c+lROkEsjFT4ULW7c/AakVrv4fjRjA55CC3HYerS5bun9mzaePjuR4g0xkAP2nvA18ww0I89aqnD3G3iprOCP3mJ8J0pycJkJ5VM2T2phUc7l/B3BqFnLO551eWq1i3G1WRXYxIMahRPJ8ZnOfKXPWPBpTXlOplzHPJr0GvIr2pKns15NeE0pqXJUU02lNNNS4QERNNNezSipCjYpRT4pVJLjKRFOim1UueUq9mlVSTsqiplWlSrxE97JAKete0quVEzgCTVHEcXUeqJrylVGWIOxHEnbnA8KqFyaVKoJc8LUE4tx2zblSpdoiBI06E9KVKt3BYFy5NLcph47O2HHqXnMxxPjVy6uTRbcRlXQR0PhQYpSpV6NMKYxSip55s2TIbY3JFt09bVKlTQIlmMcLNOFmlSq4ssY4WqlS0K8pVcBmMmAp6ilSqRRjqVe0quDPAa8NKlUkjTU+BwNy82W2uY77gae00qVLytpQsOkfw6B8iqes9x+DNpspIJjWJ0PTUCqtKlUxm0BMvMoXIVE8pA0qVFFx1NNe0qIyp5Ta9pVUsRte0qVSXP//Z"/>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pic>
        <p:nvPicPr>
          <p:cNvPr id="40968" name="Picture 12" descr="https://encrypted-tbn1.gstatic.com/images?q=tbn:ANd9GcSB2e4tihcCtQRfy6qMPHoT4QcVE3DTPEvKNBeFzTUOvrgAvDmP4Q"/>
          <p:cNvPicPr>
            <a:picLocks noChangeAspect="1" noChangeArrowheads="1"/>
          </p:cNvPicPr>
          <p:nvPr/>
        </p:nvPicPr>
        <p:blipFill>
          <a:blip r:embed="rId4" cstate="print"/>
          <a:srcRect/>
          <a:stretch>
            <a:fillRect/>
          </a:stretch>
        </p:blipFill>
        <p:spPr bwMode="auto">
          <a:xfrm>
            <a:off x="2743200" y="5410200"/>
            <a:ext cx="3781425" cy="1209675"/>
          </a:xfrm>
          <a:prstGeom prst="rect">
            <a:avLst/>
          </a:prstGeom>
          <a:noFill/>
          <a:ln w="9525">
            <a:noFill/>
            <a:miter lim="800000"/>
            <a:headEnd/>
            <a:tailEnd/>
          </a:ln>
        </p:spPr>
      </p:pic>
      <p:pic>
        <p:nvPicPr>
          <p:cNvPr id="40969" name="Picture 14" descr="https://encrypted-tbn3.gstatic.com/images?q=tbn:ANd9GcSFNtFP4KlCJy7ZYpqrN4hZ5UCIdyg_sVWGDKelKaO-VVuqcLZu"/>
          <p:cNvPicPr>
            <a:picLocks noChangeAspect="1" noChangeArrowheads="1"/>
          </p:cNvPicPr>
          <p:nvPr/>
        </p:nvPicPr>
        <p:blipFill>
          <a:blip r:embed="rId5" cstate="print"/>
          <a:srcRect/>
          <a:stretch>
            <a:fillRect/>
          </a:stretch>
        </p:blipFill>
        <p:spPr bwMode="auto">
          <a:xfrm>
            <a:off x="228600" y="5334000"/>
            <a:ext cx="2514600" cy="12954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algn="l"/>
            <a:r>
              <a:rPr lang="en-US" smtClean="0">
                <a:solidFill>
                  <a:srgbClr val="7B9899"/>
                </a:solidFill>
              </a:rPr>
              <a:t>Unit – Modification and Adaptations</a:t>
            </a:r>
          </a:p>
        </p:txBody>
      </p:sp>
      <p:sp>
        <p:nvSpPr>
          <p:cNvPr id="3" name="Content Placeholder 2"/>
          <p:cNvSpPr>
            <a:spLocks noGrp="1"/>
          </p:cNvSpPr>
          <p:nvPr>
            <p:ph sz="quarter" idx="1"/>
          </p:nvPr>
        </p:nvSpPr>
        <p:spPr>
          <a:xfrm>
            <a:off x="301625" y="1527175"/>
            <a:ext cx="8504238" cy="5026025"/>
          </a:xfrm>
        </p:spPr>
        <p:txBody>
          <a:bodyPr>
            <a:normAutofit lnSpcReduction="10000"/>
          </a:bodyPr>
          <a:lstStyle/>
          <a:p>
            <a:pPr marL="274320" indent="-274320" fontAlgn="auto">
              <a:spcAft>
                <a:spcPts val="0"/>
              </a:spcAft>
              <a:buFont typeface="Wingdings 2"/>
              <a:buChar char=""/>
              <a:defRPr/>
            </a:pPr>
            <a:r>
              <a:rPr lang="en-US" dirty="0" smtClean="0">
                <a:solidFill>
                  <a:srgbClr val="7030A0"/>
                </a:solidFill>
              </a:rPr>
              <a:t>Soccer Unit</a:t>
            </a:r>
          </a:p>
          <a:p>
            <a:pPr marL="274320" indent="-274320" fontAlgn="auto">
              <a:spcAft>
                <a:spcPts val="0"/>
              </a:spcAft>
              <a:buFont typeface="Wingdings 2"/>
              <a:buChar char=""/>
              <a:defRPr/>
            </a:pPr>
            <a:r>
              <a:rPr lang="en-US" dirty="0" smtClean="0">
                <a:solidFill>
                  <a:srgbClr val="7030A0"/>
                </a:solidFill>
              </a:rPr>
              <a:t>Volleyball Unit</a:t>
            </a:r>
          </a:p>
          <a:p>
            <a:pPr marL="274320" indent="-274320" fontAlgn="auto">
              <a:spcAft>
                <a:spcPts val="0"/>
              </a:spcAft>
              <a:buFont typeface="Wingdings 2"/>
              <a:buChar char=""/>
              <a:defRPr/>
            </a:pPr>
            <a:r>
              <a:rPr lang="en-US" dirty="0" smtClean="0">
                <a:solidFill>
                  <a:srgbClr val="7030A0"/>
                </a:solidFill>
              </a:rPr>
              <a:t>Gymnastics Unit</a:t>
            </a:r>
          </a:p>
          <a:p>
            <a:pPr marL="274320" indent="-274320" fontAlgn="auto">
              <a:spcAft>
                <a:spcPts val="0"/>
              </a:spcAft>
              <a:buFont typeface="Wingdings 2"/>
              <a:buChar char=""/>
              <a:defRPr/>
            </a:pPr>
            <a:r>
              <a:rPr lang="en-US" dirty="0" smtClean="0">
                <a:solidFill>
                  <a:srgbClr val="7030A0"/>
                </a:solidFill>
              </a:rPr>
              <a:t>Dancing Unit </a:t>
            </a:r>
          </a:p>
          <a:p>
            <a:pPr marL="274320" indent="-274320" fontAlgn="auto">
              <a:spcAft>
                <a:spcPts val="0"/>
              </a:spcAft>
              <a:buFont typeface="Wingdings 2"/>
              <a:buChar char=""/>
              <a:defRPr/>
            </a:pPr>
            <a:r>
              <a:rPr lang="en-US" dirty="0" smtClean="0">
                <a:solidFill>
                  <a:srgbClr val="7030A0"/>
                </a:solidFill>
              </a:rPr>
              <a:t>Rock Climbing Unit</a:t>
            </a:r>
          </a:p>
          <a:p>
            <a:pPr marL="274320" indent="-274320" fontAlgn="auto">
              <a:spcAft>
                <a:spcPts val="0"/>
              </a:spcAft>
              <a:buFont typeface="Wingdings 2"/>
              <a:buChar char=""/>
              <a:defRPr/>
            </a:pPr>
            <a:r>
              <a:rPr lang="en-US" dirty="0" smtClean="0">
                <a:solidFill>
                  <a:srgbClr val="7030A0"/>
                </a:solidFill>
              </a:rPr>
              <a:t>Winter Unit</a:t>
            </a:r>
          </a:p>
          <a:p>
            <a:pPr marL="274320" indent="-274320" fontAlgn="auto">
              <a:spcAft>
                <a:spcPts val="0"/>
              </a:spcAft>
              <a:buFont typeface="Wingdings 2"/>
              <a:buNone/>
              <a:defRPr/>
            </a:pPr>
            <a:r>
              <a:rPr lang="en-US" dirty="0" smtClean="0">
                <a:solidFill>
                  <a:srgbClr val="7030A0"/>
                </a:solidFill>
              </a:rPr>
              <a:t>Use Variety and Modification Options For Student Success! </a:t>
            </a:r>
          </a:p>
          <a:p>
            <a:pPr marL="274320" indent="-274320" fontAlgn="auto">
              <a:spcAft>
                <a:spcPts val="0"/>
              </a:spcAft>
              <a:buFont typeface="Wingdings 2"/>
              <a:buNone/>
              <a:defRPr/>
            </a:pPr>
            <a:r>
              <a:rPr lang="en-US" dirty="0" smtClean="0">
                <a:solidFill>
                  <a:srgbClr val="7030A0"/>
                </a:solidFill>
              </a:rPr>
              <a:t>Focus on using Cross Curricular themes to reinforce lessons in other subjects. </a:t>
            </a:r>
          </a:p>
          <a:p>
            <a:pPr marL="274320" indent="-274320" fontAlgn="auto">
              <a:spcAft>
                <a:spcPts val="0"/>
              </a:spcAft>
              <a:buFont typeface="Wingdings 2"/>
              <a:buNone/>
              <a:defRPr/>
            </a:pPr>
            <a:r>
              <a:rPr lang="en-US" dirty="0" smtClean="0">
                <a:solidFill>
                  <a:srgbClr val="7030A0"/>
                </a:solidFill>
              </a:rPr>
              <a:t>Don’t forget about knowledge based assessment</a:t>
            </a:r>
            <a:endParaRPr lang="en-US" dirty="0">
              <a:solidFill>
                <a:srgbClr val="7030A0"/>
              </a:solidFill>
            </a:endParaRPr>
          </a:p>
        </p:txBody>
      </p:sp>
      <p:sp>
        <p:nvSpPr>
          <p:cNvPr id="41987" name="AutoShape 2" descr="data:image/jpeg;base64,/9j/4AAQSkZJRgABAQAAAQABAAD/2wCEAAkGBxQSEhUUExQVFRUXFRUXFxcXGBQcFxcVFxgXFhUVFRcYHSggGBolHBgUITEhJSkrLi4uFx8zODMsNygtLiwBCgoKDg0OGxAQGywkHyQsLCwsLCwsLCwsLCwsLCwsLCwsLCwsLCwsLCwsLCwsLCwsLCwsLCwsLCwsLCwsLCwsLP/AABEIALcBEwMBIgACEQEDEQH/xAAbAAABBQEBAAAAAAAAAAAAAAAEAAIDBQYBB//EAEEQAAEDAgMECAMGAwcFAQAAAAEAAhEDIQQSMQVBUXEGEyJhgZGhscHR8BQyQlJy4SNi8QckQ4KSorIzc8LS4lP/xAAaAQADAQEBAQAAAAAAAAAAAAAAAQIDBAUG/8QALxEAAgIBAwMCBQIHAQAAAAAAAAECEQMSITEEQVETIgUyYXGxgZEkQ3Kh4fDxI//aAAwDAQACEQMRAD8A8np1guNeCeyYPDcUJUpObu8Vyk4TfRSTYf1/nw48iiGVYE7kDmEiBbkk2qYgacD8EqHZasdKHxlQBzWwZJsfTxTqRJ3Hw/dS9STe4I0tbzSGSZV3Kpm4cnV0cgpBhBxJ8fkkUCFoTHAf0Vk3DMH4QnBg3AIoRSVKBOgJ8EBXw7mmcpC1uVDYwaJ3SFVgOCLnjWLTp80czCDeSo8MLnki2lStyqobSw8TBIG8agp7KQboE+knxdMBoCQCck1AHISIsnQnAJADNF0JiGZX9zvR37+/NHPbdC4oB1jvTBgO1m2Z/wBwfFH4mQLakwOZ0+fgqnaVQkMnUOIPOxB8RfxV41mZ5O5th+oi58BA8SmSuSI0YbA3BQAKHGbYawlpBkcB8yg3bcbuYfEhZuLfBqpJcmiw92t/SPZOIWdwe1XVHZIgQd53BaMfXkq+5IyFxwUoF/D5JrgqEMLU0BTOTExDCELQHbd9b/3RhQrB/EPL/wBUMCZJdhJUSUNSkXfh87ISvg4+rK8yIXGtGUHgZ+agCrwlGXQbiEfSw4zWGnuf291HQIFQng2fZHUGQBOpueZ+vRAD2hTNTWtUrWoGdATwmPMCVXu23THf5pDLWbLgVbg9q9a7KBG/T91awgDoKgxe5EQgto1A2PGEpcDXI7CNufD4osMQmzH5s3gPdWACS4G+RtNqE2ji+qGbdbn7o5gVVtyiajS1sEyN/JNiAX9IuDT6D5ptDbLqjg2IBneeE9yFZsOodS0eZ+CLwmxyxwcXgxuju4yhuAJSNHCc1qGdjGj9yAoztNo3t/1T7JWOgpzUBim3XH7XbxHk5BVtpAnf5BMCLbFPstdvmOdiR8fNaOjSysA1jU8Sbk+JJWXxuLztiDqDdEnap/L5klN3RKqwTauAqPqEtaSLXtw71AzYlU7gOZHwR52m/g0eB+aY7aNT80eASWuuxTURYDZD6bw4ltpsJ3iFoW1hA10CzTsY8/iPt7KM13H8R8yipdwuK4NO7EDh5won4wfyj/Ms0SuSnpfkLXg0L9ot/M31PsonbTb+byB+KpMyaXp6Rai3ftMcXegU+ArZyDxkX5KgBlXWxt36j7IaoE7LaEk/IkqsRVUu1f6neFVbRxuVxbllXTKrWunc7lZ2434/AIPFbOovcXOqRO4Fv7qHJE0yu2dL6g7xfkP3hXrqUQqzAdXTqvgmAAGm51mUXV2kDpPkPmnYIIDVK0Kqdjyo3Y131KW5Ra4r7pWbZsmofyjmfkizincfZMNc8T5o3DYI2ZgTSdmJBtuVq7HNH7kLPl/FNzJ0wtF67abe7zJ+CHxONY/71/A/FVUpSjSGosmbRDfugjy3aLjtqu4H/UVWyuSjQh6mGu2g7gPIppx7+McgEJK5KelC1MIdinn8R8/ko3VCdST4qIkpzKgi7ZPMp0hWdlKV3rh+Vvr81GmA6UpTUkAJzk4FRuC6gQ+VyU1cQMeHXunyzi7yHzUIC7kPBICQvbuB8x8lDmPcuEppKYh5cmymyuoAno6K72IP+bfWypcPornYxuebT5FZz4LjyX9eqxri0h8jgJHnK4icThJcT2vJJaUiTBufuXOt4pz6YJPNRvpb0hHabpJ8E4uUAbrF9PZdQJEuZNLk1JAzuZKVyFyEAOD44eQXetP0AmFNDkAdhdlcbfS6c5kCSD5IA5KUqM1ApKDc+iYCSCje+CRwK4K8XhAE2Hpl7ouLT4KbF4XIBcEHzB4FW1d4ZDbF4ETygeGiA2rUENEAEu3eAJ8beSxjNtnZkwxhD6gC7lKkxtDKARrMe6Dh3f5LY4ydIBdwVJxd2gYg6gq7xjnBxAc4C1g5w3DgUmxWUpouOjXHkCVKzA1T/h1P9Lk8067jY1SJtDnnfbehazXTBcSZi5McNZRYb8hZ2ZW//N1r7uaBzBWWx8C5tZpMaVPWm8fFA0dnOGpGhG/eOSdjRsuiWEoOwmaBUqOrVGvH5GMaws93HzQ+N6NvYXPYR1cF15nQmIHuh+iOMZSz0HuDXF3WNdBicoDqbjukARI1m4m+32Timu1BLS0gWtcWN/guDJKUcj+p7eDHDJ06dXR4/XeA4prakrQdKejbqVdxbem4ksiLby3w9lSHCFpuCF2xkmjyp4Mkfc4uvNbDcq60J0JQmYk9AK22Ybu5eyq8LvVps77x/Sfgs8nBpDk07qruJXFxpsOQSSsqjHUaeZ8TEk34alTOpUh/iOPKn83BQ4N3a8Hf8SpGPAB7Icc0CS7SP5SO5bHM7B8OGEkDNd28NF/AlODF1rIqxGW7TF7HKCdSTrKa1319BJjiPbQClpbKNTRwYBqT8FEyruv6fJa3AZTTA+zupkakh7mPB35nXa7umOHBZybStG+OClKmZDF7HqM0IcOI+MqBuCfIkeq3GL2XDczBB3tH3eQ4LNdS7M5rgJbvgaTG4cvVKOVS4KyYHB7lYcA7u8yufYTvc1H1GQDb0/8AlC08F+Ikh0BzCC2x1DjKvUZxg5cHMNRDTOYG25T1QHAifKUbtjFmvWc8NLXODMzZnthjWviCIBcHECNCn4TYlVwc9zSxgElzxHkCZJvysk5JbsSg5OkB4PZDXte65gRwgyJPh/5KGjTay4BvyU2Mr0ycrCA0WiRcyblsG8yiNi4JlarTp1ago03OAdUO7fAOSMxiBJi8oTb3ZU6tRj27+Sw6K9DTjnOIGSm09qo64zG+VoBud/dbiFvtmf2b4Ol99nXE73yABvyhuh3zdaBjWYdvVUmhrKdJxDR3EOPMm8nfJVjTdIVJ06ZNbWjzvaH9mWZ4yVx1cg9pp6wDeARZx74CGxXQBubLTrtzXgPAMRJgkcjeN2i9E2i5wpuyRMb7W334qo2ZgmtY0i7nNc4nUyREf7lrHHBIjJnlKVM8j2ps+th6hp1W5XD+Ulrh+ZpkSEGXn6AHu5eq7dxmHfhXNxDGvdMUS4XD3TGV2tmyfCF5vX2U5p7Jkbvuj2C53OKdG8enySWpIrxVub+rPmpsdWhzjNgGaEb2t7uJURw9ZpuyQd7XacxChrYOtUIYym4mALZoMAAEzYaDgmpR8kPDO60scNrQGgBxymSCYBuDBjkgXVpcXEC5JjdfgFcnobi4BYxtSdcj2EtPAyR6SqvaOza1C1ak+nOmZpAPJ2h801KMuByxzhs1QfsfHA1myIHa3kxDXT6KXCYbNDj90cwSRe0nTTzVPshj31WMp3e52Vv+axPKCSTuXpGN2JSp0g0EjIwAu/MRqY3Sb2WebIoUvJ3/AAvp8eTLqyfKv7syrgBoAEds7bJotPYLwLgAwRxi11X0njLJuToVym6Vk0nyfW5IRyR08X47BuL6Vtrt6ptFwLjYlw7N5nTggXsBEHRcbhwwucBc6/twSp1AXAO0JAMJ1FfKceDFLBjcczu7+1f5KjEUMhjyKZTaSYAJJ0AuSeAA1Wt6V7Opup0qlEBpHYLfzA3B7yDPn3KbBbPbgqBqvP8AFc3X8s6Nb3q3mSivJ83LpNWaSjtHm32RmW4Z9MxUY9k6ZmkTykXR+zz2x4+yOwfTAubkqgfqgOaf1MPwKZgOqfXYWCGu6zsSbFrHEEGZjSxvzUuTp6lRn6UeYSv8lxRPZbyHskpRlFgBHN3zXFl6yD0pGFpVMpBie4zvBG5S1sQHCMjeM9r/ANualxTG53WESQANNTwUVSsxsCL+3fddXqXwjmWPa2yPC4hsnstEA6Zp4WklMmE2pUEz3JmeVoLZBmHAJAXu+x8E15y7l4Ps0TUYOL2j/cF7Vs3HdW4ngQqinTodmox/Q+n1ZItAleS7c2S8ufkYIbqRlkwOB+9bgt/tTpW/q3N5wAQCQvL9p7RzukGXCCJ1aZn600XDS17KjrSno3dkOxNjDEZnPMMBAsGy5xvExYRHmrvA9Fab6jXZ8lOmwFzAJNRocXi5daZjQqtxWPZQwrGUnS95ud7YMunhwHNG7LxbnMhodmgiRfdc9/HwWqe9vcahGqWzJ9pBtGk+pZvamGgCZcYAA5hZWv0jL6NWm6nJfkDKge8OpZXS7siz8wgX0vCP2sx4HWVWFmRwzOAkEkhstPAnlrfRVNbaRcXFlHQ3Opnv70kr3oMrVabos6W2abn13DAUGtrUhTaz8NB+UNNajIs8xO6+9QY4Me2k0UwxlNpBkyajjGZ7rDhpu4qHZzKr3/xJp0mgvqOgS2m3WP5jIaO9wVVtbGNdGRhA/NmcZDgHAHcCLjluTalJmcFjxptG7wPS12IbTo2NVx6rrJ1tIcAL57AcN++Fruiu1XNApVbloAnlZeYdGNpUnCkwgMq0Xsex1u0WumJ7wII3gr07EUAXCrT0dBjgSJgp739hOq24f5NPUGYHvWcZhnU6x/IGuvF4AkAncBA8lfYN+am0/UoTa5ijVdvFKoZ/yFbThqSfg45RtngFXHVKjGCo9zwwdmTJBNzfU+OiHO1qjTDXG1rrgeI3aKuJURinydMpuPysuae260wSPJH4fb7mz1gkGIcyzgR3GxHkqOjVBO6crR5CPgnVjZTLHFuqNIdRlir1FvjOk+ILiKdV7WHQdkewWg6P9M6eQUsQ20RJJcx36g6YP1KwOZczJvDFqiF1WRS1N39Ox6/hXYMOFakKTHQZLAwSCIIkLMdL+kIe1zabhGk9/BYYOibkW3eil2dQNWoxm6b8ANXFR6CUtTdnZj6yUqx4o1KW37lxsqRSbI4m+8EyCjcymxIFoAFojvH16KIFQ3bs+vw4nhgsd3SSGucrTo4WTUY4T1gAIOhA9jv8FWPSp1CDLTDhoeB43UyWpUZ9Ti9SLje/YtnUH06jWhjqjGvzMJ00MZuETvVw2lN6kOcfIdwn3WHwnSTEU3nrXdYAYLSGjxaQLFa3A45lVmdjs3EaFp4Ebisc0JxSv90fKvqXO4PbygwU27mgeAUeI3cz6tcPiuGoo6z/ALv62epAWEeSCCUlWYra7Kbi06iPUApLVY5eB64+SgxNTtu/Ud54oLE/9ThYTz1U+Jrh7y9rgJns5bgeJKDxbwHgi9hPP+kL0oxo85y2omLJTQ1JtVOJWlEhOzaNR9RjaV3lwy8JF5J4CJPJeh4baJzuovtUaQCdzoAhw33EHxXmbXkEEGCDII3HcUfids1H1eteZcWgSOyezobb+9NNoAzpKH067g5xIIDmkn8J+V/JVHWlXW1cc2vh5eSajHdkkAdk6tPGbeSoGqaTexTtck9IguAJgEgExMCbmN/JHbR2uQAyk6oyCcxkh1rZZbHfKqXv4CL6zdRlSo72P1HVIu3dJX/ZDh3MD7EZ3Ek5dQI4jcZ4WQgpZQWvyZuzqXm1iNLGxVYHK0+2SxoLnAtDQADAIaRHM9/cOCbQtV8heCxDKb8wFE2c1wiqJa5pa4E8ihtsbRY7Mzq2yJyloytGaCYA0j4LhxYIMvqab3Ag9x9VUYgy9x/mPulp3K1tKkOaeyRwv7Be49HdqFrSyo1rgAcpEiBqQ6dQvCYXoWyNrVK7AM33mQYkEkfeaTPGfRRlbjTLwJStHpDNv4ek7KX5ZMGWvySdIfEDhJsUZtms04Wu8EFvU1TIMizHFZAYUvHbc4ngDA5QNfFKrj6mGw+ILRn/AITyA7SzDf3kWmEsWa9h5MVbnkdZxDYOunzQSP2nim1G08tMMhpDiDOc/mPf80AtYqjGUrZNhKWY2kxcxwG8q12fhRVfkMyWVC08HMpueJ7uyR4qtwNctNtDY8IOs9yttmNIdUDXCerc1rgfuh5DNd1nEeJUzs0xtWkymxVMsdlOo1593dv8VEHI7blDLVJBBDhmEbgSQARuNtO9AxvVxdozkqdElOmXHwk8lb7FYG1obMZHAzedO62qB2XSzPOkZTM99lZbCGWq7WWie7LoT6t9VE+GdvwxfxWP+pFnWsfq3PjzUcKSoZKhIhcx91PZjpUbxvCcmuMIMZO1uVe1adw7jY8x+yJ6LSK41AyunWDa0+KNZVHIo2ljyBEA+P7KpTejSkfPdd8Nk8rz43a5aXJcF6FxtUhhLYkQROkggie5RNxMx38k3EP7DuS40qZwWDnZ2Ef2nlznEDMZqCXRew0ukqKpj2EkideLfNJegtRy+wq6WqjxAupmsHBQ1xdbHMNY5E0nzzCGcNE9xIPkmIKKY7TkmZ5T2uTEMc+ycx1k2sIT3BKyhpKa8rhcnZUWIiaU964WEaghPYJSGMtwCmq7OqAwW3ImJE8r7+5Oo0xmaIkZhI7pVhjMXmxTLzlNzxcfvH1UuXg0hFNblKWFpINiDEb1c9GsXlfl0k5m/qaLjxH/ABCD2zBrvjiPYKCjLC1zZkOB8ih+6NME9E9ux67g8VMX3IjF0s9N7fzNcPMEH3VNsqoH02OGhCucNUXBidOjvyq1Z4iR5pqsdv4E0cRUpm8PMHi09pp8iED1ZiV6NnmcDqNSJ0uN4m40+KnwmIyte2JzZYM6RJPw8kKzkiPs5ANwTaw58dEOh20dxdUOa0CZBdOkXjQg9yjH/Td+pp9CPiu1acNB7ylm/hkcXD0BSGRsJGhhXnRyq5zzMENpuudYJbAVK1pIR+y8QaQeQBJAF+cpTVqjq+H5Y4uohOfCdl45RVH5bzA71UnGVXmASSdzR7QJQWLDmuIdOYazeDwWaw+We5n+Ow/lwf67fiy++209S4eF/ZQ0Notc6BIB0J48lFhej9aowPbkjvcQfZVteiaboPHdxG8IUIPZPc5snxXqlplKNR+3P6s0NVpItBdy1Qr8aGuAjnwUdHarQ0Zpzdw170PtFzXOlpsQCRulTGG9M6ev62EsGrDPd1a7/wDfJaM25TAEh1ovB4Qh6vSMHMBTO8TPrEKnyDj6JraQM33qlhgfOerIhceGiST2wV1bGZYdUVHUp8kTI4KBzrqRUSUMET2gJAvbUjiBvCGxA7RRNIutwE2OnfHBD4g3KpCoipqekySBoN/JQ0grTZVAEyZndoPFNukCQPtCnOXKCReTB7u5crM7M9ytttsLMguSWydfBE9H9ifaZDuyxouRrO70k+Szi7qiqrZmWw4l3tzVlSwZOv16KavRpNcRSEtaTlc77zu+0JzH20SlLwZSb7AG0MLkAPEqTZGBNXNYwIvungjxgHVy1rBJniBu7/BWuFp9X2AMsH7vA75Sc6ic+eeSGP28lPidnupdpsA6AndIIkd/BV2XI8uJkzPfK2NWHNgiecLO4mlDiNR37lMZ2PoM88q9/KKqqC55fGpmOaka2bIl1MApU41V2eho3NJ0Yr5JpkjLE66OOvndayjaO9YfYtTLV0EEQffzWzwZsFyyXuO5fKYH+0M/3w/oZ7Klc3sx3LR9PMOTimuixpM9HOHyVE6n3Lqi9kcM4+5lfSNxzR4KENAyiGN4n0VMhIWJ+4P1H2Cjq0/4TXfzEe/7KSrTBFzvt6T6JrWEtG8Aut36ShDFhRbxW+6KbNFLCOrOaHPrOhgIBysYS3MJ0JcXeDQsPh29m+5eoYY5aNFg0bRpj/aCfWVzdVJqNeTu+H408mp9iq2ptH7NSL3C5s0cTuC80c8kkk3JJJ7zclbDpnVNRzKciG9o8zYek+ax5F/FadPGo2R1+VzyV2R6bgcJ/d2PAjOxr4GgzAGAsbtvBxUAII15rf7CM4Whvikwf6ez8FmumjP4jOTvgufDJ+o19zv6t6umX6Gar4ICIJM8UdSwDcokAneeKFDSVasEBdM5OjyIxQM7Z7D+HyQg2e0lwBIg/AK1QVQw53fHsoi2OUUVVbBOBi27jwXEXUN964trZnSH5E3Ip03KmIjBhXGP2FhxTa5mKa6sR2mBzCAd4EXVUWKTZzKXXU+vnqs0vgG4G6Be5geKaYqKxohaLozQzOEj6lajqNhhwytqPOsf3ot9UQ7aWDa9rcNhnHcA1kHwBMk/UoyJOPI4J6uDK9KG5a5adzWxyIlDbNxEBzcxAdqATB5rT/2rUA3FMyn/AAWTaLjisWH5dSFhjdwRpONSZKbG0JRJUTKgJ1+CcH8L8tPNWzPSifDVyx4cHFpHl5I6vj87i4kSY03x3GVUZCdTHL5ojC4cAEx5qZVROWPtoNOLnT1+Wqr67yXfIAe6saTLGyrK+qmNWRg2bQwi/wB3zJUh9UNVrQDGsKHC7RLT2mh3OR/VaJHVqSLjCVA1wPeB56rZ4Op2RyWFp4oVIIhpG4blpMO6oGhrh4uIb7rKa3NoS2BumDZfTP8AK7edxB+Kosoj+qttukOLAHh0B12mQJItPgVV9XzVLglrch6sJ32dqeKXepMqdiUQV+FEJn2UBuqLLU2qOyeRTTBwQJh6ctnnxXodet1dIPOgY3/iICwezhLRzhbXpdai0CwzxA4AWH1wWOZapJHV0ktEJS+hhMa11V5cXGSSf2+CHbge9WYaudWt1KjjcLds2HQ1/wDdg38j3t8DD/dxVF0vq5q8D8LQPEyT8Fd9CKRDKxOmZkHdMOzemVZraxzV6h/nI8rD2XPjX/rJnbllfTxX+7FcAVYhx+ghMqIFRbS3OJKhzp4x4KJ7Z1hS51xxUobQA+mZSRDklpZFEEpSmpBUQOCmY6CN6hXZSKLB2P3BoC1vQWoW1W95BP8AVYRh42Wl6PYzK6dAN5+CyzL2m2J77lr/AGs4gVK4eI0A1Xn+edBPedFo+ktTr3ZibA+apWgCyMW0SciuRA2jxv7eSJZZcACcGhW2SlQgjsMBk8UGGIqiYEd6iROSLaLCiwdW4wqerTncrelUPVkcVWvURe5j08Hcm/IG6goKmDncrFJa6jq0WVuGpBj2uIOqI2ht+qTkY7KwWtq6N5PDuRgHJNfRHAIU1dsNDqkytw+MIJhsgkkjfJuYKNo4jPuIPfHwKlGHbwHkE4U+EeiJSTHCMl3ONpkp3VKRkpwCzs2SIDhuChxFCGnkfZGuUWIJ6t36T7ITY5RVAexGAuYDYGo0E7gCRK2PSB7H0DcZgWuHfJjXkT5LJbIHYP6vgFZ1xIvPmifzjwbY68lYQeCaXFGFqYWp6iXE0XRCs4UngH8ct45sva/8FRbXw5ZWeDxnzupsBXfTbDT2c0lpkXtcEch5KHG1HOMuMwI32GsepSjs2y5u4JeAGV0OPBSpEq7MKGSVyFJKaQgVERYEk6EkxUAynB6SS1MBSo+uJs3VJJIYRhKImXXPorPBVc7o0aF1JRPg0jykTY6+irciSSzjwaS5HwlCSSoR0qWloupKWJonkRCic0cUklCHFI5k4FLqikknZZ3IeC7lSSQOhr2rgCSSBiypwCSSCkIEqLFn+G79JSSTXIpcMg2N90/q+AVtUfZcSRk+YMHyIHL00uXUkimyfDuUdUglJJJcjfBA6E0hJJaIxY0hNypJJkCypJJJgf/Z"/>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sp>
        <p:nvSpPr>
          <p:cNvPr id="41988" name="AutoShape 4" descr="data:image/jpeg;base64,/9j/4AAQSkZJRgABAQAAAQABAAD/2wCEAAkGBxQSEhUUExQVFRUXFRUXFxcXGBQcFxcVFxgXFhUVFRcYHSggGBolHBgUITEhJSkrLi4uFx8zODMsNygtLiwBCgoKDg0OGxAQGywkHyQsLCwsLCwsLCwsLCwsLCwsLCwsLCwsLCwsLCwsLCwsLCwsLCwsLCwsLCwsLCwsLCwsLP/AABEIALcBEwMBIgACEQEDEQH/xAAbAAABBQEBAAAAAAAAAAAAAAAEAAIDBQYBB//EAEEQAAEDAgMECAMGAwcFAQAAAAEAAhEDIQQSMQVBUXEGEyJhgZGhscHR8BQyQlJy4SNi8QckQ4KSorIzc8LS4lP/xAAaAQADAQEBAQAAAAAAAAAAAAAAAQIDBAUG/8QALxEAAgIBAwMCBQIHAQAAAAAAAAECEQMSITEEQVETIgUyYXGxgZEkQ3Kh4fDxI//aAAwDAQACEQMRAD8A8np1guNeCeyYPDcUJUpObu8Vyk4TfRSTYf1/nw48iiGVYE7kDmEiBbkk2qYgacD8EqHZasdKHxlQBzWwZJsfTxTqRJ3Hw/dS9STe4I0tbzSGSZV3Kpm4cnV0cgpBhBxJ8fkkUCFoTHAf0Vk3DMH4QnBg3AIoRSVKBOgJ8EBXw7mmcpC1uVDYwaJ3SFVgOCLnjWLTp80czCDeSo8MLnki2lStyqobSw8TBIG8agp7KQboE+knxdMBoCQCck1AHISIsnQnAJADNF0JiGZX9zvR37+/NHPbdC4oB1jvTBgO1m2Z/wBwfFH4mQLakwOZ0+fgqnaVQkMnUOIPOxB8RfxV41mZ5O5th+oi58BA8SmSuSI0YbA3BQAKHGbYawlpBkcB8yg3bcbuYfEhZuLfBqpJcmiw92t/SPZOIWdwe1XVHZIgQd53BaMfXkq+5IyFxwUoF/D5JrgqEMLU0BTOTExDCELQHbd9b/3RhQrB/EPL/wBUMCZJdhJUSUNSkXfh87ISvg4+rK8yIXGtGUHgZ+agCrwlGXQbiEfSw4zWGnuf291HQIFQng2fZHUGQBOpueZ+vRAD2hTNTWtUrWoGdATwmPMCVXu23THf5pDLWbLgVbg9q9a7KBG/T91awgDoKgxe5EQgto1A2PGEpcDXI7CNufD4osMQmzH5s3gPdWACS4G+RtNqE2ji+qGbdbn7o5gVVtyiajS1sEyN/JNiAX9IuDT6D5ptDbLqjg2IBneeE9yFZsOodS0eZ+CLwmxyxwcXgxuju4yhuAJSNHCc1qGdjGj9yAoztNo3t/1T7JWOgpzUBim3XH7XbxHk5BVtpAnf5BMCLbFPstdvmOdiR8fNaOjSysA1jU8Sbk+JJWXxuLztiDqDdEnap/L5klN3RKqwTauAqPqEtaSLXtw71AzYlU7gOZHwR52m/g0eB+aY7aNT80eASWuuxTURYDZD6bw4ltpsJ3iFoW1hA10CzTsY8/iPt7KM13H8R8yipdwuK4NO7EDh5won4wfyj/Ms0SuSnpfkLXg0L9ot/M31PsonbTb+byB+KpMyaXp6Rai3ftMcXegU+ArZyDxkX5KgBlXWxt36j7IaoE7LaEk/IkqsRVUu1f6neFVbRxuVxbllXTKrWunc7lZ2434/AIPFbOovcXOqRO4Fv7qHJE0yu2dL6g7xfkP3hXrqUQqzAdXTqvgmAAGm51mUXV2kDpPkPmnYIIDVK0Kqdjyo3Y131KW5Ra4r7pWbZsmofyjmfkizincfZMNc8T5o3DYI2ZgTSdmJBtuVq7HNH7kLPl/FNzJ0wtF67abe7zJ+CHxONY/71/A/FVUpSjSGosmbRDfugjy3aLjtqu4H/UVWyuSjQh6mGu2g7gPIppx7+McgEJK5KelC1MIdinn8R8/ko3VCdST4qIkpzKgi7ZPMp0hWdlKV3rh+Vvr81GmA6UpTUkAJzk4FRuC6gQ+VyU1cQMeHXunyzi7yHzUIC7kPBICQvbuB8x8lDmPcuEppKYh5cmymyuoAno6K72IP+bfWypcPornYxuebT5FZz4LjyX9eqxri0h8jgJHnK4icThJcT2vJJaUiTBufuXOt4pz6YJPNRvpb0hHabpJ8E4uUAbrF9PZdQJEuZNLk1JAzuZKVyFyEAOD44eQXetP0AmFNDkAdhdlcbfS6c5kCSD5IA5KUqM1ApKDc+iYCSCje+CRwK4K8XhAE2Hpl7ouLT4KbF4XIBcEHzB4FW1d4ZDbF4ETygeGiA2rUENEAEu3eAJ8beSxjNtnZkwxhD6gC7lKkxtDKARrMe6Dh3f5LY4ydIBdwVJxd2gYg6gq7xjnBxAc4C1g5w3DgUmxWUpouOjXHkCVKzA1T/h1P9Lk8067jY1SJtDnnfbehazXTBcSZi5McNZRYb8hZ2ZW//N1r7uaBzBWWx8C5tZpMaVPWm8fFA0dnOGpGhG/eOSdjRsuiWEoOwmaBUqOrVGvH5GMaws93HzQ+N6NvYXPYR1cF15nQmIHuh+iOMZSz0HuDXF3WNdBicoDqbjukARI1m4m+32Timu1BLS0gWtcWN/guDJKUcj+p7eDHDJ06dXR4/XeA4prakrQdKejbqVdxbem4ksiLby3w9lSHCFpuCF2xkmjyp4Mkfc4uvNbDcq60J0JQmYk9AK22Ybu5eyq8LvVps77x/Sfgs8nBpDk07qruJXFxpsOQSSsqjHUaeZ8TEk34alTOpUh/iOPKn83BQ4N3a8Hf8SpGPAB7Icc0CS7SP5SO5bHM7B8OGEkDNd28NF/AlODF1rIqxGW7TF7HKCdSTrKa1319BJjiPbQClpbKNTRwYBqT8FEyruv6fJa3AZTTA+zupkakh7mPB35nXa7umOHBZybStG+OClKmZDF7HqM0IcOI+MqBuCfIkeq3GL2XDczBB3tH3eQ4LNdS7M5rgJbvgaTG4cvVKOVS4KyYHB7lYcA7u8yufYTvc1H1GQDb0/8AlC08F+Ikh0BzCC2x1DjKvUZxg5cHMNRDTOYG25T1QHAifKUbtjFmvWc8NLXODMzZnthjWviCIBcHECNCn4TYlVwc9zSxgElzxHkCZJvysk5JbsSg5OkB4PZDXte65gRwgyJPh/5KGjTay4BvyU2Mr0ycrCA0WiRcyblsG8yiNi4JlarTp1ago03OAdUO7fAOSMxiBJi8oTb3ZU6tRj27+Sw6K9DTjnOIGSm09qo64zG+VoBud/dbiFvtmf2b4Ol99nXE73yABvyhuh3zdaBjWYdvVUmhrKdJxDR3EOPMm8nfJVjTdIVJ06ZNbWjzvaH9mWZ4yVx1cg9pp6wDeARZx74CGxXQBubLTrtzXgPAMRJgkcjeN2i9E2i5wpuyRMb7W334qo2ZgmtY0i7nNc4nUyREf7lrHHBIjJnlKVM8j2ps+th6hp1W5XD+Ulrh+ZpkSEGXn6AHu5eq7dxmHfhXNxDGvdMUS4XD3TGV2tmyfCF5vX2U5p7Jkbvuj2C53OKdG8enySWpIrxVub+rPmpsdWhzjNgGaEb2t7uJURw9ZpuyQd7XacxChrYOtUIYym4mALZoMAAEzYaDgmpR8kPDO60scNrQGgBxymSCYBuDBjkgXVpcXEC5JjdfgFcnobi4BYxtSdcj2EtPAyR6SqvaOza1C1ak+nOmZpAPJ2h801KMuByxzhs1QfsfHA1myIHa3kxDXT6KXCYbNDj90cwSRe0nTTzVPshj31WMp3e52Vv+axPKCSTuXpGN2JSp0g0EjIwAu/MRqY3Sb2WebIoUvJ3/AAvp8eTLqyfKv7syrgBoAEds7bJotPYLwLgAwRxi11X0njLJuToVym6Vk0nyfW5IRyR08X47BuL6Vtrt6ptFwLjYlw7N5nTggXsBEHRcbhwwucBc6/twSp1AXAO0JAMJ1FfKceDFLBjcczu7+1f5KjEUMhjyKZTaSYAJJ0AuSeAA1Wt6V7Opup0qlEBpHYLfzA3B7yDPn3KbBbPbgqBqvP8AFc3X8s6Nb3q3mSivJ83LpNWaSjtHm32RmW4Z9MxUY9k6ZmkTykXR+zz2x4+yOwfTAubkqgfqgOaf1MPwKZgOqfXYWCGu6zsSbFrHEEGZjSxvzUuTp6lRn6UeYSv8lxRPZbyHskpRlFgBHN3zXFl6yD0pGFpVMpBie4zvBG5S1sQHCMjeM9r/ANualxTG53WESQANNTwUVSsxsCL+3fddXqXwjmWPa2yPC4hsnstEA6Zp4WklMmE2pUEz3JmeVoLZBmHAJAXu+x8E15y7l4Ps0TUYOL2j/cF7Vs3HdW4ngQqinTodmox/Q+n1ZItAleS7c2S8ufkYIbqRlkwOB+9bgt/tTpW/q3N5wAQCQvL9p7RzukGXCCJ1aZn600XDS17KjrSno3dkOxNjDEZnPMMBAsGy5xvExYRHmrvA9Fab6jXZ8lOmwFzAJNRocXi5daZjQqtxWPZQwrGUnS95ud7YMunhwHNG7LxbnMhodmgiRfdc9/HwWqe9vcahGqWzJ9pBtGk+pZvamGgCZcYAA5hZWv0jL6NWm6nJfkDKge8OpZXS7siz8wgX0vCP2sx4HWVWFmRwzOAkEkhstPAnlrfRVNbaRcXFlHQ3Opnv70kr3oMrVabos6W2abn13DAUGtrUhTaz8NB+UNNajIs8xO6+9QY4Me2k0UwxlNpBkyajjGZ7rDhpu4qHZzKr3/xJp0mgvqOgS2m3WP5jIaO9wVVtbGNdGRhA/NmcZDgHAHcCLjluTalJmcFjxptG7wPS12IbTo2NVx6rrJ1tIcAL57AcN++Fruiu1XNApVbloAnlZeYdGNpUnCkwgMq0Xsex1u0WumJ7wII3gr07EUAXCrT0dBjgSJgp739hOq24f5NPUGYHvWcZhnU6x/IGuvF4AkAncBA8lfYN+am0/UoTa5ijVdvFKoZ/yFbThqSfg45RtngFXHVKjGCo9zwwdmTJBNzfU+OiHO1qjTDXG1rrgeI3aKuJURinydMpuPysuae260wSPJH4fb7mz1gkGIcyzgR3GxHkqOjVBO6crR5CPgnVjZTLHFuqNIdRlir1FvjOk+ILiKdV7WHQdkewWg6P9M6eQUsQ20RJJcx36g6YP1KwOZczJvDFqiF1WRS1N39Ox6/hXYMOFakKTHQZLAwSCIIkLMdL+kIe1zabhGk9/BYYOibkW3eil2dQNWoxm6b8ANXFR6CUtTdnZj6yUqx4o1KW37lxsqRSbI4m+8EyCjcymxIFoAFojvH16KIFQ3bs+vw4nhgsd3SSGucrTo4WTUY4T1gAIOhA9jv8FWPSp1CDLTDhoeB43UyWpUZ9Ti9SLje/YtnUH06jWhjqjGvzMJ00MZuETvVw2lN6kOcfIdwn3WHwnSTEU3nrXdYAYLSGjxaQLFa3A45lVmdjs3EaFp4Ebisc0JxSv90fKvqXO4PbygwU27mgeAUeI3cz6tcPiuGoo6z/ALv62epAWEeSCCUlWYra7Kbi06iPUApLVY5eB64+SgxNTtu/Ud54oLE/9ThYTz1U+Jrh7y9rgJns5bgeJKDxbwHgi9hPP+kL0oxo85y2omLJTQ1JtVOJWlEhOzaNR9RjaV3lwy8JF5J4CJPJeh4baJzuovtUaQCdzoAhw33EHxXmbXkEEGCDII3HcUfids1H1eteZcWgSOyezobb+9NNoAzpKH067g5xIIDmkn8J+V/JVHWlXW1cc2vh5eSajHdkkAdk6tPGbeSoGqaTexTtck9IguAJgEgExMCbmN/JHbR2uQAyk6oyCcxkh1rZZbHfKqXv4CL6zdRlSo72P1HVIu3dJX/ZDh3MD7EZ3Ek5dQI4jcZ4WQgpZQWvyZuzqXm1iNLGxVYHK0+2SxoLnAtDQADAIaRHM9/cOCbQtV8heCxDKb8wFE2c1wiqJa5pa4E8ihtsbRY7Mzq2yJyloytGaCYA0j4LhxYIMvqab3Ag9x9VUYgy9x/mPulp3K1tKkOaeyRwv7Be49HdqFrSyo1rgAcpEiBqQ6dQvCYXoWyNrVK7AM33mQYkEkfeaTPGfRRlbjTLwJStHpDNv4ek7KX5ZMGWvySdIfEDhJsUZtms04Wu8EFvU1TIMizHFZAYUvHbc4ngDA5QNfFKrj6mGw+ILRn/AITyA7SzDf3kWmEsWa9h5MVbnkdZxDYOunzQSP2nim1G08tMMhpDiDOc/mPf80AtYqjGUrZNhKWY2kxcxwG8q12fhRVfkMyWVC08HMpueJ7uyR4qtwNctNtDY8IOs9yttmNIdUDXCerc1rgfuh5DNd1nEeJUzs0xtWkymxVMsdlOo1593dv8VEHI7blDLVJBBDhmEbgSQARuNtO9AxvVxdozkqdElOmXHwk8lb7FYG1obMZHAzedO62qB2XSzPOkZTM99lZbCGWq7WWie7LoT6t9VE+GdvwxfxWP+pFnWsfq3PjzUcKSoZKhIhcx91PZjpUbxvCcmuMIMZO1uVe1adw7jY8x+yJ6LSK41AyunWDa0+KNZVHIo2ljyBEA+P7KpTejSkfPdd8Nk8rz43a5aXJcF6FxtUhhLYkQROkggie5RNxMx38k3EP7DuS40qZwWDnZ2Ef2nlznEDMZqCXRew0ukqKpj2EkideLfNJegtRy+wq6WqjxAupmsHBQ1xdbHMNY5E0nzzCGcNE9xIPkmIKKY7TkmZ5T2uTEMc+ycx1k2sIT3BKyhpKa8rhcnZUWIiaU964WEaghPYJSGMtwCmq7OqAwW3ImJE8r7+5Oo0xmaIkZhI7pVhjMXmxTLzlNzxcfvH1UuXg0hFNblKWFpINiDEb1c9GsXlfl0k5m/qaLjxH/ABCD2zBrvjiPYKCjLC1zZkOB8ih+6NME9E9ux67g8VMX3IjF0s9N7fzNcPMEH3VNsqoH02OGhCucNUXBidOjvyq1Z4iR5pqsdv4E0cRUpm8PMHi09pp8iED1ZiV6NnmcDqNSJ0uN4m40+KnwmIyte2JzZYM6RJPw8kKzkiPs5ANwTaw58dEOh20dxdUOa0CZBdOkXjQg9yjH/Td+pp9CPiu1acNB7ylm/hkcXD0BSGRsJGhhXnRyq5zzMENpuudYJbAVK1pIR+y8QaQeQBJAF+cpTVqjq+H5Y4uohOfCdl45RVH5bzA71UnGVXmASSdzR7QJQWLDmuIdOYazeDwWaw+We5n+Ow/lwf67fiy++209S4eF/ZQ0Notc6BIB0J48lFhej9aowPbkjvcQfZVteiaboPHdxG8IUIPZPc5snxXqlplKNR+3P6s0NVpItBdy1Qr8aGuAjnwUdHarQ0Zpzdw170PtFzXOlpsQCRulTGG9M6ev62EsGrDPd1a7/wDfJaM25TAEh1ovB4Qh6vSMHMBTO8TPrEKnyDj6JraQM33qlhgfOerIhceGiST2wV1bGZYdUVHUp8kTI4KBzrqRUSUMET2gJAvbUjiBvCGxA7RRNIutwE2OnfHBD4g3KpCoipqekySBoN/JQ0grTZVAEyZndoPFNukCQPtCnOXKCReTB7u5crM7M9ytttsLMguSWydfBE9H9ifaZDuyxouRrO70k+Szi7qiqrZmWw4l3tzVlSwZOv16KavRpNcRSEtaTlc77zu+0JzH20SlLwZSb7AG0MLkAPEqTZGBNXNYwIvungjxgHVy1rBJniBu7/BWuFp9X2AMsH7vA75Sc6ic+eeSGP28lPidnupdpsA6AndIIkd/BV2XI8uJkzPfK2NWHNgiecLO4mlDiNR37lMZ2PoM88q9/KKqqC55fGpmOaka2bIl1MApU41V2eho3NJ0Yr5JpkjLE66OOvndayjaO9YfYtTLV0EEQffzWzwZsFyyXuO5fKYH+0M/3w/oZ7Klc3sx3LR9PMOTimuixpM9HOHyVE6n3Lqi9kcM4+5lfSNxzR4KENAyiGN4n0VMhIWJ+4P1H2Cjq0/4TXfzEe/7KSrTBFzvt6T6JrWEtG8Aut36ShDFhRbxW+6KbNFLCOrOaHPrOhgIBysYS3MJ0JcXeDQsPh29m+5eoYY5aNFg0bRpj/aCfWVzdVJqNeTu+H408mp9iq2ptH7NSL3C5s0cTuC80c8kkk3JJJ7zclbDpnVNRzKciG9o8zYek+ax5F/FadPGo2R1+VzyV2R6bgcJ/d2PAjOxr4GgzAGAsbtvBxUAII15rf7CM4Whvikwf6ez8FmumjP4jOTvgufDJ+o19zv6t6umX6Gar4ICIJM8UdSwDcokAneeKFDSVasEBdM5OjyIxQM7Z7D+HyQg2e0lwBIg/AK1QVQw53fHsoi2OUUVVbBOBi27jwXEXUN964trZnSH5E3Ip03KmIjBhXGP2FhxTa5mKa6sR2mBzCAd4EXVUWKTZzKXXU+vnqs0vgG4G6Be5geKaYqKxohaLozQzOEj6lajqNhhwytqPOsf3ot9UQ7aWDa9rcNhnHcA1kHwBMk/UoyJOPI4J6uDK9KG5a5adzWxyIlDbNxEBzcxAdqATB5rT/2rUA3FMyn/AAWTaLjisWH5dSFhjdwRpONSZKbG0JRJUTKgJ1+CcH8L8tPNWzPSifDVyx4cHFpHl5I6vj87i4kSY03x3GVUZCdTHL5ojC4cAEx5qZVROWPtoNOLnT1+Wqr67yXfIAe6saTLGyrK+qmNWRg2bQwi/wB3zJUh9UNVrQDGsKHC7RLT2mh3OR/VaJHVqSLjCVA1wPeB56rZ4Op2RyWFp4oVIIhpG4blpMO6oGhrh4uIb7rKa3NoS2BumDZfTP8AK7edxB+Kosoj+qttukOLAHh0B12mQJItPgVV9XzVLglrch6sJ32dqeKXepMqdiUQV+FEJn2UBuqLLU2qOyeRTTBwQJh6ctnnxXodet1dIPOgY3/iICwezhLRzhbXpdai0CwzxA4AWH1wWOZapJHV0ktEJS+hhMa11V5cXGSSf2+CHbge9WYaudWt1KjjcLds2HQ1/wDdg38j3t8DD/dxVF0vq5q8D8LQPEyT8Fd9CKRDKxOmZkHdMOzemVZraxzV6h/nI8rD2XPjX/rJnbllfTxX+7FcAVYhx+ghMqIFRbS3OJKhzp4x4KJ7Z1hS51xxUobQA+mZSRDklpZFEEpSmpBUQOCmY6CN6hXZSKLB2P3BoC1vQWoW1W95BP8AVYRh42Wl6PYzK6dAN5+CyzL2m2J77lr/AGs4gVK4eI0A1Xn+edBPedFo+ktTr3ZibA+apWgCyMW0SciuRA2jxv7eSJZZcACcGhW2SlQgjsMBk8UGGIqiYEd6iROSLaLCiwdW4wqerTncrelUPVkcVWvURe5j08Hcm/IG6goKmDncrFJa6jq0WVuGpBj2uIOqI2ht+qTkY7KwWtq6N5PDuRgHJNfRHAIU1dsNDqkytw+MIJhsgkkjfJuYKNo4jPuIPfHwKlGHbwHkE4U+EeiJSTHCMl3ONpkp3VKRkpwCzs2SIDhuChxFCGnkfZGuUWIJ6t36T7ITY5RVAexGAuYDYGo0E7gCRK2PSB7H0DcZgWuHfJjXkT5LJbIHYP6vgFZ1xIvPmifzjwbY68lYQeCaXFGFqYWp6iXE0XRCs4UngH8ct45sva/8FRbXw5ZWeDxnzupsBXfTbDT2c0lpkXtcEch5KHG1HOMuMwI32GsepSjs2y5u4JeAGV0OPBSpEq7MKGSVyFJKaQgVERYEk6EkxUAynB6SS1MBSo+uJs3VJJIYRhKImXXPorPBVc7o0aF1JRPg0jykTY6+irciSSzjwaS5HwlCSSoR0qWloupKWJonkRCic0cUklCHFI5k4FLqikknZZ3IeC7lSSQOhr2rgCSSBiypwCSSCkIEqLFn+G79JSSTXIpcMg2N90/q+AVtUfZcSRk+YMHyIHL00uXUkimyfDuUdUglJJJcjfBA6E0hJJaIxY0hNypJJkCypJJJgf/Z"/>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pic>
        <p:nvPicPr>
          <p:cNvPr id="41989" name="Picture 6" descr="https://encrypted-tbn1.gstatic.com/images?q=tbn:ANd9GcSr75R1FSJ9DygzOwEQZ8PwsVCk2JMFd1jQLjPGwlPSS8cwaxWViw"/>
          <p:cNvPicPr>
            <a:picLocks noChangeAspect="1" noChangeArrowheads="1"/>
          </p:cNvPicPr>
          <p:nvPr/>
        </p:nvPicPr>
        <p:blipFill>
          <a:blip r:embed="rId3" cstate="print"/>
          <a:srcRect/>
          <a:stretch>
            <a:fillRect/>
          </a:stretch>
        </p:blipFill>
        <p:spPr bwMode="auto">
          <a:xfrm>
            <a:off x="7467600" y="228600"/>
            <a:ext cx="1524000" cy="2228850"/>
          </a:xfrm>
          <a:prstGeom prst="rect">
            <a:avLst/>
          </a:prstGeom>
          <a:noFill/>
          <a:ln w="9525">
            <a:noFill/>
            <a:miter lim="800000"/>
            <a:headEnd/>
            <a:tailEnd/>
          </a:ln>
        </p:spPr>
      </p:pic>
      <p:sp>
        <p:nvSpPr>
          <p:cNvPr id="41990" name="AutoShape 8" descr="data:image/jpeg;base64,/9j/4AAQSkZJRgABAQAAAQABAAD/2wCEAAkGBhQSERUUEhMWFRQVGRgaGBgYFx0YGhgaGBcZGR0aGBcYHCYfGhwjGhcYHy8gIycpLCwsFx8xNTAqNSYrLCkBCQoKDgwOGg8PGiwkHyQsLCwyLCwsLCwvLCwsLCwsLCwsLCwsLCw0LCwpLCwsLCwsLCwsLCksLCwsLCwsKSwsLP/AABEIAPYAwAMBIgACEQEDEQH/xAAcAAABBQEBAQAAAAAAAAAAAAAEAQIDBQYABwj/xAA9EAABAgQEAwYEBQQBBAMBAAABAhEAAyExBBJBUQVhcQYTIjKBkUKhsfAHFFLB0SNi4fGSFUNyooLC0jP/xAAaAQACAwEBAAAAAAAAAAAAAAACAwEEBQAG/8QAKxEAAgICAgIBAwMEAwAAAAAAAAECEQMhEjEEQSJRYXETgfAyocHRFDND/9oADAMBAAIRAxEAPwDybGY5BSUCWgqVUrq4L2rAUmZlPWCZmHCrDxfLeBFIA1r9vAKhaqi04hxWYqShLZEpY0oSdCIJ4XjFFJKjQNoCbc4o1TCdP3h8vGEKBNRZuUDx1SI4aos5mM8RsUku456RFOkqzAhyDZtIdiSnKCgZd6xHhcWQQ70NohfYFfYfKwpUS+n6jaEkguAbEuOVbvF5w3hq5qisgpltRyA/oKmBuIYJUokpNmICrDlALLFvjeyOXoHx2IJACS+YsSTt1iuw3EVy1hlFQHPXcRY43EJVLzCWEFtK13jPgQeOKoKCtGhVjFqSVS2IKq5gCRTfY7RV4zFkhrCrBmaI8HiFS1eE+m7RDiZhVU3L/WDSoJRpiJm03cQzPEuHw5U7aAn2vDF4ZQIcEZrUvBWroMfh1XrW49IPl45SpeVgT8m5w2Vg+7ALZph0dggH9XPlDZWCmk+VXKhFGfUMRENWQ1ZGtg1woaaNE4wxIzDwi94gxEkvU1F4lwkzQqYfvEegX0IZSgXBfnp7R0nGrSfCA+oYfIRPKxLeBqvU6NB+IwUtKMwbN8J0rAOVdgN12AS8Uk0IBUr+1iIeqd3a/Kkhrt9YAnTAWCXKheJpBKgzl1HnTdxBNHOJYKxCjUlwkabbRP8AmTMSCiWkkeYbesAqw5ZgbCtYmkYcqokkfesLcUC0ivwmHKwwcJ3h8/DUsWrXpFgpc7NlKSUpBpLDP68oYZilJIUFJJs5oTz2ibZPJlfJpQDzbXh8rDJXVgK13gnAcOmSwVKSKW1ty2ixweByqJIqqtmAo8RLIkdKa9FWOHlRbIWOu0HYLgjELcECrmo6FO8STp8xBKkeIKoQKvzh8jHUf4TdMLk5VoW5SoMl4ZRCsqiHtoBzAiOXJlqlKQXUXcuak78ukSHF9bC2kDhIBBCi6i4H8wmmxWyM4MIQABo1d+QirkcCzqShB8SlAMR+osLXqY0CAVqaYGCRTa+sbP8ADbh6FY0TVAnu0kpOUlIWWSl1NQgEmvKGwm06HY23KvqE4P8AB/CYUpM9U6YsbKSlBa4olyOdDFyezvDwgy1YOSRYEhRUdjnPiBbXlFp2xxcwhKQh9tPaMr+dBKMwOZFw5DpNHo1QWGtCIc230akYIo+N/h5h0qVNwq1EBJzSSQSALqSWdQAuDWmsUAw6Jk6W6skmXWbMHmAoGTShNn0eN7KxQu7OQ1ag70NotOyWDlql4gqwiEELEtRCQ0wNmKmc6sSzXG0LVt8r6Ezw/NNFZL7QyAju8DLSFMyTlcv+qYpios71Jr6xMPCj+ooqWWfMe8JI5FJ+kLx+RhpDAISCqzUp6XrpGUmcfBJRLIS1CSP/AKisTyH0kJ2l7MysWkmUUJxCQSEpGXvGrlKSAytlCmhAdx57icIpIByh2D9OkbSTOX3oqXeh8AroWeleb1gzDcCwnEHKpy5c0KXmlpSk+J61UwI/suHvBpvv0VskW5LiYHBgLWkZWULjluOcWPFsahJa422HSLHi/Zj8pNrN7xRSShQTlIALELQ53GusZPEYdy4Ukk3H+45VKQhx+W/QnfpUvMaDca+nSC1YcPmQsEHTUDmYC/KEHxNSJcPiUuQQAKNTnDGE17RdSJSGIYJN3Jeo56QPOdwa6VFtojVOANj6mkEy5YU6VEpprblAPQnrYdNzZCUDwOSDmvTY7QEvFhSB4ZillTMAAFJI05wk8LUoqSUhJAYCh9AYZh0mU+d1FwxNhs3OErS+5FJF4nAJRLzALBoAk6k7tpEhCijIqhIbpEMrG0dai5qP9RDPnutxZrvd4rU29iNkE8UCEuAlQcjlc9OUPy1t8tN2/eIcUiiSDypE0pTJJ5aagwxdBehuInhKXG/3fSLORg3QFkpIbNQ7aRWTJLhgWcVYfubQbw/Dswo2wo8DNa0QySfPIFfQG97sNI9D7BYPCzMNUd6vNmmEhSUpWQwShjcIvu/SPOp+DAWMhdRBernZhGv/AA7WmTJnKWcsxSwya+VKLirVJ2+G8HjaWy14bX6iRrsVwNC2AMxIe2dSqnZCiQ+kYvtPO7t/EEzpSUFaUtlCjmuE0fKACB9Y10qeqe6ahOpsfSKLtL2RScOpMtLMKAcq3g+TezZkuzz+f2lUCG8T2Ya891f7j0bsRIxa8CmeFqzTFlUtGYDvEJTluxbMoEh9EjeMPhODCVIVStyo3dmZI12jR9j5qpKUpSgJmEeFKlKdKAWJYAgGpopjVnESpxvQiD57NJx/gAmSwqdlTNb4DmTXQ212aPPOGcIVnWFIZSwrKoWlkPUhQLh99H9Nji+ODN/UUCrYaRme1/aoS0d2id5rykAP1Wu40ZPygE23URj4rbMphuJEHMsutJ2S1NzdIfaNhh0jvBNbuyqVJK9GUAfQFiB9mMX2ZMsz/wCqlWY+JIuk5XUQUkXsxtTSLnjXEiEKQcxWrxLy6bJBZtW1d4fJtOitFXs03HVjEJRNFVBLAjYE09YyHEsEnug8uqXdTMfWNQkCSgDIQGCspuHANID4lw9E1LLdOYGo2Z7axQ51PZmZJXlb+55uqeVEm8RzJNiIukcBL0ByPVRYBoGxXDglSkh1MaH7vGiskekWeS6Aly2IIf72g3EzFMA9b8xD5PCglbqVly1b0oYSavNV73U147kn0C2GjMljkDKFCQaeugiYcTcATAL+YB/flFrxHFgKlkIAZJQoK5HlAp4UkhQRNSVLPlNAEipFecVOS9iJVeyVeEExKiKhRoTQci4qBAZwJQprtc1NqUJi0kNKFUg0HRLaAaw6UcpWpR89Qnl+1YW5P9hVgMzhilHwGig92YiEwy0y/B51G5DeH+YIxRVmLFqCn7CBeH8PKlF1ZCQLi+7RN62TT9jcQCkEFmp5qeoibDJWtIyVq1K02/zE3GOGLVtlIuTpygGRiZktATKRLmhVGC1FZ2zUAYcgwud4tYsDyJN9DOFl/wAG7L4jEPklTCR5S1CxuCWHrGnwv4d4xZDqRLSP1KKlPyEsFvUiKrsUqThpff4hJM9JWoSy4KyWCO5UPAmWkE51AE6eUMozGfiZiXORaJadEy0ggdSoOo8z7CHf8S3/ALGqGNbka7hnDpuEkKM5K5xBJHdy1FahonKRe9TRrxiuMfiLiVBZTKlyEJJDTEZlONFOXB5ZR0immdtZ4JIxE4Pf+oWPobekZ/H8VM0utTgOW+pO5beHxwxh3se80pJJWizw/ambMWrNLQlRQVIKUqSlWQuWBOU0JttWKHCdqJ0uaZneLKy4UUtUEeUAhgmibCjUj3jGdlZSsHLkodRw+b8utRBUAa5X1CkLyn/xBuBHgM/h/crJmOgIWSd/NQNvf94qOMXMsLlFbJeNdq1rYBOVTByCSXI0PrEfDuBLUM6vC/xG4/8AHnziKRJJmlYSM5LuuqZb2Kh8SzfLp9LY4wmhWpXMhn9BYRbhCMSvOTl2SYDhaJawpNTq5d/XQ8xBww6GUuY5JZwsWq7ODXk0V0meSrlFzwxpyGPm32aFeRjuPJdgSnNRaQVN4z3mUKORCKJXdR2zE1iyTOROBlE5lJqCwGYdRFKrCmWvMFO1ypmt84ixOKKFoIRlVukUL2aMqavXspyk5b9lr/0/KkMxTqHoK0isncIK1ggJzJ31ibGYwpIJD5r+1tob35KlFAJBSFBxps8RDkiIt9lNxbs3MzKLAsa1dug2isKVJUANKNzOkbZExmWSRy29ecLJwUpR71CE5kl31rrFqMtB83QqcBJm+IguKqLhlHl6xV8TwKc3eJcAEDK7FQ6xYniMuXTu/wD4vcG7c4FlyBMSsKCkhQdJN+QilByu2C+7K8qKiMoOVJDv9OUWMjE5i6SHqGIiXB8NyeF/C1f7jesErlBBYJcO5b7rDHXRFL0IcGFJcpT11eBsSrIgKAKimjCrqUcoSH1JIETyJ6goBaf6airxaJ2gXi5V+XmKQQshqJvlqCphsCbQcUnJJ9Da2vYCqalSgJxEwsSUv/TSOSdR/cam71ACK4xJQWkSpaVG5YJfk4uDGKnzM6nUXeETOSNI2lkpUkO4GqxHFR8KxLq5lzA6X3QRrzDRVYrjCjoOqTT5j6vFWrHw1KlqsC27fuaRDm2SoUFTcaTZ/Uj9hCSVamvLU8oiRh9TVubj1y0/9octbClKtt6Dm19hTWBsI91wXbjDyMNLQuelUzu5bhAK8p7pKSCUhgb6vHnvanFjET1zEZSmZMBT/wAXKlA2AIcjUJG8ZmTNWqjkAByxZhupTPXRIDwVw6eQkuUuXLqcAJDMLOd/UQtYlaY6WZtUFKQEpZOj1Ny9yepubmBXoSdYincTRqSvkkZR/wAjX2ECYrHqXdkgWSLCHNiKJMVjmYC1zzrFxwHFlMxJ08TjqR/mMxI8Sn0H1i6wq2BMtlKDEuQkM9vEYhMlo3pkBSVILV1bTQxIMKkNnIJAo9RFfwvFrnOSjIaMH0PPq/vB07AKc/qYgRi5ocJuJSkqZGvh6NnIZhoTDlYdgwYVZnqOkJ+WUEsQRqG3ESjDlRFGOt69ITyI7WgPG4VSk5U0NKmopyhwlZBm01YU59YJTw9QdPiL2OgfaIUcDU5uzUTo+8Fz+5yQevgSSagV3vTYwquEFQu3IfzF+ZIOscJIhdsmyiRwQu5VozXiY8PPKLQyQ5NvSHJQBEcmdZRzeAhYZRodNIdhuBJl+X5W/wARdsGhMgibf1Os8+7YdhwUGbIlKXMzOoIFVJINQkXILWD1Medy8GVFgmou7hjtHuvH8WJUhagSFkZUHZRF25Bz6CPMJOBEsZR67+sa/hqU4fLofCbozasOpLEAa+hB/wBQq5KixzODZ9WuK68ovJUgElxQKJ9CC/0EAmVkv5Fs/wDabg8mi24jeRXTAdS/UPDZCnWly9R7bQZjJeXzAnZSaP6WeATMYgp0L1gXoJGnw0pkvo5JAAdajoHoGGsQTZIUWmEpUXJAHmAJYJVq228Ow+IUCHBSTUA0oUoUm+6a83gPFYt3CrO4OqSNhtygrVAkE7EJFEpbreBZkyjwVOmpIqoZt02PV9YAmKfcpF4FhocMR8KYllYAkupYD7RGhYNkKPQ0+kGIwoHimJAH/kp/rHHGt7EcXSiZLklTjNlswAWDlvstvePSEyXjxnCcQSwEsF03HnIYuCErqockkEc49T7J8dOLk5lhPeJLKKC6VPZY1D1BBqCDGd5uK6mvwVcsfZapw4O0L+X2iXLCiW/XrGbQoiEmGd1WgidKQDC92No6l0cOMnaG91zMOTPpYmOYHcRJA1UsnWGmRcxNlt7Q7u9YirOog7uEakSqljakOyViaOML2mxZXOUCfDK8PVV1f75c4zYDw/GcTM2bOIspXt5n+Y+UQzsYlAu/T+bR6jHFQgo/QclQJOoJjX8TeoI/cRAqoY2YD2DQRMOZyLKr9DEBQ3T7/eIYxFXPWoDIfh03H+NIgweAM6aiWiqpigkdVFv8+kWHEClwDfQ7dY3f4XdnZIlnFk55hUtCRpKAoTzUQb6A7mKufJ+nG2E5cVZbdsOx4nSgqQHmykhKUj/uS0Dwpf8AWB5TzI1DeQTZu+n3WPodCx9iPMfxT7OoSsYuX/3VlMwMMufK4UKXVlU/MPrFHxfI/wDN/sKxT3TPOzWCsOcttYGCKwWZeXmf5DxooshIx2UMfTlECJyFF151nlQDoIYJSQXmmv6f5gyVNJ//AJZR8j84IgLwuEkzdCD7EdDG4/D1KZc6akkmYtAqzZshd1D9bG+oG98CRONzXa/sYu+AcSxUtaSmYmh8qw/puNoHJDnBxFzVqj1xKesKqXCSJ4KQr9Qceos/3aJAHq4aPP1WmVCLuz0eHAfdoeoVvHRBw9oaS8dQUhaQOwRhhwXp8oUpG8KpDa/KJuuyRsqY4s33aOC/vSFCW/1DynaOTbOMJM/CKZOmhMiY0lZJOZNUNuoUUK0DPX1iLG/g1iEEiRNRMSkOyxlJ6MSwJtuxtHsWHAkykSwcylsVB2VWvhB5CC5WUMrN5qqLHSwL2vZt49Hi5KC5dmhCOlZ8y8c4RiMB/TxEoy1KqioIOnhUKGsVgxr3YGPpvjfDpOKDTECYlBqdiNBuz1D3LNRo8p7R/hfIUtXdKMk6t4gkkuykaMk/Cz3axLN+juFnl2PJUoqFRb2j0j8HFnuMQ/lE1DdSg5vkExjMb2RxEmYlKQJwWWSZRzOXZim6T1j1vsl2dGDwqZRAzklUwguM6hUA7AAAHVn1jO8yaUK9icrqNFyEBqRUdruEjEYGdLZlBJWkj9cvxj3Yj1i3KelIaqx5/MRlRk4uyspUfOJTrEYUpRYRbdpOCKw2JmSDZB8J3QapP/Ej2MCYaW5CJaStZsEgl9bCp6R6CLUlaL6dqySRw9g5YnmYeuZKTRTE8iTFjxPsfOw8sLxJQlSiGld4CtjqUIcACly9bXiuTISLAe0MIsWVPlDyzCno4+cWeHxSCw/MpP8A5X94qVYNJ0+URLwKRpHWRo9g7FYzPLUnvETMhBGVQVQ35ioHvGlD6U5c487/AAs7NKSpWLJ/plKkIH6i7KV0DMNy+0ekZamkYXl8XkdfxlTIleiLKoRwfWJ2JeGkPtFb8ACKHIPHdyfvaI1BT03r/AiQoJo9DvHcWTQ4S/e3+IcBEIBfzUu37QpLbMetIKvqRRKuYaU/1vBPCsN3s0JskVLfT1/mK9RIO+1avF52YQWUupv67Vs96c4sePjc8iTDxx5SplnjpAmLy0IAJZQcOfCOnxbxFjcMUgjMtKGAJBcjoWcUp66RLhcSHckV/V4SwoLsDqaDeA+O4sd0WJGc3BsLu9rRvdGgwTE8XQlICQABQZTQkaOHZIYuaihOgevl8RQ6ishRrWzk3UG+HRtrxTTyVHOCQGoRfLQ5indTDcsE84pe6mT5xAypSlLTFCmUH4cpuWsOewheTLwVnNpKy64fhEmcqak5gAUpX8Ss1VEqFwxZ+bUaLN6xHhChKAEhkgAD73N35w9SgTQH/P8AMYOafOXIzskucrFUae3KEXN1OkSGoNgPt4GCMx5QWHFzdvob4+B5Jb6PPu2PYafiZyp0qaFlXwzPCQBZKVAZWGlBGUkcNxXD5qJikKlrc5VOClTMSHSS4IoQ4cEx7sjDBozvbPA95hpqAHLOncqSXDc7j1jWjKjSniSXxPJ+I8SXiJpmLy5yAPCkJDJDAADYdeph+FwxUQkBySB6nmb+kXGG7FzyHOVL83Py/mLXg/Zky5gUqpFoKWZLoTHDJvZQcZ4SrDrCVEHMHBs+7Ugfh3CfzE6XKJyiYoJJAqBqRo7PG+4rwkT8uZqa6jpFlwDgMmSQpCBnDso1Io1DpeFSztRf4Jy4eKckW2ElJlITLQkJloASkbAWFak89S8Ek7/OGsbuKQoD6H31jGq2ZWxTzH2YadxDlpBLg0F6226xEhRfkB77gR3FHE6UFnSfYaHf73jkyaMKVIBA/mIvEGcuxFi2n0/iJCtwydauDbUNvDbXscMXKJIct6jpXasIJnPUge8OVKFw1qgDeGLkEECjNsWdtSILgHxFKQSz1ABpZzpGqwEnJhQEhyQTdvEolq9WjJgEGtKX1Bel9I1+MVlKUJD5asCxASKdXptF3w8dSbGYo7EVLCJaiq1qh3YML13jz/G8aKyUmgJJYVRkdgLDLmoNBo5YxrOO8WEtAStRD0JIBCd3WKC5uXqIyKpOXMo0UzlQFzaoIsBQa87voSdFgQKM0qlpoXCiq4DXPzJZq+sWuHwKUJypGpLtVRNcyjzrFbwbACXmUsMpZBYeHwizitSSSfQaRazF5VC/8evrGNmyub+xTyy5OhDK3D1+/lD3YM+l7fZjs7p9d9ogWtlCrXDfejNCVG3S9gRg5NRRIsZiQLfdIJloYRHJTD50wJFY0YRSVI2oQWOPFDcRiQkbRlOOcZTvCdpeOZXAMA8L7LrmtMxLolmoRZata/oHzPK8Ky5KBnNQVyCuCY/OgE8x7FotVJ5QnEcOlIl5QEhIysAwAuPavvCSpr0iMcuUbCxZFkjyEEuDcECH6e8RJET4ZbGl/wBtYmf9LBz/APXL8BKZRf4vsfSGpDHzB99faHjEkh0jSxp6tCrnUoAST8uR+cUHVGLQqT6/LoTDgx+9dYRKiXLev+ucdYmhLj/F46iKGTGUx2Nh8wesOKQTmU5Onpu1IHmKoPMXIFBmvagqBesORKOnhS7fMi50tDH2OocJoBG9C1RR+fOJi4bnsfQvv+0QAJHiYsDcu5d9DvX3hhxSVPlAcDe+tCBy0jk67IRNhlALdRJGZPsL9DTXeJcV+ISQR+YwkwAs+RSZjB3INRW1thECVBibvamn86ekKvBpmJcJ0aLWHI4p8S740IysqeLdqMHi1ASzMQSUpCFBnuR4XKT4moC9BDeHypqphUU+FCU7EKVYMN28Razipis4l2bTmJWKfe0aXBpyoQhvKBmJLkmjkk1JtB5M7caZOePFEswKJSAKqLU0Lak6CHs11WFAC4YV6vDO/UAQK7ump2YaMIVSioeVOZrkb2DfvzinXopUIVamovlO197/AFgPia8plqNAXT60Ifm1Ise7sq7tq9mcClm/eAOJyiZagdKimoL0+kRD4SsLDLhNMIl4tkvFBxrjiiQiUkqWoslKaknYCD8MrMltDEWF4ImXOM0E5iGNdDcDaLztrRru60RcH7OJknPPZc+4F0S9fDuprq003i6RLSqozJq+4v8AfVofJlusA+JJqX0G5Ozwils2VjZ3JZhzAcvvFJp3sx5uTlciPEYQFCklySL3YmxbqBFHJSd25RplpAD2fny1Y1EZjiaSmaMrgLYjqbg9bjkYbB1ot+JNXxLOWikS4ZP7f7iDChRoYusNwxRScpqRvDpLlFpFzLG4NIDW7uPc3f8Ain1h0tZFCAz6dKeusRzVrAICSVVBDgEEb9PeHpmEgOnTXfoet4o8WmYtEomgEgKD66b+n0gfES1/qDAhg1ebtuPusPnys9xUWo5SfvWI0TagBL0LatUjrW3rHN6OCkACtHs49Neh0iQTgXJN767ketWgRGKLMQAaUuH5NcU+to6bNd3OocNvS2v2d4ml6DaQ6SgCpo1g4P1v0reGoCcx8Qf23Og1J5wPOkzMxKVuRYG1NaA63iWWgJBJHmLB6VGw05Hp6i9aIdIfMK2OUgqPlJDMbc6O1OUaCVIAQAdBFRw9BVNqGAb5CjjdzekWuImxYwLTZoeJH4tlHxpAaEQcwzOkAPUkB7uXPSGcTWFFKP1ED3NT7RJNQhVFgqagcnQtUg3b6QOV72D5stpCiYCKsQQoO7h2BfNqxIo+kIJeUMnMtNmaqr1JNmep1hstSQ4yu1XbZwUg70+kOS1FGlGrcV+p+6QFlFMUlIUWatTdxe+g5Hd94llqJDkltiaNqBy+sCmQh2zhaqVoHvVQqHvy+cd+SVRLpYWFRmDhw2/MER3M6yows8y5ipZ+Et6afJotFKcRX8aleJC2yqAykMbOcpc3ZiH6QTJmumLeOVo1cU+UUwiWulQC/hY6vptcwTJYOBQ7uwAAs2719Ir5CnKhWxtzp+8EIw6iqqncmnMMKDUCn1hM5VKij5FKbCJyQoPlzAdFih1Fy7fOBsXIQsFJu7Ag1BTZq1qT/qHImqciyQ+oHybwgNTWsJNwrtmUUkEu2oYWprSlLczAIQtO0A8OmLSsomXSb7jQxpsFjGjPcRwjI7xLum7ipGoYUpU+8MwXEXArFqD1s1sWTnE1HEMMmaMyaLA0bxDmDrseZG0Z9AVvWv7ndjQXiyweMiLHpCVZsvhUHU1qlm9SfvRWeNrkVfKxJfNA0uY7EM9Qz1b9TaB7Qq1nwvd3AFuQD6Uv/MIiYkBwg+KrFgz+FqvV6NyhTPzJZ00BDua7CvMvrSK6+Wihf0OM/KkskNWrdT99YVc5LZqMoFqVp4ujimm+0NCPExDPU8yTy9Kw5Tio1s+rNt66esAr7J2hveBT+JlBiBy1e5erk0hw8dcxAZ9iK3r1HL2iISgkPkdQFSTWoapN9vSt4efE7EEg+hDB6uzAN84mmdsseFSQkKNzYn5t6OIjxmKYGJ8Oky5Cc9FF1Hqa+zNGc41xFgwqo0AFyTYCLcfjBGziXHGrGYaZ3s+p8gcA6qNABubluXOLhJJ81Cwo7h3NX6XbYPAXCpBlytHLuvKaqcUD1oQ3oInEwEOwBNmq27Wc/dIqzabtmXmn+pKyVQBZjr0rcimtCecctaVJJFQKML7EVt684hSoigLGrXLGjm7GmmmkLMUAElnDjN6GoPJ3EDarQoesJYt4uTsVgUpy/mlYWYsgBSU2Nbg205AEfZgYKWVDKXzPpeo33D+zPrE0vEG13DZrAtpXd/lBRlfqjqG4qX3iVpJNQ42cCha4L3b6CKvAKcMYskLJcgnKagkkgVLhrloFlyRmLUDuNqw/FJuVF7xZbcR8hWVTuzVeClAqDgsHNdSzAtqPTeIUJrZx/NIQIKX8oTSpIBDEi+ppa1yYDNqX7C/LXzX4CEkpJU1ybmtDWtm66w6bOPhLtYfMMH3vXlA6VpJGW4UHGjEEgOaVY+0PQUNlIL1OYt7ClSNxyhNuiroKM5GYhzQvWgcNrzf9nigx+H7mY6fIq39p/T02/wARbLOmZ3c7EAW6V0hcdJQpDL1AFCKOxoLO++0HHI0MxZf05WDYafR4sFTM0s0ciw++bRRYRZSSlVxT75RYYaeymNjSLb+UTWklkg0vZPLkrCaOa023/dv9xD3pcEpLk5S4oOZdmTRhl3g6WoFWV2CdGcNVwXuw52LR0xWVwACWAzNemv8AL8mpFWtdmMiCUskNlADsNebsRzbenIQhngHxAkBRcElqAj4dKmv1gzDYJU0FilnDFSsqfC71uTQvBkjs3MCjnKUJIFlOQQR5U2Adqk62iVhk6cUTTfoq0YRCmVJUoLYvLWwJoSrIuxap5iC+HcBmHwzEszlRewB+Hm7h7GpGsX0vg0lBGQOu6SdHo4oxYQfKnIypyKSpRHhc1UmhPPnaL0fGj3Lv7DlH6mN7R4w6Cnt7RmcJIK1KnXy5hKDtoxW/WgZzflG/4rw2TiEApFw7JUxqNrC7OSKxiZ6igqSEsUEpCbsE0Z9Wp4ucI8mLir+v0HZ8/KNRH/m1eIrCTVwrM9T/AGioA+b0FYklYjMDobh+fzBYEgxDKU6QT5yAQwBI3cimpo50iQg52BLfERSzMHFxyqK+kVIwKIkvGkks4BBykc9N9IXCYtyWeith5gSKJ3cO8IZgAcmigC3K9ANW+m0RYmacpUTZiK73Kq2AcPzeF8WtnUF9848JuSCOR5Xvr/mOTOUaVZLVpXVqUbVjFbMxiQ1SUkhOpAzCtBUlvrF5wefIJCVJ8YKR4htQvVwSdACKCG4oOUqbCSt1ZBg8MZyiGURrlBJsMzscoc+FyRdzF2vhO48THM5ckg3DABWgLBnBvBM7iyUJ8JAGwNXYv4Rc2LxSzu00vxALzrS6VBmKCxF1MxOw2JjTx4seNPkx0G8e0TJ4aQSlSSxcWNjAONkqlTDKWQSBRnILl/8A9UvfrDMN2xnqzGRLUUORmIWpLb0T9T7RHj1Tly0zphBdRSGRlI8IUz8mPIEwryIRUbj6JzT5q2Nm5QoqY5jS53YPpv7kx0t8yxszKfw8wKk3ZrQLLStJOVi5LFw4NA55VDQ1U3KlJKhlNHJBc1oBRmvXcvGXLq2VQ8zD0LX+bh6ejPWkLLmAuLa1Ouhc0dze4eAJOJL5AygQXNSCatze4ruDSJwOYarB92NXpb1eJVkpWx+MwVM4Z0+Yf20qOmr89IIwMsK8Lh/pFp2d4aqYy8rSqssqZy4dnDkGtR00i0w3ZdAmZy6UCyAfC9qUdI+tI1MGJuBfwZuEaZn8YlSVpowVVxofKbXLn5iB5qjWgyv6lwQH2t8/WN1O4ZIWhl2GpUQU83uC0YjGSAAWWDLzllC6qsCkWDCnvpFbyME4O/RWyJcrXQUVGhowNrh7DmLCoOpgqfj1M7u3lBJW5O+pSCkKbcsXioGHJDJDblxomnM+pHLlKEJSCGoTmL1pawN2LU3HQLWRi11osJfaJQTcqZ0gkAgliAxuT4iaUq2jRF/1JRCXAARlYDKzJDeZioEM4Ytu4JgbF4RCncNRnKmy28LqNnoPt2y8qUGvh35XpsAWoOW0S8s0rbOtj5HH1JyJFWSpNHc18xu5DJHIG7wAkFZzKbMsqWfEGAKrUeniAfWt6QYRnU7WIqNLk0HUc4bMJtlLPQkAKIFGe7mkCpSlq7J2wTuL5QlQUwrlLMSLCgpWkKpGa5ypAWCxuxoHeteou8FFLubByLWDaE3Y69YhXgQsOpSvCNNK72duTO0Ba9Ecb9gOJlEkEu4ADpY1ID2qwUkMKGhJpDcVw5VUpW4YO6QlJd8zHShL0vtFjNwhZ1FwSllADKbDxAM5FX1+kdLoGzEOogAkAkZiLnXaJbXs6kUw4GtFElJJDlNQ9ywFGY7BiRBasMpdJiPCxcFlObMoNUsKKI+N9IN4aoOS2WwAIqQQSCdb26aRJ4iVDIlJBy2Z9H1FXF/mCwmKVX0DSKqYkOlxMA8RUkrLOp6qCiXN+QyNpA5lzCtAZwMuZSmJUdWIIQDkSOjFmet9LwozsAApSSnbxBVqU/h4jnSGJYKYapHxOLN+lrbXibb7JtewATpiQEZ1CWXGSxYu9CGq12AYgtEn/UJimCpqiCXOZZLEg1Z9ga7PaJcRhENkKSol9P1IsrqUkhq+aB14EGYpSAGADZjQsGdQScwcaXJd4B8t0yG22N/MFdXNaWBLprbTcaxKMMkkL8xq9HSqmqaEsXUBycvAgWAClQyqSwrYuXc6gOf4u8EysX3YSWSDLUcymUfLTTS7vUmlWMDG27IukIcKnwkVuCElho5Vq7VqX6tF3g52HDKEpBoCAouAtSi6zmIFiC3TeKfMmYcySvwgOlLHLmDsqrqs7HQUhMWMiVF2GZiWzbEDKPE5cgBmDV3LoycdoNM3y+PSnCUm72sGAILD4dPWKHifadSSrulKWCCoADL5aEd4dHdgAl2NYzchayApIocyXJKZiVh3BBqCdzqD1gOXjCwCEFITRyXGgFHLij1YUV1h782a+NBc7LkzlzRnmqSRdKA7N8LjR7/F7mLCZikqCRLZVswIKQDmIvoMo03vFFh5yVhKStCqEslRJAcGqQKVtW3SCBMIcISMrtcNQXQoeYkOpzCnmm/6iOTaClYjKGFs2XnRh7MSI6VNJAUlqpqCKN5Sb0Jf1ptHR0U4Sbk0/SAXbJpiSQsA+JnciwYOA73YH3gWZLN6ZH5u5LEs7Vyn/lCx0WZL4v8Af+xyeiYqDKYC4GxYOKHSHhRe9RcmrKoC1ahzroI6OgaTV/z2RLqxsiUFsC7FTUpQXH/rEkhrJJ8oqW3t7/do6Og5pLoL0DqlLSSkkAOQwJN1MLjYB/WHIlMSNkqI5tVQN6Ect946OhcVtHDTOJUXOmYhqHTf7aJKuyi5cgm1AQlkkVAo7czaOjok5nYkCYotQpdtA7hRc3I+rnrEaprpASVBQPQD1FVesdHQUv8AB3okTiSoJJYvQkpCT4b+Xqfcw6ThaFko+IjRiASGalhcg12hI6CxfLsJLQOmSBMdCU5lAKUVOaBrB/1AUDBvSHLwkuarxICrpAIypSx0A51c3cwkdELToGSFwcpCUpyDIxClZUgZyxU5qasm9ducTLwqZi0jKkAhmDgFnUcxd6lvaOjonukwXoDxamKjmJbKWsAXYkV1LlucDTcUlwgJZJUvRqoYGxArX+I6OhUnW/57JQfh8PKJaXLSknMAcouHckDzVD1P7MsyTZOiwVdAa3vVjTSlS0dHQzuT/n0DgrZ//9k="/>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sp>
        <p:nvSpPr>
          <p:cNvPr id="41991" name="AutoShape 10" descr="data:image/jpeg;base64,/9j/4AAQSkZJRgABAQAAAQABAAD/2wCEAAkGBxQTEhQTExQWFhUXGBgbGRgYFxwaGBwcIBcXGh0YGBoeHSggHRolHBgYITEhJSkrLi4uFx8zODMtNygtLisBCgoKDg0OGxAQGy8kICYsLCwsLCwsLCwsLC8sLCwsLCwsLCwsLCwsLCwsLCwsLCwsLCwsLCwsLCwsLCwsLCwsLP/AABEIALcBEwMBIgACEQEDEQH/xAAcAAACAgMBAQAAAAAAAAAAAAAEBgUHAQIDAAj/xABCEAACAQIEAwUFBQYEBgMBAAABAhEAAwQSITEFQVEGImFxgRMykaGxQlLB0fAHFCNicuEVM4LxQ5KissLSU2OTJP/EABoBAAIDAQEAAAAAAAAAAAAAAAIDAAEEBQb/xAAsEQACAgICAQIFBAIDAAAAAAAAAQIRAyESMUEEIhMyUWGBcZGh8LHhBRTR/9oADAMBAAIRAxEAPwAjhl26zwcrIwkRrIIlWHmDSbxjGtbuPbYdyWGXkDIMrzVgYMjSanMR2nt4ZDbth8wzG0MhLLIIK5T3shkkNypewXDvaAs1p8xmWuvBk65ggWd+rUqP3HP7B3BMe11iqwHTUMV1I2mRpI0BqZsWHAju6+AH0WoPh3A3R1dbygqdjbMHlEh9iNPWmoXYHeyz/KxPygR86Rli0/aHF32CphnAgKo22ZhtryAruAx97Xwz3I9Rmg/CiUv6bjz/ALzWfbnw+H96z3IZxBsPbI3VJPMFx1jTNRAU8kX43D/51lsX4CtRf6R8JquTJRtbQj3VUHwB/wDau3eP3fOB85ricVGunwrHtpqWy6N2w5iNPgo/CtP3YgQZgmYJ0nqARE1r7XzreRUtlUaewGkx4bV0s4dAylkUrmBYDLqJ1HwrIdRvArpA5D1qrZdGAV5KOX3eUfSK63sW5RLcnIjSg5CJjT1OmtcwK1ZapOiPfYEvDLQ0yfNugG8zsAPQV7/CrP3W9LjD/wAqIyCZk9InTfp1rDWgaLkwaM/utsGYflvcPlzNdci7QPVh1rgtsDr8f96Kw5tgao5HKCsf9tVYSRxGEtkibdvbou3T4V1t2rY7wRAZbURMkANrvJ2NF2sRhgP8ppP831oixxHDKADZY/A/jV2SiIxGGtt7yz/qJHPx8TXI4CzBXKIIHMzvMSddxTVb4zhv/hI/0KfxroOJ4Y/8P/o/KpdeScbEn/BbE6KZAgQ7aDeInaSdPE1OXMW9y2lp37tsoVAAkZdBy6VNniOE+6P/AM5/Ckvtz2nsqBaw0A/buC2O6QwARZQyxGaemnocXOTpMFxitnPidg5lVVgKsSefn4xA9BzqGXCMXhrZA1MxI56VG8Q9u5DLfuh2WQmfKGEiAiiBm1OkaxvXXs52kuW7ypilNxD3ADCsGLqA2aNhOs/hTHilV3YKkl4DMfYIZECnuqpmNBIzHy3+VDW8SNjoF5eIkTPWrRxHCbTW8ywWIBy5weQ023il3EcNtGc1sQNdfCk8qYfDyhOxLAqomefnyoHEgbAAdYNSmOUTmAjXaop1J6GtSZHGjgF12rdTPKIrwUczXeeRGlXYKRqtjwmvUQMvj86xUsKiIwNvGWNba3IMmCuYHrI/Kpez2nZYXEYdl/mUEf8AS2vwJqc4mWtr/DjY6+PX5VXuIZ2YlmM1UZOQWTGo9D/heK2LkBbignk3dPwaKIugHXMvj3o+dVlg8W9q4rrqVM66g+fnVk8KxaYhBdWNDqDEg/dPXeddwak5OAtKzfC4wD/JIuN9/wD4a8pkaMf5QT4lQZo1FPMzprJ5xv6+FZZhBMiAN5keZqOt45WJIzZF1Zsug9Dr11pEm5hJUSIHjPwNYeRSq3FwWJW7dBGwyqBHWINE8M7TAsEud0nZ4gExoCOR18jVPEyWMYcaTv4f2rynz12ryNmIiNY0A5+WtZ9R8PHzpZZ7nMadZ+levOFBMgDmeXKsswAk7baj9dRQXai5kw8sIzOFPiAhYxr1y86tbdFpGmC7NX8WS4bNZM6sREz9nSYAjbWZoLivBcZw8+0tOLlv7SaxHgCT8jNWrheIWsLhbQysoyL3FRmI0mSFBjWdT40udq+JA3LeHCZ2uIXGoC5BJJJ12y8gdSKdyf8AoYscX2q+5EcI4kmIti6vPQjmp5gn9TRsR10pA7O8R9li8v8Aw75IidmBMevL/UKehHlPxpWSHFikdlY9AfSueKvrbVnaYUE+Pl5k/WshtYkbc/WieH4Nb11LdxcyzJB1DZQSAR0zQY5x50CW9kK64txq84zKzKpGsIMvKFDGSSNi2knlG8VhuJ3UaUdgfA6HzB0Ir6TxCKbcAeEco8ulfPXHWt3MRcNhFS2WhQuxH3+gB3AGm1b4NPVC5Y2t2T1rtikLmttmjvZQuUHz3NSPDuN2r0QSh2Ab6TtyNJiYE5RoZ5/LcetZR/YtzKndRpz+ulA8UH0Xcl2WPlIrIbr9Zpe4NxcaWy8jTKdZ6wZ9KYSDy/vWScHF0w4ysw0b9KE4J2CXF2xiHID3e8I0EHXXTc70Ww8tvXemfh3EUshcOe4yAABhAIAEZTsdIMb66gUzE6sJRsUeIdiblt7btlZLeoUb5h7pJ6TEwOdVfx3FO19tZ72wGgM/r41fXGePWwMpuWwY2LqD8CZqk+N4Y3cVnAAF1u74yY5feNOhL3FZcfsX1LD4Qh9jbLzmKKTO+3Px61rxsxaOXqvwkTRlm1CgBi0ALJ1JgRJ8TG9C8YuRYfukgiO6CTPIH86yp+4vpEDdUaioTEjcD41M2TKCd49a5WsAW0Ip8Xx7Gyjy6InA4fO2U6RtUhiMEVgEfCtuLcIaItkq24I/W1SXD8YWsqtxct1dGB/W1Rz8okcVaZFraWNQa9U02A1rNB8QP4RnjrhBFVvfHfPmfrTv2qxGmnjHqIpFuXSWk07F0JzPZxxFrvAD5b04dleGXLJc3BkDAAKTJkHQ6GBvHXWliyxF1WgMsiV2nwmrKGsq4A1Osa6jqR3d+XQVM0mlX1FIi7uIF+57EQVEGQdzMEbxG/qJqa4Lw1GxNpHJVDIyyd1B+RIPqDSjwy4WlAwLK7LMRPejadNxI16cqmuyGLD4pEMg65CddBKyfr5zQSVaQeOvJZuK4PYRCqW1hhrA1PjPWqV7ZcEezcOkqdRt6qRyq7OOtdWzlsgl20zRqPGq+7K9mrmJxF9cYLvsWtlQ1yVdnLLBXvGCIY90kRFVHTtBvcaZBdksczWiplsp0JPKJE/PX8qnSm5CxPp8QIB2FQ9jg/7hjXwzkOSO625jUgnxiZHWpy3MH5Dx+XiaDIqkKpowLhH9QnQa9D0HTY0Lx5LTvg7LvIvMyssjMouQqtJGjAlGB8Kzj+IC0JJXQ7zJOnug/wBuXwT24iuIxaO4JDMA6nYLBBiOQAFSEX2GmumXjxPC22wpGJdk9mv8TK5UGAJn+UxOvI0tdu+KWrIwd18KxyiCGRSPZsmqZjpOo0MSUNB2cSbt3GYG9cZsyrctknXLlCMATOgKqY6EnrU92mwH/wDJktgkldHFlLjnTcuTlJPMtvJPOji0NoqbthxS3cuC7ZELnX2YAygQAdvs7HSnHhOOF22HEbQ3gYPhz+lVXxPuFbW3syZG+pOxPgOnWnTsfxL3UUkGPiJ0g9RJnyo8sPajPyuTG5pnnEdAY28N6M4KWN5Rmyk5hOoI7rAGARzjnQbXY3I/DXXXTfyOk0FxDtDh8P8A5lwKy65VMt4HKNZ8TpryrPFNvQWltjbxjh0WMty8zEF4liVJKwqsSJIkgazqRSb2a4Hbe8yxJEHvHugHbbcmAakeHXExNj2ltReu2rjlVvXBb9kzSwYwhzg5nKknSIBkaLnYzD31xvss3eVmLbx3dCdekwNOfKnU0mM7afj6lkv2TtssZVBPQkco8dfhUPd7BWgwa42YD7K6A9JO/wAIp0S6AJdgB1JihL2OskMVcMANYIMUPS0EtvZT3bThS2bge2TlUgkctdwD5Cm3AoRbTNq2UTM7xsTS9217Q4a9ns2+8SIzLEA8pqePE7KJbJIDOoIG3LWTy3jX86klJxSFuMXOo+TfEYhUGZyoHnvry5n0pk4bxmzfzXrtq3bVFAW7cyy2mbuttlGm5mTsOdV4hic91jrqZbWOgj8B0o3sf2oQJfw2KI9nJKsUNy3DSSrKpBAI1EHSGkaxT/gcUIhmuVDZ7ThIDORZJUnnNu4wAlsuzkZo8+tVfxntCoxq3lEorZisAd3ZQOQ6j0ojG43D5b9vCWluSBmvEOqACSqpnZngHvEyJI2AHeh8DwkMxbMzdWIABOh0HTl6nyooY/qXmzeEWpwrHJfUNbIPIyCHUkbMN1Pn6GpK4AEaYiDsddjp5RVa4nDPbuC7ZYo4UHTYqSZD9dd95nYVP8J7Se2VrVwKl4qcoDaPAJOUTI2Ohnz6IyemcfdHoDHmTdM1C6UdhDMVH2mmjMK0GlTOljO+MxCpnmQzIQkDnUBfYpZ7zl3jVjvM6CmPHXAIbmKUeP41Gurat7swmPOSarGrJkdDfh/dWWMwJ+FerjYUBRXqVyHcRS4hxa3cXMpnwmCPMb0r3rmpNYu2ak+B4C07RdJk+6AYmNSOsxyEV0ElFWcqTb7I61d1qyeGsSiC4JYKpYMYnu89ZJP59KEsYWxbX+GmUyZOhJAAiH3IMmSY5daIxN9vZXGtgF4hSdpkak+Bk+gpGTJz0XFbImxpe9o29yGgDQPAVh4QxHpFSvZzhYvXrbYc5RMmNfZsqj38zScx0kQCNRMGFXjjMLtvKW9ke6HIJzMrQWgbz3dd5mj+CXbiYhHtswfNAyFl3YSIB7wJOgPOJo6tXYxSSdUXuuIKr3twNaqjt12nZMTZK51S26u2QlSw2YAiN1kf6qsLDYQ27AEmdSQWLQSSSFJ1yzMDxpJ4wcOl5HvtKqwcAb5h4cx4UuMtjVHToV+HXfa4wOLD2VOZgr5iYKkSC2p69KaGJA5RHM6g6CfKN5qPxF2xdvi9ZDBiSWLv3m0gAIJjrJ10rfHwVaQwWNW20mDHoTUntoVMRe0PEBcvd0yqiPAHn9KiuH5murqQZ977v822sdK2vNCwNvz6134dpy72v13/AArcopKhMI3LZMYrjBt49MSJymPPKBly9JChTGxIPU0wdqO0xZVWw7omUl0UkLJ/try311qA9nZvWgjHK8t357uaDkLCO7DZVPgzEkaCp3gmKsvw25ZupbOJsg+xdgCWtEEwrfaKEOIk5dIEjQPhLX2HZZvG9dPZXN8PnzEEBiOXp+HyqTwIdH3KldR+fwo7E4YstpNM11xbtiP6QzeXeVR/W3Q02dvMBba+EwlpVWy/s7jKAqm64zBB/StszsFLRvMm6F4Yck2Ace7SG3hrb24W5c7oO+WNXYD705d/vDpSfw2wbmZ31DfaOpJze91mR6yaN41hj7IW2Ui4l4DXb+IkQfW0vlXRUOgHgDPWqhFQVITmT50yQ4Jxm5h7i3l1I7txDswBBg/Ig8tDyq5bODt3HtcQttm9oCCYgFSDlEcmWADOuhnaKou4CBKzOk9TFTnZ3tBdw1wDM5tgybeY5SDEkLMBhvNDkx8kFiy8XT6La4r2Yt4rV8xMRGdgv/KpE1twPs1YsI9q2FOYEXCJ5rERJK6EGJ51wbjBuYfPh2DFgAh6SQskae7Oo02Nb4dri2wtgXFZBrPsmJO5Lg3QxJmeRk+NZUbvvYgYHs3hLdm6l1SL1sPJJg+8wV9Nx3ZArjiHVrbMwWeQMSoJ7q+BA5edQHai/ft4m894gsSwfKQViI9nCsVzZSDGYwSvhR6WVfM6AZAvdP3jlmfoaao+W/79AsUrbUIpumvw73+Ev7Z7EWsyLprHn3sxX5AzUNwewEe8re8VVgeWjT8IbrUliOJ2xbQu0E98DnBzHT4j4UuHjsXi6oMpjQnWBIAnXlHwrY1ZyIy4v9/5VE9ewNtRBW3C5p7ik5gdYHuj/lP0om2igAKoA6T6k+pA1/lFcuD4xL5YgREAqd5mRHhMmfCnDjHHrV6xbtqxzZFzqVACEc832tIj1mNqhQt4i8VQ7aiBrrrFDWD7F0U6iUuAxENCsPHUSp8PIUVhLntLsgaIs+ALahfPLv5+IqUCxJIBMEagHcfX/as2XOovjR2vRf8ADy9Rh+Jypt6/Q0vgB5X3XAZY21E6fX1rj7bWjsThM+Gtss5kRQBpByqAY58qWziJ1rMvchSfBuP0JjHhrqAIwVup2ituDdnrViX1e4Rqx/AVG2cXFHWsdpS2pJUh8XFu2HE1mhVu1mgoZyRXVq8DAOlA3MS4uBhKlGBXkQZBB89AZrkt89K6tcDAA79RyHTxH966qVHnHkm1TH3gPE1uqQR3xoVAMEECGOsEHp1nwqdsQymRG4IG8EAHx1ncdarHh2PKXA4jTQggEFTyPIx9QDVg8Extq93iSoDd8MSSvMDumWXUxA8dKyZcfF2ujTgyctPs1vcPtlPZBQELfalzzkjmNOhoq9gf4UhjbKFSra+8NcxJ2Iid526ax3EO0CIT7NczbKAItjxI3LfKlXi3FLtw99ifDYDyFXjxy7NHxIxW9/wWTh/2gqLeTEFWuDmk97x6A/Lypc4vjbWIuBgTtOo19aSbY5mve2aZk6U5YYp2hbzyGrD8AF0ZhcmDMCC0T0md+mutG4RnKXLbsGkHIZmDzUyMxHQHUbTtEPw3GEkB940Yfa8D1bofSpzGLK5zuAO9yPQtz02nceVBJeGEnaE3H8He0ArDTkeW1dMLh2ZkRRLEgAczrEU14bEhlyXIgmATsG+6xG3n49Kb+EcVsurqVFi5aSXAAUZQPeWNSo6b686ap0tjsEYydXQnXOzyWsSbIcezvWyUZgCWMEplYQNQWnlHjEJ9t2t3Ck9x9wdlYyCR6r66dBTjxjGBla2mU/uxL2XDSuX2jQgJn37UuNeQAEbLPH4BLLs3fXyYK49QpYec0UWM9VCLx2vAd2ez/vYxKjP7L2q2RupdbfcgabXLqN4lp609drMLZw/D1slyzJcd5Dd97k3IdjvOYgk7wI6Un/s3xxLhcq5bbi5JmZETlhgJLZNCD7tPfazDrdT2Sopd7yIGy96CVaSRDZe9Gh28tKb2T0kOUNff/BB43hP+I2hdtA2sjFjmjv3SEhBsMoIt216TsSDSlZTvCZ0k/AeOxq5bnCERldmyWLBDquijMoOWAICW1kkTLMTqYVRVTdpHtWi72riObge4VUyFOYSCfGQfMt0q0K9XjTXNAly2DWoUjx8D+BrTCJcIBdoJHugARW8PJGbQRuJ69I6URzyQ7Pdo2w12YJtMe+nyzL/MB6EadCLYe+mKsC5ZazdB2zQR6gjQ76VR+I10YZT1Go84oXPcQE23ZQdyjFZ8439aVPFydrsfizuGntE3+0pShRGuWyeVu2uVUUa8uZY/Korg3aVraC0/uRAaNV8D1HzpfuW2ZjEsZ82/OKlOE23JREBJc5Y6kmAI50SglGmFH1ORZHODpvX4OPEGYsMw2UBY2IUAaHn/AHoMVZ3b/svh8IllFBAyn2jE6FgB3lU+6ZDaDTvRFVpiLeRip9DyIOxFMhNSQjJjcWdsDijadXXdfmOY9aasZiR7OVOtw5VM6ZYkt5AGfUUlBqY+ATdu2lIkICANNDpJ8ZAGnhVykkrLw4nkmoLy6/cfuGYU2bBISbmS47a7OVkNqpVgq/Z/+vXeuS4oXrXtO4mpDKNl0mdSTljXw1Gu5P4hxkKiEiWGygx/rmCSSYzA7xO8yi4rEEB40DHUDbyA6VjUFkV/mzuS9Rk9HlVPpNcW7X2a/wA/XtDxwN81m2SY3jSNCzZee8EfClvjXDjbuNGok7bEciP1ypuwdpUtW7ZHuog56QIOseE+lRPaWFyGZGonx0PWkRfudHOTvb7FbUV0tXTtXvZydNqISBpT1CwZ51D9QxLmg1r1DA1mr+EhP/cmIt/DRrrH086zZwbFWcAkLz9CfopPpXS27rpIcdP962sX8oYL7jQCDOZTr8iCR5E1oMEHfYJhx3gP1G/5034TBm2hbUNcA0+6o2H9XU+MUB2F4R7fEgN7iDM3odB8fpVg4jhOZhOk949FUaAE1nzZOLo3+mw8lyEbEWCi/wAx/XxqGe2T6HWnbiuBJYwI6DzMD8ajE4X/AAGY8th4sd/gPlUjk0NnjdisJJHSpIcPOeOoHzH6+FEcN4aSVkaSR8qeP8JULZedCoDegIB+dXPJT0VDFatilwvBZrRUjVSPSTp8xFTfD2GRlbkYk/MH0g/70XjcOLW0S8QOsgcvMTURxTHBQOXtFVvIwJ+sUN8gq4kVjrpsuw19mTqCdQNh6qRH+9F3sQHtrcgO1uAwOzJtr8/jUTxpu6J3AynxEafLL6rW3Abso6H7Vs/LWm+LFJ0xq7PWVxFtrK4dJB9qzB2zd1SAMp0MlzABEQdt6ROJ3SpiDC3GCqxmFhoWfI0y9l+DYnFHJhw2ujNJW2uoMu3mBpqdNBppYh7L8NwFpXxoS/c171wSpMTlW3JB32MnU1LjE1OTnCvJTnZ2xiVm5YtXmH2WS27KWAIyyoI1DEEdCRzq18HhL93EWO7dtrIzOUcAC0+YCYEe0tnLvuSNYIqPx/7TsQ7KmFtpaXRVUjMN4HNQvlUtbXi7ezvYg2VVCxdFcIxXKdCBMcvtSJNDKd7D9O3iTX1BP2pcWzLasW2gGWeeY0y+YnMdegquUwMsHklVOpjSSDA0666HcA1Ldq8ZOILEdyAtuRAyACIGsATsSd69++H91FqVg3i+QAhlItqoLaRqGMR0M0+L9ov1Djx0Dk1q9vX0H41oj13VhuahzwG9dGxkeMEfOhgqjXaeYOh+OlE4m6fsjTxBNAO3gPEcj8ahR7B4UtdS2ij2l0hEbeMzQdtzB3qwsf8As3fDz+73C5ABhxlbbXI6yNehjzpJ7NsqYmxcZyttLqsX3ZROukEkbDYkTX0OZIWRoQInfak5ZtPRqw44yjs+deOXb69x2cFCCVZj3fEA/hvQOMxQa0uaMwPhV49uMLh1wty7eA0Hd+8WPuqvPU78omdJqlHshrLSoBSDIAHn9KLHLkrByR4Ors27PcJ9uzghyBGiKSTIbaBOmh8qnOAcMS05uK7E5SsETG0k5SOkbc60/ZZxFLV66rMq3HVRaJ3zBjKq3JiDsRrtpVhcf4JZYtcUZbgK5jAKmQIzhT3WJ+1sdd9grLN20zo+j+H7ZeV/6LGLvW7i5SxkbESddeUzUbgrAe9bBJnMsjn3TPTnlj1rfjS+ybKUyvuH3UzA7pHl0rp2ctF7rXdGAlZJnvwNPEgH4FedCnxxth+uyfEm3pvq1/HfkcbTBt2PdHmZn7XInnziDNRXai8mXI/eOmUQFyxtyqWa8G1hQBrCq2ok89hOvQ6UhcSxJdyxOmw8hScMOTs5uWfBV5Ody/Fariq0CTXW3gwa2mI6riBFeri3Dz1r1Qoh8XjVIhcMFA2JzT/0x85oBSGMxB8OfgRzorG428fe0oNJJol0Zca/tllfstwQVbrN9tgPQaxVhrhlZSRzBqv+yl72eHtTuwJ9KbMDxH+EJ2kmsWV29ndwqoKjW7wtZ1+9pHgIFCYvAolnK0CeXXkJrhxLjRFtSDqS31pb4txhmRZPj8qFRGOTDcIloXHAOxB8JHQUJ2gx5S2I23HxBP1pd4VjiGdp5H8q34lic6qp2h5HqB+BpvHYrlo78W4lmFpp1yt8mkfWoziGJm2D91j8Dy8qBu35sid1aPl/astclWXp+U/Q01KhTdhXFRmX/Qh9QSp/7vlQvDsRlE7d1hppIIjX9cq74u5/DQ9UYH1WR86jsKpYqooo9Ay7L4/ZFibX7jBYZkds4nWCcwPkZPwNe40OG4wi1cxChgxZVF0KQSACBOkwBpVPXse1pGRT78AmSNB5EaE9elY7J8GxPELxtWQsASzPIRBykgTJ5DWYPIEgOF7H80iwOKdi8LYNgm/dK3bvs/ZoFe8ZViCgA1AYLPdOhqe4N2GsYO5mZnvXCf4VvKF1K6lgGhjvqSFHSYNH9jOwlrh/8SBdxB0z5coUcwiyY6EkyfAaUW3DQl795xB9tiCYtW1kpbHS2n2mjUuRPSBvTlSqw7sC4/2eN9HZhb9vlhSSRbt/ZLIIPfCsQDGpg6RpS2FvDUHdnaPQCrk7SqMrXMddNtMrH2NpirAQZZ3WWMDWF0EcwaonhuQFmk5LZuEE6GDkAJHUifWiw+RPqNJUTBEVuLun40Bwu7mtLqSRoZ33/wBqKvPFPMpozHnQ2ItjofQ1qwzBmRgCNMvU/QfragBxLqseR/CrKNxcg9fvDw6+Yq3exHbewcMlq/dy3LQILOw7ya5Cs6tC92BJkeOtRe1VtQ+saA17hFrv3NxAjlpJmDPlQTgpLYzHkcOhu7W9ozjbszltJpbTnH3mH3j8tvOExMJZb+bT4iP71IcI4bcv+1VMh9mntMrGGIBAIURr6kRpNdOPcPS5w+1iLSkOjut7vE7HmuwgZTpGkzM6VyjHRajKfu/IjHer37A9obWMsBIm4lpVuoffMDL7RCfeVuYP+9DMdaYuxPaFcHfLvbzqy5ZAHtE1BzWyeekEcxUyw5IvDk4y+zLn/wAPsMHTEI1wAmGILApyERupGvSBNK+JwNrBFUtIUF8tpnJEqAeZkCDt/Kdab+HcVtX0W7bbOjwM4EaiR3lOoO4nTkPGuPHOCWnUu4n2csNxyIjTwMetY06dGz1EFkxv6/UVcZiSqiDoZHWDrz5jc+hpYtWiaY8Tw/OoAeAORE8o+hNQl6+qTyAJrTA4mJ3Zm3Yjeu9taX8T2gOyD1NC/wCO3eo+FN4MYN816lYdornRa9VcGSwTFYFwdwfUD61zs4VvtFQP61/Az8qO4nbVRJYk9BQ/CrOZhm91e8R1PIVV6M/prmv9DqlwrbUdFy+G0mj+H40mzvtEfCoprgYA7CR5ar+dZ4ZfAXKfEevL6Vhnuz0GPpA/EcT3V85+dROKvd34fSisbqIPjUMzyG86ZDoCb2dbTQAOoP1rq7Q0nZUY/M0PzTxkfMURimi3faPsLbHmzST8AaYuxT6Iwj3wdjDfDetsKDqx+02nw5fCtZ0X1X4j84HpXKwYMdHA+Gaj8AeQ3Ez7K2Oc/wDjQeAPeFGE/wCWP5x9RXOxYCk+dSL0W1sL4pgnuez9kpZ2ITKBJMzEesj1q/uwvZpMBhltCC/vXH+853PkNh4AeNVn+zK8ExOZphlNtTyzmGjzyqfjVufv0kppoOZ3pWSe6Gwhe0GNe10IUc2P0UdaWu0fHTYOTDYe9evXCFLJbZ8o6uRsBM5ZHUxvRPEuMW7Cm47ARzOkfGkDiX7YouC1hrYyF1DXGnWSASqjU89T8DVRuQUqgtkliuzuKvi4bg1dWUtcIQSVYabsFhto0g+dUji8O1q5ctNBZGZGjUSpKmD5gwaum5jr14t/FaNIRmhgZX7oAbcmNTtyM1UPajCi3irgWCpOYZdoYBoHkSV06Gj9PJW0IzpVaCOC2sq5+bH5D8ZmpNrrTKCdD6DrUBgLrZlQKe6WLQSNCI15aRU04aO7PP1HP5VpM67Ill9ndP3X+v6+tDcQtQc0b7+f9/zoy+oaRvNduG4f2rpabXOQp+O/nUuthVbozwjsvdxGGu4lGQLbJGUk52IAY5RHIMN+oqIw+IKMHHL5jpVh9l8GLQu4S7zb2lsn7QgKw6ZhlU+InoaSe0XDzYvOsaEkqeRE8vI/hS4ZOUmhmXDxgpfuTfBeNtZu271r3lnKCdGEd603mNt9geQp1U2rZbEW9cHilBcbhG170co7ysPD+XWosPiMp3/XIjxB1p3/AGdcbXO+EujuXWZrZ+68SV/pIHxHjQ54WrQfpclPi/x+ot9q+DHC3io9xtUPh0np08IqHDjpVndquEZrBw/2rZJsHqP/AIv/AF8NPsiUfh/Zy5cgt3Aeu/wosU1KOwPUQ+HPRJ9jO2d3BEqED2mIJU6EHqrcvLYxyqycT2jOLtLltugcgjNlJI6jKx0nTWkDCdmLakFizRymKlsfxHKA3dQKqqAihdFEDbnHOqlBN2hMssnBxskcVxO1a99wDSh2lxdq7/lMd9RBjbU/H61E8QxxuMW+FCG5TY40jLGHF6Mm141zK+NeJrFMGbNc5r1Zr1QhMYi5mOu3Pw/v4Vi0xJVVBidvtHxMUU2FEyTAFEW8WtsRbAnmx1NZmZMOVRVRQdYYhe+IIHuzr4TXL2pDSOs/r1oXBMc5k5pPxo4WpPxrNJUzuYZOUUacRYFcyzBgnw02qCB94dYNSRuQz2z108ulR2WHjrpRQ1oObvZvaOq+BrPETCqp+00x0AESfGtLRhqG4mxLheg/vTI/MLl8pjBmbhH2Ykemo9fzoS3c36zNEJ3bZI94nT0/sD8RXHFKAAw2bUfiPjNM8ivBJN96dtfp+fyrd/egbk0Er5rfiKMZzlV1OsD4jf5/WgQcnpsbMFc9nYZV963Dqf51IYHx1EV27ScWxLq+KV/ZXLYEW1kmJ7xLAZSQsmNxA60s8Dxlx7ht5cwYEsZgqo3bYjQeHSnnillLYYu4CXEJylILZsohYOUxM5gdNjyFLnqSRn9FDJCM+T7dlWcQ4viMUwFy49wk6LynwUQJoZcO6XUV1KnMN9J70SDsRIOo00qcXF2cMsW1BaILnVj5a7eG1RBxJv37eeYLKNNTBImtektBy+72Wt+8IpdMzSGAaBm7xyjKmURtr085ilXt1hVFzD3WJOWUc/095FAPM97w18KYMPxBES3n74dmBJIWASAxJ1OUAj6+al2zxLFLdsAhUPek5iWywDpppLCB1rHhi+djJtOIDwlczXbmyM2gO+5P40QzFmhdgNTsAPzobhOEcKVYZZYGOeogmPQUZj70D2Vsef8AethnIjN3tNp0/EVO9jbGfF25+zmb4KY+cUuF8rlenPxpw/Z+v8a43MJAPiTPzy0vK6gzRgXLIh5x+DVlkgSCCDzB5EUm9vbebD5oEq419IJ+tOdx5Uk7Usdp2X9zbNzzfGf71hxNqSOnninB/oC9iuLW7uBuYF0QkNmEgSynU+ZzAd6ZEiORC5xjg93BXku2wSodWQ6mGBkAxyn8vOAtXCpDKSGGoIMEVYXZ7tBcvWCtwSymM0CCI5jqK2SjKMrXTObHJCUKlprpjD2qxGoswMyxmPQ9BUKIHnXS5cMkkkk7kmTXFVk1IRUVRnzZXklyZhnnU0o8ax5uNA90Ux8du5LJjc6Ul06C8iTWsVtWKYQxXqzWKsh6vV6vVCErfxevhW1mwze6rNPQUw4C1hrQ7ySfGp21iw1qEQID4an/AHrMrfRz8M+UlGEfyQPZvhxL66QD89APw+NGXlXNAInfw8ql+B4E5Gc8tZ9NvkfiKj8RhtZI1YTHhyoOKkd1NwSIPi2Fkq4HUHzqItvmIDb6QabLdjMpU+h8aW7+DIcgyI3/ACpMXWmPktWjkVh6Fv2ybhPj6VIW0JynmTt5EVi7hwZXxOvXrRxlTAlG0RGLbVV+yJ1A6xJ+ECuK3M3d+Hgf70RiAVJB358+Wg+f6igSutPW0IegjDvlMfKpDCNoVJ0OxHKgbillRh72o84O9b27ndDDQztQtWEnQ79icEmGW5evam7bZYBUwpMa6+8TlMDWMuxNQXHMeXMbAKB8ABJ8TH4cq9g+KMtpkX3Xieojl4iQN+lA5szz+tKHHHbk+wpOko+Dh2g4U1p3llITKvOZhc0abBiRrroaj+G3ct22xXNDA5Ziddp8aP4reLqWgwW1blO+/XUfHxoPhlqXzH7Ovryp66piJfNoaRiIyqTImSPGImuWLi4rByWM7kmfD4fhXE/l+FZuHX0H41Awm9eRdDcCkjSSJ+dcGdEUsuuhJY67A0ucRn2rz1/CuK3WAIBIB3HL4VdCmau5JJO5M07fs/xi/wAVSe+QpHjBO3xFI9NX7PLirfuMdxbMf8y/2peZXBjfTy45EyxLnutr6elI/bPEn2CW5/4k+MR9JqdxuPbYGB4UncdttcdVBLEtp89aRixNO2aM3qoyTUSJ4fhWuOFUU9cMwXsbYXc7k+Na8I4atlNN+Z6n8qPp7dnPbOQWui1mK8Kooie0yk2fI0n1YGNsB7bL4UgXkKkg7imQeiGtYrFYmmFG01iaxNYmoQ2mvVrNYqEGPs6bly4FLEourA6+QE6ifDoae8FaLMqDn+U0v9mcJksgnd+8fXb5fWmvs8QGZzsgJn0gfjQSXGDZeGC5o6opCOnVo8IiD+NB8OsC7fMyRrHlMVI4m5CtAEjPz5+X+r5UL2ZIUXX+6uk+AP4msyT4s3NrkgHCW5YjaTp67VF9o+FspLR5+IPOjA4ZQdTpGm+kawa3xGOkBH1KyAY3H3f1tQZccrUkMxZI/KxTV9VnloPWNa7Ohiegb4mdK73bALgxz25b0TxHCFLQJGp2H4/Sl2M46FK/EyeRnxPQVwFkl1XxHzIojF2jnCgSdIFSGEwhVw0e4WJP9OXX4n61pukZatkPjQyMADoASvkWJ0rOMtall2bWPGJ+OlGYo+5toq/LSh3vAXCSJQwCPD8xPyq0ymjTAXwZXr+v15VucVGZW0P18PDn8KFxGHg+PIjmORA6GsX7DRJVvPb8KJJWC26JuxxW3+4XrBjMXBXeepbpyCz485qFwd9UBBnWNawtuFiDp8P1+VCPvRxilYtybJ5Md0iu372DuKWZrYMetXxLUwrice0aPD/tFB0RfskANuCN/qD6zXCrAbs9Tn2f4a1m0X+04BIPIawPPXWlXhtnPdtrEgsJ8p1+U1YTEtoKCb8FMjzfJBzRPhNZ4Xhpue1O0QB49RRtvCg70UEgRQAngKzNZitc1UQyawazWhqEMzSr2nwMN7QbHemcmguK4Y3LZVd6KLpkEWsURisI6GGBFDmnEPVivGsVZD1erNYqEotC3oIHlUhg8TlS6BzXn4Sf15VivUOX5GHh+dBhuErmHIfo+dC8JB9m87EQfjWK9SPDRpfaI9p0Uag8j+foaCu4iNNYnzrNep1CLD+A4P2twdAZPlp+NHdorQe4QDoog/U/KvV6sOX5zdi+US+HANduuRsGI8wCB8vpRPEhlZecrm/52JiP6azXqKXzAx+UjeIcOyvG0z9aDGC1Mb9Oter1Nx7F5NPRvh8O7AwB3eR5eIiu1tYU5jJPw/OvV6mqKEuTB7RBW4uXvEaGdive05coM8jpULcDHnNer1XHToqW0c/SvK0HavV6jFk3adXtAquXUggExr51wxOGUkmOfLSvV6qQJO8A4WLa593caeAOw8+dTtoZI+Zr1epL2yG5etWeK9XqohoCTXYJFZr1QhqWrWvV6rIamsg16vVCGl2wriGANQmP7NgybZjwr1eqJtEFzF4NrZhh86Hr1epydohiK9Xq9REP/9k="/>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sp>
        <p:nvSpPr>
          <p:cNvPr id="41992" name="AutoShape 12" descr="data:image/jpeg;base64,/9j/4AAQSkZJRgABAQAAAQABAAD/2wCEAAkGBhQSERUUEhQWFRUVFxYUFxcUFxgXGBgaFxcXFBUXFBcYHCYeFxkkGRQUHy8gJCcpLCwsFx4xNTAqNSYrLCkBCQoKDgwOGg8PGi8kHCQsLCwsLCwsLCwsLCwsLCwsLCwsLC8sLCwsLCwsLCksLCwsLCwsLCwsLCwsLCwsLCwsLP/AABEIAMIBAwMBIgACEQEDEQH/xAAbAAABBQEBAAAAAAAAAAAAAAAFAQIDBAYAB//EAEMQAAEDAgMFBQYDBwMCBwEAAAEAAhEDIQQSMQVBUWFxBhMigZEyobHB0fAUQlIHFSMzYuHxcoKSJNJDU3ODorPCNP/EABoBAAIDAQEAAAAAAAAAAAAAAAECAAMEBQb/xAArEQACAgEDAwMDBAMAAAAAAAAAAQIRAxIhMQQyQRMiUTNhcSOBseEUQ5H/2gAMAwEAAhEDEQA/APNqg8J5QfmrEqtU9kHi2PdIVirSkTwuszLojglyp1C4lThiqezLUvJEKarYuhHi4IiKaixjPCU0XTJNWiLC+KT0VprFHgWW++auNYpLkEdkRBikFNShieGJR0iEU02qzwnofgrWVMqN8J6FQABoM8Teo+KPNYhFFnib1HxRxrVdMqiqGBikaxODVIGqscZkTgxSBqdkTCkQYnZFKGpQ1EBBkXFqmypciYBBlQ7azbt6FFyxDNrjxN6fNNHkWXAKyq7stlyq5Cv7KbqrGVluoyxS5FJUbYpQ1IOQFiYWKyWpjmqAIA1McxWQ2yY5qICvkXKfIuRBuZxmEc+nABmLKx3Phg6xf0RekzxKm5ms81kbs0pFXAt8CtBii2e3w+ZVwMSy5LI8EYYocazwHyVwNUGMb4HKR5JLgg2fp981ea1U9mCxRANTy5FjwcAnBqUNTwEgwzKmVW2PQ/BTBqSo2x6FMDkCYdvib1HxR1rUIwhGdo5zodxjijTBZNq1cCadPJwantCcGqKvjWMsTfgNVCEwanAKOhiM/stceglWGhFAdjQ1LlT8qXKmAR5UmVS5UsIgIS1ZHtjiXsqsDXES3dHErZ5Vn9q0Q7FAn8lMR1cXfIITn6cXJ+AJatjK1MPiAMzs8b7/ACWl7JCaUkkyTqpaZIaM8EgX68grGwKQDDGgc74qrp+oeW01wHJjUaaL9Vtj0SBqqv2ox0ta6TporGHdN5laiu9x2VMc1TkJjhYqEI8qQsUxCaWogIciRS5VygChTpjPO8zvn3KnWxzA9wcYIJ1B48YVulTYH5gN0KxkkrIaQHgMfTEy4C/FXm7Qpf8AmN/5BLgaPif1V3uBwHoEroZXRUGMp/rb/wAh9VFjsQzu3eJunEK8cI39LfQKtjMGwtd4GzH6QiqsLuipsZ4IkGQijQh+yqce/TyRQNRnyLHgQBPAShqeGpRxgakqN8J6FShq57bHoUwpn8M4Z23Ju2Bv9o3PJaFjbIdRLcwIiZA96KsbZCIJFLauKNOm4t9qDHVZ/YGzu+fme4mTc7zOq0O1sNmbCOdjdhUKmElsisMzXnNo4Ex4eEAevVaYbIpkm2aPB4EUaIa1oAAkyY5mTGqF7fwIaGVWgQ6A4tkiTp/nmtJgqQewCoN2h4/YVXbZLKNQQDDSBIkCx8p+iEkNEyGVLlS07gJ8JSEWVLlUkLsqICIhY7tHj+6xgkS002hw8yRC2pasj2k2N3tcuzRAAiJ58eaOlSVMG6BuL27Ta2aeZzt2cmG84O9HuzlJxwzIIEgySJN9+oWed2ZB/wDEP/EfVbDYWFyUWtmYEKQxRxp0LKTk1YNZsPu9HmJJkgXlEsLh4EKfGMuz/V8GlTBqssWlZEWpjmqyWpjmIBIi1IWqUtTHNRARQuT8q5EFAzCU+N1fZTWVw23nNtr/ALZ+BV+n2pEXA9HBZnjZoU0EMPT/AIjwrYpIRh9v0w8uJHiGkx8Ve/f9M/5BSyg2OpIsOpqtiWeF3Qp/74p75Hko6uPpuafFqDuKGlkclRS2Xr6/JFGsQXD4wUwXETEWmJkgFWaPaMExkPr/AGRktyRdoLCknCmosDtAVJAEEbuSvimhQbK2VJVb4T0PwVo00yrTsehRoDZm8K3xt6j4rRNCA4Zvjb/qHxC0TWKyRWhj6UiEmxv4GKDvyv8A4bhuMmx8j8VYAWe2zt0BwFI3B9obiP0owTbpCzkoq2exUqJDZFwgXaraTRSNMtOZ4IHzKyGwf2mVaXhrtFZnEQ2oOh0d5jzWoxeLp42kytQIcWvDHA2LAQ4y4btPdqnnFpCY5psDU2WCflWoo7MpEDwjSLSes8+aG7a2fTotBBdJdEHgQd3kq6ottcAjKlyp+VdlTCkcIDtL+Y773LQ5UAx4/iO6po8gfBShHdnM/hjog2VaHBM8DegTsREGJb4mdSfdHzU+VPNIEg8EpalGISEmX79VKQmkKAIi1MLVDtXaIo0y466NHEofsjDPbL6hOepcg7hqBG4pkhWwpCRLmXKAMG5rgLtnmWA+9qjdUH6R5OLTpwKmdQcBIm0QaZseRCifi3TDiDye35pEWMa7LvD/AHOCjqNYXRPTM069Qj/ZtjX95mYz8ul+PHREX7Gou/JHMEj4WSPJTosWO1aMgaBJ8JH+10H0KkeHzYuHQyEaxvZlk+E+oB94hCdobOdSi8zplJGnFOnZW1RE+u7LBJ8x0TaGJcHXy/2KSniSARmOnWLjVPp4gzfKQImRdGvsS/uSMxzg6Q0GdYJ3IjT2qQAfF5O0Q94bPsAj+kwpWtpm3ib5SoyIJUu0H9bx1lWxtwxPeWPEf2QV2G3B4kSDNvipfwjstiDrYQQhsG2EKVcSCCDEHUIk3bLv0tPr9Vln4UiDkMu1AmQVIym5pPhdYGZ6I0mDUwntrbrnt7sDLOpB3cEGZTUL3HONdPRWQFfjVIy5ZbjcsaIx2bxNVlRrqbHvAPia2QDG4kWBvad+iFaK5sp7u8DW6VPA6wPhN3a6Q0EyNIPNWNWVJ1weu7P2iH+IGQAA4DxOYTFqgGhV/tBgadalAjiHD8p4j6IJsvaWEs3DUDRqlge6KZZqZNOoTqAHa8rQi1DHtDm0nRmIJB0niPKbLLONbGvHNyWoyNFrgSx48TfeOKmyI1t/YTarZHhe3Qj4f2WHxFWpTcWl5BH9WvNJFFrYeyrOY3+Y7qVKNqVB+Y+YB+SrVKskk6m5TpUK2MK0eHHhHQLOSilPbQAgs9D/AGTNCpqwjCQqkNts3tcPQ/NP/e1LiR1BSUxrROVFWqBrS5xgCSSkGPpn8485CB7VxX4iqKFNwDdXum1tY4x8UUgN0rBZxxxGLpyPDm8IPAX9bXWpc3xIIaLW4+mxsBrGQ0f7SfW8o6W+JMxFy7G5VydCVQh5z3ZD7SBfQwnMxbrhxDoE+IA7/opX4cgyCorgmR6LIp2a5Y6DfZesD3pDQPZ032JRh2LYyzzEmPNZTA7SfSkU4gmSCAbxx1CZtrbffMALC1wIPEaEaqadUg3piayvVBNiIjVZntJXOdmWbAmQef8AZRMdENBMvAIE2Fh6b1cxeANJoLsjyNYB1PB28qyOyK5q2DcHiTcFwdbeBrbVPNRv5mHq0/JOb3JmQWE68Ponu2aTBpvBHDj8U+wtMVlKk6crsu8yNL8uqlbgnn2XNPQqM4R7SbSC3hzEgkfdlCXCbiCOCC+zI1XKL2PwjmOcIzw4iQNearSBuP31VrBVXNeC5/gg2IN7Rv5qZ2Mdva1w6fRS2SkQmsSGiXAhvPndSYfFPnxOBF7m50MbuMKc1aZa1zqZEy0ZTw9OaipUaBdZ5GtnC2kcPmpaC015KONeTBIAI3iyjY8jmij9jFzfA5rrbj/lC+5NN2RwjgrsclwZcsHyXsFgX13hlJpe92jWi/PoOZstbhf2YYoEF76dI6iHEuHmwQD0KFdjdu/hKxcRLXgNdxAmZHzG+OQXs2ExLa7BccQfmjOck6QuPHFq2ZnY2w3Um/xHmo7e4lx00AzHT6rJdudqmnXpCm4hzJfv4tgHiPCbL0vajhTYdx0uvDdrY/vq1R0zJgdBYe66THFuVssyySjSPXNkbWbiaDXt3i44Eag8wsn282Z4BUA8TSAY3tcYPoYPqs1sDtG/CEloL2WL2f8A6bwMesLR9pu3uHOGLWkmq/w92QQ4A+0XSLWn3KTjT2DjlqW5jXVIa5twZE30hJSrkaOPqVOH0i0gAiYMW1E7weZTm4FpAObW1wdYngipK9yShLwMo4s5vERz8phRUsY/fBvGn0U9LAtMwQ6xiCNd29Qfu5w9qfvyRtNgqSRL+OcNR8Uv7x4g+4qF+F0yu6g6qJ9F43p1T4K3qjyWMRj/AA2+CqYCrDnF3Ab0xwJMgSBpz5qtUJJLWjXhwGqNUhdTbRYo4kGuX3AExHoiFHaDpMPd6lBCADCu0DdBIMm0kwt+8qn6yuVMFKm0onuK0pTTlcQnALh2d6iFlAAmfVR4zDwJHvUuJoucBlEwQSBw0+a1mLwVM0Qzu75STH/dvN1oxpvezNklXtoxeFZLpIuG/QfBXMYRlylzzNwZiIBt0VavaY9oD3p5Y57JBGWJPEWuE8XfJMmJwS+4OeXbgCiT2+BroIOQTu3+5VKLPCJT/wAQCInS0dEXN2H0HCNvayejtB7Drb+q6N4XbzmsbAbldeWgE6wdRyWZfhQeIRXD4Y9y0Z8sB24XuSNdNUHOAihNIlpUaTqmbO4EzZ0RcEaRzXP2O4Ad2Qdbzf32VbBVG961pvf1IBj3p+fKCWSPEeI+wnTp7FbSa3HmhUa1uabki4tug8N59EzCN71xGWHC17TxhWMPtioNYPX6hTjatFx8bQDx0jzF01sVJAypTgwHZSCQc1ipKzSWEvdm9nLqTvzXPkieI2XRrwc94tN9dOZUdLs65rXCQ72csEjSZ90b0VJAlBu0C6dQyFt+yfbJtBvd1SQBdrgJj+kjeOCw3dljy1wiNAeCmla6U0YE3B0b3tp26p1cP3dGpL32NiMo33I8l51BOpHkpHpoKMYqIJz1EuHtYDVTOoHeASMokjiOKqyrmztoElrXjMCQ2DO8gTz1S5E+UWYpR7WQYoNAtBvu+fkrGc5WiIEkiNSYGvkrtZ1IyCywJEgA6W5Ql7um4CHARMTI1Eb7KjV9jRpryCA0xxtaQPmnUqhG+OhI+BhXq2zXFsZpbaIAPvCr08EQIITrS2I9SQhrOO+eoa75KLFVDEW3ZoEATp5lOcMvNxsAefyUFYBrTLrm9954p0oplcpSknZ34gMpAkECIEEEEnkRPoqFHFlgd+p2v0lMq4guAk+zYDoBdRFyih8geWnsSDEjhwU9LHtGs+iqSE0kKU0LqsK/vBnH3FcghrcFymss0GgKR1QASdy4lDNoYkOsN29cjHDW6OzkyemrCGG2oblkt0bNt/JaKrjwaQeSYiRER0M3GkLGbMqDMRIuDE6SNPmmVw9vhLiGm5EmPRbY41HZHOlklLdhPFwAHaZio2ugHnr01VLFYuWNaLx8OCrUsSW8wdyX0tjfh65x9s1YXoND22mf8Idg6n8Qtd+Yn1Wg7E5Q5xzw6LAjQcuM/NJtrZTX1s1PX2idxM/QblHFJNGd5pykm9yl+F4GPePRPzOAuJ/0/RE8Psp7yQxpdAmyruoELnylJdyOjCMH2MgwmKGaQZN/fbRdiAXb46JzsKDqFG/DuHsunk6/v1RU67XRJYr7lZRq4SpuObzuo8OSKjRVBylzQZBmJEwRfRXxWcPaBHPUe66t4TECQ6xg5teF/LRXevJdyso/x4Ptdfb+ifaFINqQG6NaNOAFh0S0Mc5o9ojqbei0+y9g0XUc9bxVHAOMmMuYSABuhYjaWzy2tUpNM5biTqD/AJWhUlcjG03L2k+18XTc8Frw46GBAULSm4Xs5WqAloDQCBLt53AcT0XMkEg6ixHRa8Ek1SMPUwalbHOadx9U1pKklNIWgzXsIlo1srgfemkqzg9mVKtmNJm07uFybBSrJaTsWlj8rZdGpB3/AASh4ddhgQdNL7/ii9HsmO7h5IeL+HTTQyLn00VU7Lewh1Nws2BNt89IiVnnHQ6aNmOWtWmUO8e0Eg3tHzUtLaT4v77/ABlXMRhTUbOU06g4XBQDE41zHFpGnHVInFjSUor5QQOJGcOcP1HhwG7khu164c/w7gJm9+tlJi6+UAx+W3Ux9FTqRk1kkyTz+yrq3M7ftogJKRNjmuMprErwNq1QLJgeHWmOunmurDeoCVW2zRGCovmtSbbLmjfJuuQ9ckLNKC+NxsEtHmR8EOfUVjaNHK887qTZ+Ha9jg7UX56KmLjCFotkpTm7IMCGZgKhIbe447veirsVhW/lc8xE315ZjogbVwV6ZRKNhbG7Ya5hYxgaDHDgNAOkodS8MOIBvodDbfyTALiVZwzc5iJOaA0CSbbh5KXZIpRCWDZXLRUEBobYhrRadIA1sUQwW0y94m87/vRGNnbCLaDDrLS1zdCAbzfeHa8ljcVh3UKpaZsSFnfue5evaj2DsxgmMY+D4nEekfWUM2l2Z71rqwcGvEksIsQNC0jeRCudmcC/DU3PfUY5rwHyDIEidTbeq22O29JoIptdVMEEsENA3+J2/og4qSpjRm4O0ZAsTXUlWp7RDiS1tQMBgkwWidJO5XCw7iPMH5LlzhKDqR2seSM1cSLukw0mA5nAee/keKlrVi0SR75EoNUqybmVd0+CU3qukYeu66GH2KNy/g9Rw+KD2Me0y0hscIIvJ3RJ9FhttYpn4omMsDKXbnXBHkGx6lEqW1KVHDtY2KlQN6taTeH7ibzHwQGoS92Zx8RMlx+9F0Xj1RaORLr1jnFrnyeh9ncOO7bliWNLiTxde1jeLLH9rKOXFOcBAqAO8x4HR5tnzWvwWLOYtMWDRLInfrFtIQntRhRUNO/s1D7RiWugugxr4Qp060ukX9R71fkylOmXGGgknQD6I1hOyNV3tkM5G7vQW960uCwNOmAGNABgTvPOTc7ver2eSTxXWjiXk5DyPwAcN2dpU7xnPF3/AG6fFFmNtI4J7m6qGlU3K9UtkUP5FxD819/3Kxm2sXVwz7AOpn2ZmRxbI625dFr3akIZtfBd7SLZg/lPAjTy3eZVOfFrjtyaOny6Jb8Gew/aqm72mub/APIfVWXvoV9TTeednD5rJ1K0Eh7RIJB3EEWKfSa1zmwSDI1E7+K5O97o7G1bMLYjAiprmtoW6X4z0CEYykaZDQQ60+p4+SJ4isQTBI6HkhGOf45MCQPZ3W05f3Vsn7tiiEU47kYqcoTg4KEGIulyzrZTWyPCnwdWaXEAAnokNBrf5joP6Rd3nuCr1SWmxPlZQqN2Mo0qLn4xu6m2OZJPmuVWFyAaRqsbg84jeNECc11MnUHRaiEj8O11iARwXNxZ9Cp8HTy9PrepcmULUoV7a9UGoREZbT5aRwQ8yuinas5bVOmK5Edg43uq7HgkGzTabGxtNyUOpskgC5NgOM6L3Ds92Xo0aVMd2w1GtbL8ozFwFzOusqMK+w1mBflByzN4iCOUFZvbvZirUbmFOBeABc6xbddektpiEOxdUMDzBIbJgG5gaA7iTaUmlMfU0YDH4V+CZTpYolgyCteDP9LAPzGwvoqOHrV8TmIa0U4MAFrQBrqeQN0n7Qe2TMdVotFF9M0Wlrs7g5xd4bZt4BBuQJLiYEqtScKbfG+QbBp1vHCZ03JoxSKpybN12LwlJ2GexoBEEuFjJ5nQlB8dsJ9NgeYLCY8M+EyRlcDcXETvRPsFg3061QOYWjJcERBJBAPAwDbXin9usR3dPQxnbEaSWuuRv0VOfEsirz4NODN6Xub28mD2vU8QA3D3n+0IcWoxs7Y768vvGYDNE6glx8mt9S0b1U2ls406pptM5YLuDSb5TzH3ysxRUIqJx+olLLOWbhN+Rgw0MBlt4gXk6yY62SAbuC5wuBN99+CcG7vvVdLpYJ22Y477mx7JANpvqTZrWk/7Q4uJ9/osztvaTsRVcbhsw0b43ffEldQ2g5lN9Nps+A7oDMedvJVQ8BaY4kpyn8mh5rgoo1vZbHl1LIT4qcN/2/lPuI8kfzSOe9YXYdQtrNgEh3hdAJgHQmNwMX6rXMqEHhaD5fP6ItUyqwgGaFU8QyHDgVapO8I+9FFjGSPgh5A90QvOnmoagSh8geS6obJmKjI9q9jsnvdJs7hI0J6j4c0BwuD8bSCCJm3K632MwwqUyw7x6HUHyMLF4PIys8VHEAse0E2y1W3bnA3HK4ec7ly8+JwnqT2Ot0+ZThoktxMWQA48/gEFc+XFFK7ZJkCes63keqrmi3fY8ll9RWao4mkioDdLqYUwwO8EH3FRYijFiCipJ8BcWuSniD4imMpyYT3U7lPpVi3RWCC/hDxHqkVn8a7l6JFBdzUwlZrougBKHLiM7pntrsis7nB93+VVpUsxI/pcfQE/JFtv0/C12+Y+YVDZQms0ccw9WldTHP8ASv4RyskP1tL8v+S72LwwqY2iDcB2b/iC4e8Be2sfC8e/Z9Q/64SPZa+eX5fmvW4jn0+itKeC0K6rNqS49VE+p9womVId1/wmQrZkf2idlmENxDJDnPAeBoQQSTyNll37QyjJvItxadxHC603b3tB4xQafZbmd/qdZo8mkn/cFhtnOaKodXDnN1IY4NdO4yRxRYiVntfZt5NE1XTNaKswYh7GWJ3FpBEcIO9Uq9Ztd5LqfeU2QQHC1R35Q08PFOaOkoA79o1BtLu6VGowBuVsuaQIENETMC2/RWNhdqhUw4MDvWQ1zBvAFngcCPeCqqdWW3bopVtqYqrDKdMsEkDu2ubAO4uOgjfZCa+yqtM+MNAm7nPbE6kuJKL7d7dd2yKf8w7iNN8z9+SwtepUqvzPJLjpPyUi73Rln0ibrJJsIV302VAG1GvETLQQBO66bng6G4t7yE3CbFLxaZkDlG+5RTbuw6lKlSe4gtaMttdXFoPlblC24Mrj7SuWCKTcQZhzLj5ffuRHAYB1aqymwDM8wOA3knkACT0QzvA2B0nz1+S237MME5+IfVynIxhYHHTMXNsOJyz681uc9MX8mbRqkbvYmw2YWiKbLk3c6LuJ1J4CLAbkD2tgzTeQfZJzNIvHIjlJEdFrc1+iq4/Aiq0g+R4HcfiscJtStmicFKNIyNCtqAbG4++tk99SyjrYUscREObf6+6/kuzTdbDFuQVDBtvuPvqmVKnJPqiWmNRcKPUTGqZCjGFZDtPgmtxDXO/lvkujXMBFjreRbfC1xMIZtqgXUiR7TPGDwjX3Sqc8bgy7BNqaMhiHlrz4TEN8rCxCbTxIO9WCPNV6uHadQuDqjLk9GoyithwYuLyofwzh7LvI3Sd+R7Q8xcI1fAG65Rz6YURpBTNqtdoUvdqxOipq+CIUlytNw5OgPolR1A0h4NXRCiZUSucuS0dfUU9u/wAq36h80K2QD3zY3SfciG2T/D8x80P2MJrN6H4Lfi+i/wBzBl+uv2PQeyGyGsdUrwZf4RG4au9XfBa1tY7j7gqGyqOSm1vAX671czcD56BaIJqKTMuRpydDnc9fVQVqoFzYAGfK/wBU9z/v5qhtisO4rE2ApVLnjkdEK1FLdHk2KxJe9zzJzOLrmTcyJO+yaCr+OqU6mHpVAQKrYovZJu1jAKbxO6GwY3npI0lQWiQKSjUyuBBIgzI1twULHJxRAEMYJrNcSS1zQWkmfak6nUzM9Cj9fYTHDM12n5TYjymLR8yhvZ6nnpvaYOQTTJ3Em46SB7+JRhgDLNnLu3+vUtQQZWPw1M0gN5lsSTM3seG71WgrMdVw9UNgkh4BMEA5XaAi9yEM2NhHVQcsOjj/AKoHn8yjvc/h2FryOJO7TXr9ErHimZzs3+zYVwKlWo7uraNymoYuWk3awGACRJg2Agn0fZez2UKLKTLNYMo0nz5nWd8oZsXEPbhaeduVwboSBFzlHO0ei7C47NUFNz4drEWdcAwSIgGBb9XMK71L2sqcPNUFG1YnqfgpRf5quygBqZvN+adWrhv3dERIFdosPBDxabHfcXB+XkgLXSLffFH9oy+mROokb4jTym0/5Wa7yBHG4+YWrDK0Zc0WmOJuosQSLDR2nUa+74JSU/NIuLi60cGbkrtb6lJVpZ2Ob+prh6iFJUCizovdUSOzswrg4a+L3H6KPvRoZB52P91fxlPK9w/qPxke6EPxeJaBBAJ4fVeYSepxo9Y2tKlf/R1SqAJJQ+pUdUMDT71S0MMX3Nh96K+yhAgK72w/JV7sn4K9CgG6a8Vfw+EEZn2G4bz9ApqWCDBmqa/lbx5u5KLEPcTJ92iDkk9+RVFvjgkOMduMDgNAkVbMeAXIXL5HqK8BRK1cuXOZvXeU9rfyj1HxVLs3/wD00/8AUuXLfg+kzD1H1Ueu0FMVy5a0YmQYk3CE9qD/ANJX/wDTPxSLkyKWeWBP/ukXKFjHMTnaFcuRE8hfs7o882D1Dp9Voz+Xp9ClXJWD5CnYw3q9fmVL2gM4miDcGo6x00edOoHokXJPJoXYE8GbHlp6Kvhz/wBZh/8A3/8A7KK5cmx9xXn7TTVDYdEFqPOdtz7XyKVcjn8C9P5IsV7R8/ogtT229Vy5X9J3Mq67sQ/eepT6a5cugzlrz+StUNz0+qheuXKxFMjM7TP8Sp9/lCzNO7h1XLl55fUn+T1P+rH+AuFd2Y0GoJ5/BcuWeHejTl7GVqjpLidZKcwpFyWY0eUc5onRcuXKpNl1I//Z"/>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sp>
        <p:nvSpPr>
          <p:cNvPr id="41993" name="AutoShape 14" descr="data:image/jpeg;base64,/9j/4AAQSkZJRgABAQAAAQABAAD/2wCEAAkGBhQSERUUEhQWFRUVFxYUFxcUFxgXGBgaFxcXFBUXFBcYHCYeFxkkGRQUHy8gJCcpLCwsFx4xNTAqNSYrLCkBCQoKDgwOGg8PGi8kHCQsLCwsLCwsLCwsLCwsLCwsLCwsLC8sLCwsLCwsLCksLCwsLCwsLCwsLCwsLCwsLCwsLP/AABEIAMIBAwMBIgACEQEDEQH/xAAbAAABBQEBAAAAAAAAAAAAAAAFAQIDBAYAB//EAEMQAAEDAgMFBQYDBwMCBwEAAAEAAhEDIQQSMQVBUWFxBhMigZEyobHB0fAUQlIHFSMzYuHxcoKSJNJDU3ODorPCNP/EABoBAAIDAQEAAAAAAAAAAAAAAAECAAMEBQb/xAArEQACAgEDAwMDBAMAAAAAAAAAAQIRAxIhMQQyQRMiUTNhcSOBseEUQ5H/2gAMAwEAAhEDEQA/APNqg8J5QfmrEqtU9kHi2PdIVirSkTwuszLojglyp1C4lThiqezLUvJEKarYuhHi4IiKaixjPCU0XTJNWiLC+KT0VprFHgWW++auNYpLkEdkRBikFNShieGJR0iEU02qzwnofgrWVMqN8J6FQABoM8Teo+KPNYhFFnib1HxRxrVdMqiqGBikaxODVIGqscZkTgxSBqdkTCkQYnZFKGpQ1EBBkXFqmypciYBBlQ7azbt6FFyxDNrjxN6fNNHkWXAKyq7stlyq5Cv7KbqrGVluoyxS5FJUbYpQ1IOQFiYWKyWpjmqAIA1McxWQ2yY5qICvkXKfIuRBuZxmEc+nABmLKx3Phg6xf0RekzxKm5ms81kbs0pFXAt8CtBii2e3w+ZVwMSy5LI8EYYocazwHyVwNUGMb4HKR5JLgg2fp981ea1U9mCxRANTy5FjwcAnBqUNTwEgwzKmVW2PQ/BTBqSo2x6FMDkCYdvib1HxR1rUIwhGdo5zodxjijTBZNq1cCadPJwantCcGqKvjWMsTfgNVCEwanAKOhiM/stceglWGhFAdjQ1LlT8qXKmAR5UmVS5UsIgIS1ZHtjiXsqsDXES3dHErZ5Vn9q0Q7FAn8lMR1cXfIITn6cXJ+AJatjK1MPiAMzs8b7/ACWl7JCaUkkyTqpaZIaM8EgX68grGwKQDDGgc74qrp+oeW01wHJjUaaL9Vtj0SBqqv2ox0ta6TporGHdN5laiu9x2VMc1TkJjhYqEI8qQsUxCaWogIciRS5VygChTpjPO8zvn3KnWxzA9wcYIJ1B48YVulTYH5gN0KxkkrIaQHgMfTEy4C/FXm7Qpf8AmN/5BLgaPif1V3uBwHoEroZXRUGMp/rb/wAh9VFjsQzu3eJunEK8cI39LfQKtjMGwtd4GzH6QiqsLuipsZ4IkGQijQh+yqce/TyRQNRnyLHgQBPAShqeGpRxgakqN8J6FShq57bHoUwpn8M4Z23Ju2Bv9o3PJaFjbIdRLcwIiZA96KsbZCIJFLauKNOm4t9qDHVZ/YGzu+fme4mTc7zOq0O1sNmbCOdjdhUKmElsisMzXnNo4Ex4eEAevVaYbIpkm2aPB4EUaIa1oAAkyY5mTGqF7fwIaGVWgQ6A4tkiTp/nmtJgqQewCoN2h4/YVXbZLKNQQDDSBIkCx8p+iEkNEyGVLlS07gJ8JSEWVLlUkLsqICIhY7tHj+6xgkS002hw8yRC2pasj2k2N3tcuzRAAiJ58eaOlSVMG6BuL27Ta2aeZzt2cmG84O9HuzlJxwzIIEgySJN9+oWed2ZB/wDEP/EfVbDYWFyUWtmYEKQxRxp0LKTk1YNZsPu9HmJJkgXlEsLh4EKfGMuz/V8GlTBqssWlZEWpjmqyWpjmIBIi1IWqUtTHNRARQuT8q5EFAzCU+N1fZTWVw23nNtr/ALZ+BV+n2pEXA9HBZnjZoU0EMPT/AIjwrYpIRh9v0w8uJHiGkx8Ve/f9M/5BSyg2OpIsOpqtiWeF3Qp/74p75Hko6uPpuafFqDuKGlkclRS2Xr6/JFGsQXD4wUwXETEWmJkgFWaPaMExkPr/AGRktyRdoLCknCmosDtAVJAEEbuSvimhQbK2VJVb4T0PwVo00yrTsehRoDZm8K3xt6j4rRNCA4Zvjb/qHxC0TWKyRWhj6UiEmxv4GKDvyv8A4bhuMmx8j8VYAWe2zt0BwFI3B9obiP0owTbpCzkoq2exUqJDZFwgXaraTRSNMtOZ4IHzKyGwf2mVaXhrtFZnEQ2oOh0d5jzWoxeLp42kytQIcWvDHA2LAQ4y4btPdqnnFpCY5psDU2WCflWoo7MpEDwjSLSes8+aG7a2fTotBBdJdEHgQd3kq6ottcAjKlyp+VdlTCkcIDtL+Y773LQ5UAx4/iO6po8gfBShHdnM/hjog2VaHBM8DegTsREGJb4mdSfdHzU+VPNIEg8EpalGISEmX79VKQmkKAIi1MLVDtXaIo0y466NHEofsjDPbL6hOepcg7hqBG4pkhWwpCRLmXKAMG5rgLtnmWA+9qjdUH6R5OLTpwKmdQcBIm0QaZseRCifi3TDiDye35pEWMa7LvD/AHOCjqNYXRPTM069Qj/ZtjX95mYz8ul+PHREX7Gou/JHMEj4WSPJTosWO1aMgaBJ8JH+10H0KkeHzYuHQyEaxvZlk+E+oB94hCdobOdSi8zplJGnFOnZW1RE+u7LBJ8x0TaGJcHXy/2KSniSARmOnWLjVPp4gzfKQImRdGvsS/uSMxzg6Q0GdYJ3IjT2qQAfF5O0Q94bPsAj+kwpWtpm3ib5SoyIJUu0H9bx1lWxtwxPeWPEf2QV2G3B4kSDNvipfwjstiDrYQQhsG2EKVcSCCDEHUIk3bLv0tPr9Vln4UiDkMu1AmQVIym5pPhdYGZ6I0mDUwntrbrnt7sDLOpB3cEGZTUL3HONdPRWQFfjVIy5ZbjcsaIx2bxNVlRrqbHvAPia2QDG4kWBvad+iFaK5sp7u8DW6VPA6wPhN3a6Q0EyNIPNWNWVJ1weu7P2iH+IGQAA4DxOYTFqgGhV/tBgadalAjiHD8p4j6IJsvaWEs3DUDRqlge6KZZqZNOoTqAHa8rQi1DHtDm0nRmIJB0niPKbLLONbGvHNyWoyNFrgSx48TfeOKmyI1t/YTarZHhe3Qj4f2WHxFWpTcWl5BH9WvNJFFrYeyrOY3+Y7qVKNqVB+Y+YB+SrVKskk6m5TpUK2MK0eHHhHQLOSilPbQAgs9D/AGTNCpqwjCQqkNts3tcPQ/NP/e1LiR1BSUxrROVFWqBrS5xgCSSkGPpn8485CB7VxX4iqKFNwDdXum1tY4x8UUgN0rBZxxxGLpyPDm8IPAX9bXWpc3xIIaLW4+mxsBrGQ0f7SfW8o6W+JMxFy7G5VydCVQh5z3ZD7SBfQwnMxbrhxDoE+IA7/opX4cgyCorgmR6LIp2a5Y6DfZesD3pDQPZ032JRh2LYyzzEmPNZTA7SfSkU4gmSCAbxx1CZtrbffMALC1wIPEaEaqadUg3piayvVBNiIjVZntJXOdmWbAmQef8AZRMdENBMvAIE2Fh6b1cxeANJoLsjyNYB1PB28qyOyK5q2DcHiTcFwdbeBrbVPNRv5mHq0/JOb3JmQWE68Ponu2aTBpvBHDj8U+wtMVlKk6crsu8yNL8uqlbgnn2XNPQqM4R7SbSC3hzEgkfdlCXCbiCOCC+zI1XKL2PwjmOcIzw4iQNearSBuP31VrBVXNeC5/gg2IN7Rv5qZ2Mdva1w6fRS2SkQmsSGiXAhvPndSYfFPnxOBF7m50MbuMKc1aZa1zqZEy0ZTw9OaipUaBdZ5GtnC2kcPmpaC015KONeTBIAI3iyjY8jmij9jFzfA5rrbj/lC+5NN2RwjgrsclwZcsHyXsFgX13hlJpe92jWi/PoOZstbhf2YYoEF76dI6iHEuHmwQD0KFdjdu/hKxcRLXgNdxAmZHzG+OQXs2ExLa7BccQfmjOck6QuPHFq2ZnY2w3Um/xHmo7e4lx00AzHT6rJdudqmnXpCm4hzJfv4tgHiPCbL0vajhTYdx0uvDdrY/vq1R0zJgdBYe66THFuVssyySjSPXNkbWbiaDXt3i44Eag8wsn282Z4BUA8TSAY3tcYPoYPqs1sDtG/CEloL2WL2f8A6bwMesLR9pu3uHOGLWkmq/w92QQ4A+0XSLWn3KTjT2DjlqW5jXVIa5twZE30hJSrkaOPqVOH0i0gAiYMW1E7weZTm4FpAObW1wdYngipK9yShLwMo4s5vERz8phRUsY/fBvGn0U9LAtMwQ6xiCNd29Qfu5w9qfvyRtNgqSRL+OcNR8Uv7x4g+4qF+F0yu6g6qJ9F43p1T4K3qjyWMRj/AA2+CqYCrDnF3Ab0xwJMgSBpz5qtUJJLWjXhwGqNUhdTbRYo4kGuX3AExHoiFHaDpMPd6lBCADCu0DdBIMm0kwt+8qn6yuVMFKm0onuK0pTTlcQnALh2d6iFlAAmfVR4zDwJHvUuJoucBlEwQSBw0+a1mLwVM0Qzu75STH/dvN1oxpvezNklXtoxeFZLpIuG/QfBXMYRlylzzNwZiIBt0VavaY9oD3p5Y57JBGWJPEWuE8XfJMmJwS+4OeXbgCiT2+BroIOQTu3+5VKLPCJT/wAQCInS0dEXN2H0HCNvayejtB7Drb+q6N4XbzmsbAbldeWgE6wdRyWZfhQeIRXD4Y9y0Z8sB24XuSNdNUHOAihNIlpUaTqmbO4EzZ0RcEaRzXP2O4Ad2Qdbzf32VbBVG961pvf1IBj3p+fKCWSPEeI+wnTp7FbSa3HmhUa1uabki4tug8N59EzCN71xGWHC17TxhWMPtioNYPX6hTjatFx8bQDx0jzF01sVJAypTgwHZSCQc1ipKzSWEvdm9nLqTvzXPkieI2XRrwc94tN9dOZUdLs65rXCQ72csEjSZ90b0VJAlBu0C6dQyFt+yfbJtBvd1SQBdrgJj+kjeOCw3dljy1wiNAeCmla6U0YE3B0b3tp26p1cP3dGpL32NiMo33I8l51BOpHkpHpoKMYqIJz1EuHtYDVTOoHeASMokjiOKqyrmztoElrXjMCQ2DO8gTz1S5E+UWYpR7WQYoNAtBvu+fkrGc5WiIEkiNSYGvkrtZ1IyCywJEgA6W5Ql7um4CHARMTI1Eb7KjV9jRpryCA0xxtaQPmnUqhG+OhI+BhXq2zXFsZpbaIAPvCr08EQIITrS2I9SQhrOO+eoa75KLFVDEW3ZoEATp5lOcMvNxsAefyUFYBrTLrm9954p0oplcpSknZ34gMpAkECIEEEEnkRPoqFHFlgd+p2v0lMq4guAk+zYDoBdRFyih8geWnsSDEjhwU9LHtGs+iqSE0kKU0LqsK/vBnH3FcghrcFymss0GgKR1QASdy4lDNoYkOsN29cjHDW6OzkyemrCGG2oblkt0bNt/JaKrjwaQeSYiRER0M3GkLGbMqDMRIuDE6SNPmmVw9vhLiGm5EmPRbY41HZHOlklLdhPFwAHaZio2ugHnr01VLFYuWNaLx8OCrUsSW8wdyX0tjfh65x9s1YXoND22mf8Idg6n8Qtd+Yn1Wg7E5Q5xzw6LAjQcuM/NJtrZTX1s1PX2idxM/QblHFJNGd5pykm9yl+F4GPePRPzOAuJ/0/RE8Psp7yQxpdAmyruoELnylJdyOjCMH2MgwmKGaQZN/fbRdiAXb46JzsKDqFG/DuHsunk6/v1RU67XRJYr7lZRq4SpuObzuo8OSKjRVBylzQZBmJEwRfRXxWcPaBHPUe66t4TECQ6xg5teF/LRXevJdyso/x4Ptdfb+ifaFINqQG6NaNOAFh0S0Mc5o9ojqbei0+y9g0XUc9bxVHAOMmMuYSABuhYjaWzy2tUpNM5biTqD/AJWhUlcjG03L2k+18XTc8Frw46GBAULSm4Xs5WqAloDQCBLt53AcT0XMkEg6ixHRa8Ek1SMPUwalbHOadx9U1pKklNIWgzXsIlo1srgfemkqzg9mVKtmNJm07uFybBSrJaTsWlj8rZdGpB3/AASh4ddhgQdNL7/ii9HsmO7h5IeL+HTTQyLn00VU7Lewh1Nws2BNt89IiVnnHQ6aNmOWtWmUO8e0Eg3tHzUtLaT4v77/ABlXMRhTUbOU06g4XBQDE41zHFpGnHVInFjSUor5QQOJGcOcP1HhwG7khu164c/w7gJm9+tlJi6+UAx+W3Ux9FTqRk1kkyTz+yrq3M7ftogJKRNjmuMprErwNq1QLJgeHWmOunmurDeoCVW2zRGCovmtSbbLmjfJuuQ9ckLNKC+NxsEtHmR8EOfUVjaNHK887qTZ+Ha9jg7UX56KmLjCFotkpTm7IMCGZgKhIbe447veirsVhW/lc8xE315ZjogbVwV6ZRKNhbG7Ya5hYxgaDHDgNAOkodS8MOIBvodDbfyTALiVZwzc5iJOaA0CSbbh5KXZIpRCWDZXLRUEBobYhrRadIA1sUQwW0y94m87/vRGNnbCLaDDrLS1zdCAbzfeHa8ljcVh3UKpaZsSFnfue5evaj2DsxgmMY+D4nEekfWUM2l2Z71rqwcGvEksIsQNC0jeRCudmcC/DU3PfUY5rwHyDIEidTbeq22O29JoIptdVMEEsENA3+J2/og4qSpjRm4O0ZAsTXUlWp7RDiS1tQMBgkwWidJO5XCw7iPMH5LlzhKDqR2seSM1cSLukw0mA5nAee/keKlrVi0SR75EoNUqybmVd0+CU3qukYeu66GH2KNy/g9Rw+KD2Me0y0hscIIvJ3RJ9FhttYpn4omMsDKXbnXBHkGx6lEqW1KVHDtY2KlQN6taTeH7ibzHwQGoS92Zx8RMlx+9F0Xj1RaORLr1jnFrnyeh9ncOO7bliWNLiTxde1jeLLH9rKOXFOcBAqAO8x4HR5tnzWvwWLOYtMWDRLInfrFtIQntRhRUNO/s1D7RiWugugxr4Qp060ukX9R71fkylOmXGGgknQD6I1hOyNV3tkM5G7vQW960uCwNOmAGNABgTvPOTc7ver2eSTxXWjiXk5DyPwAcN2dpU7xnPF3/AG6fFFmNtI4J7m6qGlU3K9UtkUP5FxD819/3Kxm2sXVwz7AOpn2ZmRxbI625dFr3akIZtfBd7SLZg/lPAjTy3eZVOfFrjtyaOny6Jb8Gew/aqm72mub/APIfVWXvoV9TTeednD5rJ1K0Eh7RIJB3EEWKfSa1zmwSDI1E7+K5O97o7G1bMLYjAiprmtoW6X4z0CEYykaZDQQ60+p4+SJ4isQTBI6HkhGOf45MCQPZ3W05f3Vsn7tiiEU47kYqcoTg4KEGIulyzrZTWyPCnwdWaXEAAnokNBrf5joP6Rd3nuCr1SWmxPlZQqN2Mo0qLn4xu6m2OZJPmuVWFyAaRqsbg84jeNECc11MnUHRaiEj8O11iARwXNxZ9Cp8HTy9PrepcmULUoV7a9UGoREZbT5aRwQ8yuinas5bVOmK5Edg43uq7HgkGzTabGxtNyUOpskgC5NgOM6L3Ds92Xo0aVMd2w1GtbL8ozFwFzOusqMK+w1mBflByzN4iCOUFZvbvZirUbmFOBeABc6xbddektpiEOxdUMDzBIbJgG5gaA7iTaUmlMfU0YDH4V+CZTpYolgyCteDP9LAPzGwvoqOHrV8TmIa0U4MAFrQBrqeQN0n7Qe2TMdVotFF9M0Wlrs7g5xd4bZt4BBuQJLiYEqtScKbfG+QbBp1vHCZ03JoxSKpybN12LwlJ2GexoBEEuFjJ5nQlB8dsJ9NgeYLCY8M+EyRlcDcXETvRPsFg3061QOYWjJcERBJBAPAwDbXin9usR3dPQxnbEaSWuuRv0VOfEsirz4NODN6Xub28mD2vU8QA3D3n+0IcWoxs7Y768vvGYDNE6glx8mt9S0b1U2ls406pptM5YLuDSb5TzH3ysxRUIqJx+olLLOWbhN+Rgw0MBlt4gXk6yY62SAbuC5wuBN99+CcG7vvVdLpYJ22Y477mx7JANpvqTZrWk/7Q4uJ9/osztvaTsRVcbhsw0b43ffEldQ2g5lN9Nps+A7oDMedvJVQ8BaY4kpyn8mh5rgoo1vZbHl1LIT4qcN/2/lPuI8kfzSOe9YXYdQtrNgEh3hdAJgHQmNwMX6rXMqEHhaD5fP6ItUyqwgGaFU8QyHDgVapO8I+9FFjGSPgh5A90QvOnmoagSh8geS6obJmKjI9q9jsnvdJs7hI0J6j4c0BwuD8bSCCJm3K632MwwqUyw7x6HUHyMLF4PIys8VHEAse0E2y1W3bnA3HK4ec7ly8+JwnqT2Ot0+ZThoktxMWQA48/gEFc+XFFK7ZJkCes63keqrmi3fY8ll9RWao4mkioDdLqYUwwO8EH3FRYijFiCipJ8BcWuSniD4imMpyYT3U7lPpVi3RWCC/hDxHqkVn8a7l6JFBdzUwlZrougBKHLiM7pntrsis7nB93+VVpUsxI/pcfQE/JFtv0/C12+Y+YVDZQms0ccw9WldTHP8ASv4RyskP1tL8v+S72LwwqY2iDcB2b/iC4e8Be2sfC8e/Z9Q/64SPZa+eX5fmvW4jn0+itKeC0K6rNqS49VE+p9womVId1/wmQrZkf2idlmENxDJDnPAeBoQQSTyNll37QyjJvItxadxHC603b3tB4xQafZbmd/qdZo8mkn/cFhtnOaKodXDnN1IY4NdO4yRxRYiVntfZt5NE1XTNaKswYh7GWJ3FpBEcIO9Uq9Ztd5LqfeU2QQHC1R35Q08PFOaOkoA79o1BtLu6VGowBuVsuaQIENETMC2/RWNhdqhUw4MDvWQ1zBvAFngcCPeCqqdWW3bopVtqYqrDKdMsEkDu2ubAO4uOgjfZCa+yqtM+MNAm7nPbE6kuJKL7d7dd2yKf8w7iNN8z9+SwtepUqvzPJLjpPyUi73Rln0ibrJJsIV302VAG1GvETLQQBO66bng6G4t7yE3CbFLxaZkDlG+5RTbuw6lKlSe4gtaMttdXFoPlblC24Mrj7SuWCKTcQZhzLj5ffuRHAYB1aqymwDM8wOA3knkACT0QzvA2B0nz1+S237MME5+IfVynIxhYHHTMXNsOJyz681uc9MX8mbRqkbvYmw2YWiKbLk3c6LuJ1J4CLAbkD2tgzTeQfZJzNIvHIjlJEdFrc1+iq4/Aiq0g+R4HcfiscJtStmicFKNIyNCtqAbG4++tk99SyjrYUscREObf6+6/kuzTdbDFuQVDBtvuPvqmVKnJPqiWmNRcKPUTGqZCjGFZDtPgmtxDXO/lvkujXMBFjreRbfC1xMIZtqgXUiR7TPGDwjX3Sqc8bgy7BNqaMhiHlrz4TEN8rCxCbTxIO9WCPNV6uHadQuDqjLk9GoyithwYuLyofwzh7LvI3Sd+R7Q8xcI1fAG65Rz6YURpBTNqtdoUvdqxOipq+CIUlytNw5OgPolR1A0h4NXRCiZUSucuS0dfUU9u/wAq36h80K2QD3zY3SfciG2T/D8x80P2MJrN6H4Lfi+i/wBzBl+uv2PQeyGyGsdUrwZf4RG4au9XfBa1tY7j7gqGyqOSm1vAX671czcD56BaIJqKTMuRpydDnc9fVQVqoFzYAGfK/wBU9z/v5qhtisO4rE2ApVLnjkdEK1FLdHk2KxJe9zzJzOLrmTcyJO+yaCr+OqU6mHpVAQKrYovZJu1jAKbxO6GwY3npI0lQWiQKSjUyuBBIgzI1twULHJxRAEMYJrNcSS1zQWkmfak6nUzM9Cj9fYTHDM12n5TYjymLR8yhvZ6nnpvaYOQTTJ3Em46SB7+JRhgDLNnLu3+vUtQQZWPw1M0gN5lsSTM3seG71WgrMdVw9UNgkh4BMEA5XaAi9yEM2NhHVQcsOjj/AKoHn8yjvc/h2FryOJO7TXr9ErHimZzs3+zYVwKlWo7uraNymoYuWk3awGACRJg2Agn0fZez2UKLKTLNYMo0nz5nWd8oZsXEPbhaeduVwboSBFzlHO0ei7C47NUFNz4drEWdcAwSIgGBb9XMK71L2sqcPNUFG1YnqfgpRf5quygBqZvN+adWrhv3dERIFdosPBDxabHfcXB+XkgLXSLffFH9oy+mROokb4jTym0/5Wa7yBHG4+YWrDK0Zc0WmOJuosQSLDR2nUa+74JSU/NIuLi60cGbkrtb6lJVpZ2Ob+prh6iFJUCizovdUSOzswrg4a+L3H6KPvRoZB52P91fxlPK9w/qPxke6EPxeJaBBAJ4fVeYSepxo9Y2tKlf/R1SqAJJQ+pUdUMDT71S0MMX3Nh96K+yhAgK72w/JV7sn4K9CgG6a8Vfw+EEZn2G4bz9ApqWCDBmqa/lbx5u5KLEPcTJ92iDkk9+RVFvjgkOMduMDgNAkVbMeAXIXL5HqK8BRK1cuXOZvXeU9rfyj1HxVLs3/wD00/8AUuXLfg+kzD1H1Ueu0FMVy5a0YmQYk3CE9qD/ANJX/wDTPxSLkyKWeWBP/ukXKFjHMTnaFcuRE8hfs7o882D1Dp9Voz+Xp9ClXJWD5CnYw3q9fmVL2gM4miDcGo6x00edOoHokXJPJoXYE8GbHlp6Kvhz/wBZh/8A3/8A7KK5cmx9xXn7TTVDYdEFqPOdtz7XyKVcjn8C9P5IsV7R8/ogtT229Vy5X9J3Mq67sQ/eepT6a5cugzlrz+StUNz0+qheuXKxFMjM7TP8Sp9/lCzNO7h1XLl55fUn+T1P+rH+AuFd2Y0GoJ5/BcuWeHejTl7GVqjpLidZKcwpFyWY0eUc5onRcuXKpNl1I//Z"/>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sp>
        <p:nvSpPr>
          <p:cNvPr id="41994" name="AutoShape 16" descr="data:image/jpeg;base64,/9j/4AAQSkZJRgABAQAAAQABAAD/2wCEAAkGBhQSERQUExQVFBUVGBsYGBcYFxwaGBcYHB0YFxgXGhYYHSYeGBwkGRoWHy8gIycpLSwsFx4xNTAqNSYrLCkBCQoKDgwOGg8PGiklHyQpLCwsLCwsLCwsLCwsLCwsLCwsLCwsLCwsLCwsLCwsLCwsLCwsKSwsLCwsLCwsLCwsLP/AABEIAL0BCwMBIgACEQEDEQH/xAAcAAACAwEBAQEAAAAAAAAAAAADBQIEBgEHAAj/xAA/EAACAQMCAwYEBAUDAwMFAAABAhEAAyESMQRBUQUGImFxgRORobEywdHwBxRCUuEjcvEzYrIWgpIVJENTw//EABoBAAMBAQEBAAAAAAAAAAAAAAECAwAEBQb/xAAoEQACAgIBAwQCAgMAAAAAAAAAAQIRAyESBDFBIlFhcRORBbEUUqH/2gAMAwEAAhEDEQA/APIGTFVgJ+Z+VXlUEVVs6Z8QJE8jB+oNRiNItvxIFkquSW1E42iABzBy0+1XP/UThLdu3ChGc6jBLl9Ib4k+FtsYwD5Ur4jG2BPrj15/SmPZV6yCA/hEeKRqk4I0yMdNvnWFCcJf+HcZjIDSJUQIOG0g4xy6HI6igONuLdF1W8YbXq3hgZnzpv2l2ubjY+EyJIQFAGK8p0xy/LphAI8xIjHTrWsxvu7vfFbAdrmSQQoMwASxO3MliSQOQxU+7vexXF+1dChbjlgAoIRWB1QsGYIHz5TWCuXfCF99/fb3qFu7pYEff8xRTYKNP253fRFtuhCg4KHcEeHWQuwaCcEAGKHa4XQmiQdIIkbHJyJAMGmXdvtD+Y1Wr+p1dYy0BWACyYInwzia+7Y4RbV24iAaASF07ADbc7UmV3FFcT2Z7sE3TfPwXtqVJIDsAI5nO4jMeW1e7d2u9dp+HUG4Lj2wquVQxOwIAkEHynl1r88cRbGox4SDOSDJnMg7DYwfrNN+63em5wLF7ZUlgAZJ65gbSRIk7A4qylRJo/TFt8A1U7U4kC3ljggkCYxyYrkCY/4zWd7qd/rXGof/AMTrlgfwgcoaj95u2bXDL8S7d0pIX4YAJuSIKqBnbnyjlVLFFfb3eC2LYsXCTdDMxYINYCgXAygGADty5+/eA4W2bpcXnKpZ+IVYi69tyvwrcFZOoCW8ta0h7M7+pdulLPB3bpW0QFJUkbS2pjnAHnyzT7sXjrK8N8e1aRjdUi4+AA53tOcMoTA2OB6UqaYzTSsnxXZK8RdT4jXC6oHDKugsgIMaSZyyzBgiWofBEtwd+G+OWW4j3NJVk8LagbZggCAIByQfdh2ZZIQWr3xLh+HKuCSeawDuPDGWNX7fABLQt+GxZAPgG5nfU3nz68zSymojwxSmeV/wgDWuKe6yOLbWSoYKSC2pCAI3wDWl7x9n/G1s1tLCnwB2JZgjNNy4zDYxgJkZ3xT7iu8nCcONKspOwVRJ9AFrKdtd+CLiqFKtIYK0BjkQADgHnnAAM1COSV0dUsMIxbZGzwnD8Lwt0s8INSBlggqCYKt/UZK45GDtWc4Ljv5U6mBe81xbrK7MwtAwbSuRksBoLY8oqz327zvxD/DMLMCVCFRblm0yZJdoyBpmBgzWZ7S7SNy6XvhyHUMAWI+IwjxAjYeGBOYO8xXS2cRYucTcPxi7lku6xCtpBuRpggDVMR4SAOcwDXLHbrHg7vD/ABVGRACLNxczLmTiEAA/Kajde5bGoEWhccnQVlVtgAhvFOSVI25RSq5ZVLeHDSFMaf6mmYJGwAgmRJ22pTFbs607XV+HAceJcxlfFg9cY86t8H2sfjM6lbetdHMBRA2I5+EZ65pdYBLxgTiTsJxJ9KlZcCZzKmD0PKPkB71kFmqv9vAcKC2pb3xFCKo0raCkXWYAACWleZ25VX4ftBTxYYO+l0KFgxOkuWKqWn0Jg7kxSq/2rcvlVIkM0aBgO2SCc5YljnHlV5E+FYdGKatYciMTBAXUMjJXbn/tNEBqeE4Dh7Ny7cuuzW1Gq1aBLW7iEhwNRJmFUnS3Nt6ooSvGtcBshTP4gDGvwhSSPHpJy3TVmso/at1V+FqbSpwDEjBBGoZjJxNdXti6vJVkBZK5MYyzc4O/vWMazt7if5fjHt21tm9da2S34AhG2hgYCsI32961PYLW1J/n71x+IZviC0oZlCoD/pQAQTLkx1j38q427rnwsAuQcD8UbkZbyzsMRW87pd8UTRascPbQgEfFFrVcJO8LM4j+omTRsDPUuyOKF22ji09oEYVwFI9hy+XKrT3IO32/WlTd4BsbPFSsAn4MmepCkn6Vn+P4vg71xrj/ABwxwf8A7e9/SNP/AOvoKYy+Txtk8pqk90yfX0poYilTxqNc0SkierFSt5z+zQ9OMdf1o6MPL0NFinNeI2rgAg846fvavrn0qA2zWCEuEkTgAj7UHT++VTC9NvX9+dSezmBnzOJ9KwC3w/HNgAwf1IzPWYrRcY7XEBYkl4n05kT1zWQtqd+nzrYfCIspk/gE+sfeajk1RTH3EvHJbYoMKyHScyrLOCQB6/4qv2jwqodUSp2KGFmAdKlgScGuLNxgGJxgHoCdvqaDeJA0tkBtifYgHlV0/BMudkceEcFR7M0g8+g6V6X3P7PTj/jXuLT4jB/hqsQLaKNRAVdiSRXlPBGGkHTgwd8+/Ktx/DztW+Lz27bmG1O8xGBuW3EmJNBq1SKY5KMrZ6l2d3N4ew/xbCKjbTk48wTmqlnuhaS78a2NJli9rJt3GIK69PJhJz6+tJ+w++38zxC27a3bl3xgIshP+4ktiBpEMdgTT7tBeJyRdtoV8Jt25Kox5tcIm84GQoCqDltUCZRhK7R2TlBqrKPafaS2btu1ZY/zGnxhTqCWhlVcNMZPh5jJqkndFO0L+nibl3C6gPiEAxvj0OwinXZfYltGJVNMjJYyznmzMdyfpQ+1yUv8OtggO9woCdgCj6jjpg0IS5ZFvQZxSwvloX94u768FaT+WNlLY/6ly5OpBgaiQCWT08hzrx/ieIf49y4LgYHWQ8fiTZfBnTODB2G9fofhe5SEauJOu4w8RcyD5AemM/SvKv4gfw8ThmuXOFZdES1onxptIXclOg3E8xt2PHFO4nBzlNdnSMTw50hddovImA3LS2kmJAOohoI5cpqx3i4ws41jKlW0qQABpQiN5kE+lV17QZFCow0zqxuSQQ3iiVBGOtc4nirrlrqZLyG0ARA/uHI+ZpRCXHdpteRUFvxFmc3NmfUcRyAE7DGaq3mvRBVtJURiRpExmPNvmas8LwFy8Aj/AA7aJJLswUAYBTXnmy4AMTPWrHaNrhwhUTrthtRL/ijCAQdLCW3EYXbJgmEfBqCx1GBBzMZjH1qx2hw6WjC6WOlTO4nOrMxviNiM1Xs8OWYARJIAkwNxuastwpS2zMRJxAIPh3n0nTHpQQWTv2Ut3WNpw6LpIbAOQDAVtyDg4jHnXyWLhAcwqltQ1Ead4OGPiAA6chTbuh3fN1kuO/w0VgZ5kCSSBuw8JBgzt5UDvN2f8C8trV8Qai0EgkMTlZXMRH35mCYp2Lv+m8+EEroJ/qgQw6TBHpsKtrwZ+GBdUKAJU/1EkFy+TkR5Z8MSaEl25ohoFsagpKlmYrpkAnY6Y25H5d+G15ELKtsgkfE1OXgCSNBJxBnAHOsAHb7M4drQIvubhH/T0GA0ndtoiM+c0Ls3hSlxXJkBhhTJJB2ofGWwkKm0SdQzPPMTp6TRuD4NhpYuqg7HUPrzqU5V5Mew2r/E37DOWtcLY3LqWa41sYYE/wBJ5Tv961llwVGhl0wI3OPXVXirds3WsG1qlWyVGxjczOrzg0qXtu4o0hrgjkNqWGe12ALxilznxGmt0YpWDv60YFGfAY96+J6VJhiozTCnQ5g4+lfL4vXpXQRUg2nYjrisYkrALzzuByqCW9X79qm5kSOfTrUtoMQDIEZx60Ag0tkHI8iK1vbHE6bQg+wMTj9PtWa4G2bjiAAoYTJ+8+hrU9r8Olu2SxxEeZBzj7fKo5HtDR7MyXBwSfFpPLz96ncAJ358/vVO641YEDkN8etXkuYwIB35nHmdqs15EBvbgdZpv3f434euNOvDKxMHw5ges+8RSxLYbOYougoQY5EHaDP02NBOjHs/8Ku1rTXbwZLacSbYkqAsgNLACBiCh/4ptwvExYXXghnZp/uLEH7V4lw/adxGR1JRkyrLgg9R9vP3r0HsTv1aJUcUr+JgWNtmC3MyQ9uYIJiQsTzEGKZyUoODHxyUGpPxf9Drj+8F5yo4aybhdtCu3htT/vI8X/tB9q2nYXYI4eb9+78S6U0yQFt2hu2jmATEkkk6RtSTtLvbw125w95bqm2rkSZAEgRv0Ip53huWr1i1qlkLoJU7SSD6jlVceKCqg5M0py32rsKuK7Uv8YSljwWtUG6Tkx0jbrAz5ir3DdyrSqS41Tuz5Y9d8CtBwnBJZQKABAwOQ/fWsx2x3rZ3+Fwo+I/926jrHI+px610JuWo6Rz036sj17HlHfHuCnB8Yj21DWLmoKGnSrkHSrRyByPJY9c/f4I8C9tmOlyIYASRq3ZIgZU4lgfxda9os9yjxGv+ZZrhcQQCQBP/AHb/ACist3j7m2OGL2Tfs2bl0hw5YG8w1CfC86VE7A5j1qMopPQVNS7HmnGWbTW7zITFtiFtv4fxY1qmowQf6fUg4ilPE2iQG06VfIzMnYmOQkQPStJx3dW07m1wuq68iXKv4cEnCAhVMaciZ5xSztTsu9aT/WtNa0/g1FiIMAquYGSWzv1qbHQo4S0CYYwBz5DHM8sxRw6PpBAXHinkRsBG/Llz9652Uwkq0aWEeIkLMeEsRyBz7VLg+0vhBlhWBkGVBkdQ24jy6mgjDC3xDjSuvUlp3K3F/FmWlQeRIJnlJp9xnBWn4VFeUvow0spPh1KCuSNTKQFbcxDZFZPhod9bOPiFxgiFMzmRgQQB+lafu92x8LiPE/xg66BC41sSQsZ07vtgyc86YBc7B7js1h2u3b1pjqBQqCHJKAbnEmPPaknb3Zh4aNLhnJgzAIWCAVBO3nyIIrYf+oTZdArZUeMF/DvoBkA5IKT79DWP71SXzYuIWYnVdad9wpXBEz9Kz0jCfheynLSRqJzyg7TM9OlWrXD3Yy/L+kaiR0xjrQrfBEGF1NG5gj1xOB59aYcPhZhgdvCAIGMEkcgJJPUVxTkzEb9xlSWUMv4ZJzEYnJg8qXK561dfjGtKArSjAyGAx5TG/wBc7VSPFA5+GvzP6VsaYGSubdKVucmnTCRSaJPvVoFGfA19e6iu6faK5pzM/OnFPrQBNTazGY/fSucK+THTNSe7JzMetZ3YSKNuOufv+ponDR7j7/avvgDTqXI8tweh/eaE/UY/Wt3MX+DEX1Ycs/vzpz3xveFBO/TypP2MSbgPQf4z+tW+9d0FkEyQDPrgflUmvWh1qJnlE1asmPQ1WtNmrWrarSJjXh9DMAY8U4XHz3oyKdOEJzt1+XpFKG4llAjkcetX+H7WM5GnIOxMf4qEovwANxMshEEZk5/fKjW+0/CVAABXTG4PmZmDQeL4kwSTk5EHfl08qp8JdGvxgkE5jB9jBihG6ANf506SIblAnAIncemOVPOze3OOQ2gqnSSsa5FqCRpLMuCARM8tApFwRWSZuKpIzIOd9zAJiY6Uw4vtOyy/CIuyByXIhSSZn+2SfeqY9MKVnuHbvF3b1wcNbxKg3G8uYPltjnIpjY4KxwVhrlxgltRLu27HqeucAD0FZz+FnEqeA/mLlxmUTruXcQqDAmT4QsHJ5155/EXv8/H3dFuV4dD4F2LnbWw6xsOQPUmuxz1S7C8eUrfYcd5v403WYpwaCygwHcBrhHUL+FPTxV5jxfHM9xrrk3HeSzN4iSQRJJ339oFQvAiq7VMobTsDvULFsraCWwckzLmN3ck7zOTj7Um7xd8bvFW2ts40SPDADHTkHAwPvjpSng1dytpRq1NhCCQzHwxjPOfal91GUshAnPntjekfsCgFu3MgH59IJq0vDqqhjmZxPt69fmKqBTz2qYUnAPtWCdZAI/f50azxuhlZR4kaZP5jp5UEkaTJOo58ukHG8SagVxOawDQf/WLd0t8SQdUq1pQpjY4Y898k/Wapdp9rXXYFmJgeEneIgE53jnVPs9kDg3NWkdIyZGM8t6YdpcVbu3CUnTAAJABxvjbefbptSyMVxeaJkAnmInMRJ5GrPCvqWXgqcTpkkjbAE9Oc0FWC8t+UDbykjl0ody6RsY81wCN9htFQasUZ/DbT4bgIUSBADRuIB9/lVYNb/qAncwuPvVHhLkZwJHX6zQLq6iTkSZrLHurNYyTG5pa5UEwJ96bFcUmP4j5E1SBRkviwIIHrzqYQETH/ADUIz7V9cWOcfuKcUktoKcn1AqBVZ3xQ9JH1olqwaIQnD3Ssx0PuDgijX1DLqHXIO4/Ub5/Z5wXDMzFVXVI+Q6zypv2PwR+KNA+Iw/pXOMyYjMeU0knWxopsj3aTQ7FsACTPSi3ew2vXNZwrbSYAG4Hqd/emfE6RrTSZYSZ6be2Y/wDlTrskJqlVKQOfpnc74jFTUrfItGCaFVv+Fr3OHa7ZILDZObeU8vzrFfyrSRBkEyOkYNe8d2uPi4yljDQASZEgbTy51b4VbdjUgFudJZjABaSY2GYMD0jpQ/I09ln06kk1o8BTEgx71ZKhiDsw3B2IjcdTTnvj2WBxbaSq61VxAx4hnA8wcUit8G4YKTgwJBJG3zE01pnDKNSovcaNa6RuZO8YxiBvQLPCuWCZgmMCYnJiK9X7ld3giXBcsrrIUqGAMqRIgwQR50v76dn/AAryvaAtgnSQp0zAkSBg7nPnSKSWjol09RsX9k9lWrNsnxNMEllYBSN4MQM86pXuGD3jdtXrX/lHh0kEEEEETv1oPbLXSq2kdiNysjSCefScE+VJOGu3rdwOCzaTiSflNNxTd2ZQcUNO07ZVDN5TsNCDSoGAPAoCgY6cqVg19xjm4SCShPjOcOsiCWJyR4smTipXOGZVVjs0wesYP5VaDrVkZJguIO1VHXNMeB4o27iXIkowPLl/uBE+oNB7V4741xn0hCeQJP1JyaqKLy2k1G8n9WT59f0qd4SBXbdwaHBAmJBIyCOQ9aWSs1lG0wJhiQOsT9JFEXhGJ8OfQ5+X72onY/Di7dW22A2MROx2nFOr/dNgP9M55yy7eobekbSMJ3tW4Qg6iRJAGxG4M0PiLSKcEkGMxsfn0p8e7TkopwABq0hRp32GrxGR5V3iu6DEAoxB/tIwPKQTNZGFNjg7Zy2oKIkrk5IE/Wp9qdnrbfSuqNIbIgwwDAwR0NOOz+7twFgxYxEquqCd5P6UDt4iQMowx4tW3TOaR2M1aEI085/Wp23Azy/e3KvnH+32x9xQ8z/T8xRqxOJaDKyEQJjfA39qpK//AHfv50dUMYgf+4V83B9dP/yH60FSNxZbbI9KVcQ8O2OdNbLyAeUUs49PH7VsfcaREH7V9qk4EUImuxFVoUmV86Mr1XXaj8LYZyAPc9KDDVjHsrj/AIcxgn+rp5RzG+POvVO4PYbm+LzWfhK1uZxDagCIg4noa8/7D7u/FfSfwCGmBJPIzuRv+4r1Xs7vRa4e2VYFQoJESVA3gLuPaaz6fJKHOKtF8eSEHxk6Yi73dlra8RaHbVqGwBBlWHlBXHWfbP8AF9rJ8IAssmSQoP4uW4xifnVnvV3gXjGUi3AAOZywMRiMVlv5S36eWqPsaljx+WGc/U+J6l3Z77cL/LJba7btsFC6XBU+EQp1ZUk45is12j3la894rAFowG5+Gcgj8qxt/hgNiPqf1o/ZXa4tSlwMyH+05XrAIgg+1aWKtoddQ3pkOOu377G4AX0qFIUfhAn+nc9Zqpw3aWn19YI61u+6XEh+LQWUOmcmOvP99Kdd9O6KcRcW4iLqXUHMxrjkwA8UHmdvlXHjyueb8Uo0vf2+xcmG4847B/w27XuXVYOSwXNsE50bEAnaDmPM1T758JN5fxhACV1mWJkeLJJKiIE759aX9h8a1tpUwQcfX6RVrtG6WYvcOpjG/Q7QBsIr6XH/ABkY5E27jXb5OCXWN4uHkJwdu0LbXnGogAEfQ/X71U4ft/hrjaVTSxiJ6jlVDiONe2pYQVghlOJU1R4jgrNpUu8M7cRefPwltvNiQD4jp8ZExI515ebp3im4ta8fR3Y+oU4pp/YLtK/blljxCAGnbPiEcwR9fetjwnZycV2aFtAO6kiZjQwBLb75x5zWLu9zuOdQBYYls7qInMEkiDWy/h/wz8MBw95SjtLbqQeokSOnzqLj5Fh1OPm4tr9owdy2yOyOIYGCPP8AeaFdXnXpXe/uYrh7tuTegE58JA5RzY5z9tq82ZqvF2jnU4Sb4srOZH79aA1FuYNQcYFOMfdjmOJSf7hmtybgjesAW0uh6EfStLe7XUec5EHauLqINyVAHGscqibn7mkT9sAADM+3Wp//AFUEkjMbec1D8TRrHNu7GQT86DftI5llDHzAP1iqtvjMV818GhsFnz9mWT/QPt9qE3ZFk/0/U/rUzfHWom8ORplJ+5rBHsa10PzP50B+yLc7mrRuedBd87imUpe5rFnCPCiqvadvCn2onB3dx0r7iX1IZ3/TP511LUingWipTUwgr4Cq2IfAVoe6vZpvMUUScyTsq4E9cyRis8DWy/hzdi5dyPwgfU/pT4cayZFFiym4K0bjs7sxbCaVkySWJ3J/fKh8XZGT70drp3qlfv8Aqa+iSUVSPPbbds8/e6Tz3qK3DU+ISGZehI+RoQFfPNb2ekmWkviIKiKiLazMVX1xQn4yBFKEacH27c4e4LltyrKcR9iNiPWtrw/fBuPtnhrCql57bNce4ToUsdDaAssx8UiYAxNeXNdnaPnROz+0XsXBcR9DD3kcwRufSklBMrjyuH0ehdh9zzw9o/HvQVJB0wRGykEnaOoEc6engbN4aQdXixpgSBiJ07DJjlivPG76XXzdAIA8IGBqxkgdDnntTXu53v8Ai8Qqs4sDA0adXxmIIJL40EmMAZmneXM1uT12+P8AgJLFBOUV48+TQd5+KVPgW4X4ZbTmJwIAyPc+lZ272unCX7Sr4dRBuNz0Mfw45QJ9RTzvxZD2AwPjRwy5AnI1HzMcv+KxXZ1tuK4sXM6EZS7RIVRMT02qMtytnl9Hkg+jly+b+T2Hgb4XCgx+96V9p3kPE23yfhhtREnJgBZ8oMjlU7nGyNNuVXqMEjoOg8/lG9UWI5Yiiz5yE3B2jQWePS4pKmeRxkHzFeR97uzxZ4pwPwv4199x7GfpWzHaPwrmr+4aSOo3B9Qfuawve7t03blsgEW/EASPxZALA9MVoqme90MnL1C0CaG9qM8qkrTXLtyNzVT1SpxCSNVcW5UtUgiq+n5ikkgMsLdkZ9qilwg8ooSvnNTt3QJpKoA2sXgQDEH0qRg/v8qWG/8AOriOGArDrYfX5n51IcSR5+poBH7muBKzUWbiFe90oR4jzFcINcz0Bqf40DiLLFyDUmJND09BUiw2qxiOmuqtSDD9mok+1YU7oFaXuWYe5HNV+5rM1oO6D/6rD/t/MV0dM6yxFnuLNre41tgaF/OwPH7dZ9KE3U7D6+VVrszJ3+3kK+gs4qEHah/1rkf3E/PNVBcqXGPLsepP3oBY84I9PvXz83cm/k749grMKCWHID3/AHipxjEff71Fx1nyiJ+VIEXOInln94rq3Dvy5x+5qN4xPrRuz+Ge6WVBOJOYGMyTyAAJ9qTZj48WNIHQfUk/kaL2ZdVHt3GMn4imP7QGBJ9fKocX2LdtoHe26q34WjBnMT6ZoHD8BcdwiqWZtgBk1SNIWStUe4cb2YnEWyj7HmIkehIMUDge6liz4kUkgRJMzmQSNpG00TutrFhLd4FbqAKwIIMjmee0fWmyr++lScadM+RyOeNvHehY6ZoHEWCRI6wab3VXnEn71Q/kzJB1TyYDEdD1oUTiY3tDi/iuBAA0upzuRIP3X50Cxw9njBaucQrqtlfh/DRgFCqTkyJ58o2qt2vxNnh+IuIpLafCAB4VJ8T5JyZgeWmkvGdqsLdxUEBzBPkcmPUg/OtR7+CM41+P47ljtrhxavMqIyWzlAxBJSNwwJBzPOetLiPKqNq4cZMDl0neByq2tzqadHrN2zriqjKQfWrVwwKrwSo5gZrMBwjrXBaogNS1VMajqIIogMczQgc/5r7V60AoMeJ9a78ahaqhqrBsObntUHvZ5VAedVrrZNFIDZ0V0p71IJjzqQSKNg4gjXAs0QyfSvlT/itYtEcnrinPdh9N0jaVaPmp/Kl5tgec/IVPhJRlYYg58+opseThNS9gSi2qNytyYHvXxtA5nG0czVKxfVoKtIPzHqKYK+wUbYH5n1r6JSUlaOF6MfeSGZd4JHyMUIAjb6/rU+IbxsfM0INXgN7O9EjcA61xnIzmfSPqaizGhsCd6BinxAjGOuP1/e9Oe5qN8R9KliV0qAJl2nSscxgz6UudAQR0yTviQPnkVqf4WrHGEGIA5rO4YSPasFGoTgLiXwty78Q2rSuVcApqIkyAY57xyFfcDx9l7lu6GFlxce2yL+FfAkABvERk+80XvVxllBxl9bYLT8JB4gDA0HHSPtWG7pNcu3ShQ3Czi6cCZGoMffUPkKAT1Pg2l79wtP8AqCDpjGhTsN/xb0XiuI0mQaL2bwWi3H4ZJMHMTyIPKuHhmBII1Lyhl+mojFKz5HrJc88n8lf+aDRznkMk+wrqWmbmVUbifER0kfhHpn0oqIUJ02z4hjUVn6McVy8G+GylpdgRA2UbMfWD8yKBzLuec/xB7ECxfRQqyqMBj8SKyn/yHyrJ8QoW2AGVtWTpM6egJ2n0r1TtXhTf4Ti0bJK6l8mTI+yj3ryBG8NGj6T+PnzhT8BLTAV8LoFCoos43odj0+5PVrbYxzq1fXT+FsRHSes/vlRuG4KwyltV8aY1AIjAE9G1iRjoKCLFsHL3Y8ran/8AqKbkgUyma1fY9leG4VuMRLly4P8ATVnVVsozgglAWJvMBPIATS/huL4a14l4e5xDcvjuFtg+du3lvQtFD7Z7w3+KK/GbCiERQFtoOioMDFBsZITR5VIGun0967p8qU1HNVRd66VNdKVjApqHwqIfSozRFLISYGfliuuvKCfb/FTFwAVKcCQPaplqBpbxJHzo2j1A86E6Bef1/KjJfxsPqfz9azMlRFOHbePXPL15V0D+kxv8qIRqEljjHIR6VxbEkaQD7jPnQsag9okQR9Ku/wA85xqY+5qhYUCRPn6fKiISJnpXpYZPgqOLIvUyF+ypJP2qsbQ5N9KtvHP51WvKKVxQ1nx4cf3fT/NCdFHMn3iu23kdSOm9CdJpaQTi3dLA8huJGRzHuJpl2L20/B30uIxEEox6qCCD8j9KWCx5AeprvGmeYyqH5DRPz+9LNaDF0zS98u33Yi2rEW2Gsx/WW5n5fWqfcftJbPEgudKlSCdJbMYwJMb7Uiv8WXKzkhQo9qYcPcVQACZxPL7b1zbSLOpSs9wu3Ygk4MH7f4+dcwdlERINVLXEA2hEOpEqwyD/AIoNntTSIJBTPKSPLzFOfDzi22WL948gSRsRv6UGwWQnVuRnoCNgOo/UnnVPiO1hqlbmP7ZHtvtU7XaAObjaiOS+L/x/OgBRaD3xptPiSyP9v1+9eElCpIIyCR6EYr1rvP28bdpmACGIXW0sx8kWfuAK8mZiTJOTk+p3oo93+MhJRk35D8PaJE/81YBaY+9C4ZsZzUwkZgikZ7aNH3Rsf9XUAZ0iN99VT4vsAGSPDnA3/f8Aih90rkFt8sPtWiKDfpn23rnlJqWijjSVmLv8BpjMzVHtC3p0x5/lWm7RUFl57/PEfUVne3RDgdB9Zq0W/JJ14KK3etEgGoW55V1mpwInEVA3Pevi5oTLWRmTZ+lCNdIqNMhRlpEZI+/tERUCFOxI9pqV2BiZ8uXzo6IoHiHpmpFyFq0WAAA6DAn6VIWCNwPQxP0o+pROBjnOfzoTnxalEecGltsNJE2VuQHlER8s1EqSI0ATz1D9BUC7ESM/MfSaiLxH/FGjWXnQKoECRzH2GfShFTiOXKh2s4aBGZMyfSMVJ3lgCCZ5Cuvp7SdnPm20Eds1R4oajHKjlvaq2reOfPr+g/fnVWIRkLty/f7PtRcMJ+9U+JbkPeicCGzAJESaTlugk3sdKJ8LwgxsNDc8HYx13z5Couvt9K7w/wCKCcMCCeQnb6wfamAV+E4VjdCoPiGcACSfanHFcFpJBXQ65YE5G2PXI9KQ3AVubGZ+2PyppB9J+tc0l6kWi9MvcJ2pdtD/AE7jL1AJA+W1HPee/jxz6qp/KlWrFBV66mkcksUJd0v0Nr/eW7z0E4/oFQfvVxEfjCx0UCldx5PpQuIfFJxQP8fF/qv0Gv32camYsxIkkyf3ml5TMdKvM2lQRyIPuM1Sdsnz+9JMvFUW+GskCYorAHb9+81K3eOgAr7jeoM0naK5y/ZD7u2mkSepP2A/On/EPzO0YYfY0n7uWR8ME9T9xWhLKVjqKjy4zui2TjPHFLuZW5fhh5Efv5Vne1bk3JPMT85/KK1HaPCQZB5gAc461k+0/wDqnygfSu2U4zfpOKMXHuCttFEB866vIV8bYmplDobr86g9F+GDUCvnQCwM1GKIy19pphaLnwSMgRz/AHip23JzP/FE4i5BDc4Bztk9IoRgwcjlv6c6ktlexN+IEnp++kUVlJAYSBtJ/f0qrqho3A/e9ddsYx+lajWHt28yYPkfuamxB/CMeg+kUBbnhz6+fzqUEE+I+xisEsCJkE+4HvtUVaNR9APKZn3gR7mhXrh07/PJ+ddsL4J6k/YfrXdBcYpHLJ3KyDHl9PzNBvPGOZ3otwwKpg86zCDuPmnvZfD6V8zk/pS3szhw10TnnWjcwK52woScZY0NHI5GeXSqzCB1PKm3aq6rerYrkfYj99KTq81aLtAYV1m6M7sD7NkfSnFwKiGRJIgepjPsJ94pLcPg1c0j3mY+VM+0n8KHqJ+1LXqD4K1VnIBrrXjFVeKeB5nc86o2Kds3Mmak+SKrWDmrC70sXozC3jC+9UmI1Y2nHpyo3EnFSu8OFuR/3RSzGRcFsRk/v2qIgV0JtRLqwJrlL0Pux3i0p6E/KTV3+b2J2Aqr2as2V/2z9T+tSuJ9vyNc8u56vS4ozxcn9FN78l58s9In8qzPEibp9Yp+T+L1NZ26fGf9x+9dGNHmZ+Ll6ewe9ZgY3/fSgZ2o85qd60DJ5imTom0AUgfv86IzDyoQEZqfxfIVjHzWp/xQPgmrIYHlUDZrWZo//9k="/>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pic>
        <p:nvPicPr>
          <p:cNvPr id="41995" name="Picture 18" descr="https://encrypted-tbn2.gstatic.com/images?q=tbn:ANd9GcRNhM8hC1A6uHOZv2l6drILkFRrw4-cqxAxCuV3YAgFEeld9t8w"/>
          <p:cNvPicPr>
            <a:picLocks noChangeAspect="1" noChangeArrowheads="1"/>
          </p:cNvPicPr>
          <p:nvPr/>
        </p:nvPicPr>
        <p:blipFill>
          <a:blip r:embed="rId4" cstate="print"/>
          <a:srcRect/>
          <a:stretch>
            <a:fillRect/>
          </a:stretch>
        </p:blipFill>
        <p:spPr bwMode="auto">
          <a:xfrm>
            <a:off x="3581400" y="1524000"/>
            <a:ext cx="2276475" cy="1914525"/>
          </a:xfrm>
          <a:prstGeom prst="rect">
            <a:avLst/>
          </a:prstGeom>
          <a:noFill/>
          <a:ln w="9525">
            <a:noFill/>
            <a:miter lim="800000"/>
            <a:headEnd/>
            <a:tailEnd/>
          </a:ln>
        </p:spPr>
      </p:pic>
      <p:sp>
        <p:nvSpPr>
          <p:cNvPr id="41996" name="AutoShape 20" descr="data:image/jpeg;base64,/9j/4AAQSkZJRgABAQAAAQABAAD/2wCEAAkGBxQTEhQUExQWFRUXGBgYGRcYGBoXGBobGhgcFxgXGBocHCggGBwmHBUVITEhJSkrLi4uHB8zODMsNygtLisBCgoKDg0OGxAQGywkICUsLDQsLCwvLCwsLywsLCwsLCwsLC8sLCwsLCwsNCwsLCwsLCwsLCwsLCwsLCwsLCwsLP/AABEIALcBEwMBIgACEQEDEQH/xAAcAAACAgMBAQAAAAAAAAAAAAAFBgQHAAIDAQj/xAA/EAACAQIEAwYFAQcDAwQDAAABAhEAAwQSITEFQVEGEyJhcYEHMpGhscEUI0JS0eHwYnKCksLxFUNTohYlM//EABoBAAIDAQEAAAAAAAAAAAAAAAADAQIEBQb/xAAwEQACAgIBAwIDBwQDAAAAAAAAAQIRAyESBDFBE1EicYEUQmGRobHBBSNS0TLh8P/aAAwDAQACEQMRAD8AQMVwkIzo0ZiTlbfw+XnO9dLN1LC5FQPIObOCVkjT1ij3GsMPmjTeJO42gzNLeKQmGJ13j71nhbdnX6bFeOUq3TRoeMuvypYX0spI9CQa62O0t0CCtl/99pCf/rFD79nSajhhOlaTjhLinFu8tkHD4cH+ZbeU+o8W9b9gCP220CCQwdTEj+AkE9RIEihlxTB/8UU7M22N9HW6tt8ggusJ8oTUyY23iodeS0U29BTiB/eumdQVJABIzEzvHXTnU3srgZxFpc2Uy7ExOyxpPUtSTjXJvXCxkl2k+ebUinDsNfd7yKCMymQzfy/xKfPT8Uv0Yx2jSskMkHFqnX5hPjmFUXLiumW5mUB1OX5wMz5TPmf+QFLvFuHtZulDrAGp9NCDzkQat3H9n7GKMXWZbuXIMpHLYwRrVd/EjDixiQjtuisCAdtV191NVSdh6lteptJaDvYvCYa5hkNyyly/LFi0nKqtCws5emsazS/2i4KrYtryKpWIyAAAMNjG0ZYop8O7RzFiTla3C8ump9hSh20S9+3vY1XOyKAdA2aApnmJ0n1ody0mRNxU+S2Fn7LgZboOVe7um4AJGZR4FUDaQV+jUJwPBLgUPcBtZgId4VFB2y5iM7HkBVs4DDLh7WVgGJHin01EbQKqrt3fNrEEWcttHE+BAjA/K65gJiROh50YZK2pb0Kyp90QF4Y/eMmZSwAzCdRIDQRGhEwehmoN3DFSYaGUnUcip0I9xXDh7MGLLm8IZiRMxGpMVPwGBa8cniCkEl4JG2iztJOlNUWpFXJOPy7hDGlSq3RobmU5NZDOPFJI0E6+lb4TiSW8pYEorS0HXlMdNK48Uci9ZE5kzAFRyk5W16wT9KKYjCWdVKLkmJnxeuu5quSSi+KLQjzTk9DH+yK/gXTMVGbvBm1YAkJ6EjXWhXars1if2tbdvPeRs5sgtOUQCyksYEabnWBRrhT/AL3CqBIu3kAJtqohZuNDAmdFIjzq02wy7wAeUDWjk47KNXopLtTZuYd8ML0qtvDEIsyDcEKdv9yn/jULg3CLuKXO2VEn5tyYOsLyEiJJpx+K2Ktt3NsgG4BcImIVWXKWPPRskab+lLXD7yJZVA8yJ6aEtm28x96zzlUUn3NMMMpR5fdOnF8E9zhncgoDYxNx9z40Fpn8IyyT4zvAEHWq67on0pzTGse/uZQbfdm0pk6QATHmRJ/4+RpYwNjNcRD8ubX0GpjzgGn42uOxGSDix7+G3Dr9m/ZZsgtXdYMM0FSVO0pJjY+tW01VFb7WdziFcICFPymdoIgRzFWXj+MKtlnEzlkep2/NJlkjySvv2LqDekKvb7EkXrYEt4YI1hSTMztMR9KOYTtLZTD23u3PFlg6SxI3JA+s85rkmDXKO+JkgHKD5cz50uXOG2rxKiyyvyicrAHYdYAH3q0sbjtDWoNUn2H/AAeKS6ivbYMragj/ADT0qQBQngCqtpEXTLoREEE6n81narv/ANlufswJumAI0YAkZivnlnz6UfMR8gpcw6t8yg+oBqBiOB4d/msWj/wX+lVF/wDluNwhyC+XI1K3PGBJ0Et4vvVsdne0NnG2u8tHUaOp0ZT5iduh2q6tK0Q1umQb/YvBN/7Cj/aSPwaHYj4c4NthcX0f+oNOLV5FHOXuQ4oQG+F2Gn/+l36j+lZT9FZRzZHEqri2F7xQswSdDuJ8/vS9jFyk/f1HOjWNuhwDnAUc5AHvUnHcJt3QCpglA0jYkiZj0iqRdHW6PqVBOMuwmEyKhi0WcBRJhmI8lUux9lUn2o9xDhRsgEkENI2jUa6+00FtO63kNuQ0lRG/iBQgeoYj3p8Xas52ZR9VqPY1vHSi3BuHK9q1dLQGvnDldJ0tC5mU+pj6UDZtIO40PtTHwzF2u4wtoE94l57z7ZR3jJaUTMyFt5ttmFEnrRXEvi2GeNdlcMUQi6UfYHL8x6MsA+81t8N8KLHElt4jSVYLALBi0Bdhtqxnllry7cm4ZnQ5V5xpJ/P2FM/ZXh5uY3Dup1tZiSdTlgAgCecx5TSlKlRsy9PGrWqLRtYVBqAB6RVI/GFe84oqGcuSyum8Mxkj/qP0q8WuHkPxSX2w7GHHXlud4LZCC2dJJAfODPUHb3q0WkYWrBzcPGHdrY0CGBOmg0U9NRH1oZYfv7qPeRS9kFkK6hOU5jG+h6VYKcPLMGxGS7cAgMEyabiVJIYjrQDtXjlBCKNZyk9G5CI8h5Uma0Xi3YPxmMLqcozMP5JYT0OmnmKq/j2IN64WkCAFg6jTQ/rThxDE3RauZFeFViWzL4dDqRmmkzhFoXMRYttszD7a/pVsVJOT8Bk8I04XeezcW2VCSSSwBBIymPbyqZg7/dW7oWQneMUGwjM+XQ7wCYot8QVW3esNbAH7twdYmCIn6n1pcw7Xb1skZSJgagctQNZbl1pmKTmlILUFJP2r9UwbiMUSTvMg89+tbYrFtcI8ht+TUbEDKxBEVL4TZS4XBcKcoy+fiUEeWhJ/4+dMfh+wtdmvcYOx1x3v4eLgBtXFdUYtlYkxAgHKSTvHPer6x2MWxaN294FEAx4onQfevn7hVpMNjUDOLtpbgDFCRmXZivtO1WonarC464MJdtuLdyMpz6yDIzAarMbyaTkkMxxjy+Lt5oW/i1xC1eGH7kEl0LZoIJVmyoNRsSrGlTifCStle6Odoll8zqcutOfbHhl5cdZSzba5bS1bVBEhAsiHJgRoT70uYq0bLfvFVGy9dV1Oh9d/ektSWzdPJjcY44vVfy/1AXZDERdFm6D3V8OIgHUI6hhPTMw96jYbBstxHlVhgZYnadzlB5ct6ZeC2LRnMBLSFAGsbafWZ86F9qOC3MOC9u41y1MtPzIepjdfPlWuGP7z8pfycyc98V4OfF8RZa6VDeGTLKN/TNGlMOM7XG9ZGHKeMA5cqlSQqED5hrqAfODFINq+etEMBaW5dtAtlzstvNGbLnOUNG+hIq6hCK7WUlKbnyt/wMmB7X3LaKLs3FGnLMB5nmNvOi/Au16a99+5IJKyCdDyO5nzqQvwpunNnxKRBiLZJJ5SCwgU8cP4WUw9qz4XNtFQvGpgATHL6ml8o1TGx0KPaniN4Wl7m1cfvIJuWpV0AIO0SSROhjzpuwfEQQC0gkCZ6+1SLmDAXSNN+QpT7S3c1s2rOIw6k5gzG4qkAxsYPntrr5VlyxyUvTa+tsbD4vDfyKq7aujY/Fd2cym6YI5k6sB18RYVO+HGNuWcfaAmLpNt16ggkaeRAP1qNiOHGyzd2VLIfC6kkSP4lMA0Jx2IJyyzM4AliduYUehnWtCleiJ4JwVzTXsfSDGthVbfDjtJeu2mt3Zud1EOTLQdlbqRB1PKnu3j1MTIrLLqMUJuEnTIUG1ZNrK4jFL/ADCvKv6sP8l+ZHF+x83XLME61ZGAQhEk720AE8wgBH61Xb3J6US4fxS8biFrjNGgUnw/KY06VpnGycMqde408ew/7kx/CQR+P1pT4RpjMKSYjEWdTsP3i0TucXuFGR4IYztqI101/ND7UC9ZY7C5bJ9A4J/FRBaotng4TVk3t9hQOI4wA6d4D7sisfuxoDgruViYME7jXnO3kQKZe3Z//Y4th/8AIp+ltP6UAuMg1jlB8zzPvVmJi6djlafvcrTqOh0g6DQfinb4bBWv3YcFkSGGpJzERJPSNvMVVmE4VcGFbFL8qXUQ++oP1KD3pr+E2Ny44q2neWnHqwZX99A31pahqzXPquUOJc5vDNl19a2Lb6VqjHWYrljuKWrK5rrhRsOcnoAN6rRnSbdI7Yq5lRn5qpI+mg+tVtjcZmuHvMuYb89GnLO8bGjPajtnb7kixLE6GVIgb6Ui8GxKm7eYtrdYEzAywIEHmNh7CieOTVmyPR5uHPjr9fyJnFMKotuyBdVaY5iD9aQcLiO7vWbh/gdGPoGBP2qxbAsh7neKO7AI0JBcxqdDtQ292RtPaNy20yT4ZiBMQBz/AM1pePLGKcZGeeOVpnvbeyofC3mIyq5DNofCYbQfxDQ7da4IbeIdFdQbYnKwMAT7jeKB43BJaSLrPcuFWVcxY5f5cvSNJmt+EWHyZSIUE6nT6U/pv7cPf8TNlgss6lpeQxisdZWy3cKouh2Uzq8qSurbxEHzmgFu5CtcKjvWkEsNY6+m9bY3EWrWc93LmTmnc9d9dTQcC47Tmg76zr5aA0S+I1eoowSQT4eEQSWl2IBMfKpOsT96J2cNF63kYlpEH5CCATvy0k0BucPvKpZgpXUfMOU9aMdi+Hi+5e9cMWYy25iSdQT/AKRA056ct6OG7sMXxPgu5Yi8TcIJYuxElmMkz5ilDtYO8e0DAdmyknQQdJPkJ3qZ+0m2zKNtSARp1POfpQvH4F79sNnUXSJ10BE+HYeExP2pmN2zLmwyx5GpHLgWF7q9lYg5VKiNRpG0bjnRDi/EESM5ADSNeYjX13oV2dwOJtXT3ts93lOsqwmREQSevKt+0WMRXVWjadp3Me3y1o8CvIq4zCAXD3Utb3B6DprvFFeyVlrmJsIgn97bZm3CKjq5Yk6bL+KIcMS07IuhzmNBO53nYU3Ndt2beRQFTaANyefnJ51nzZfT0Pxw5ljvfQKzlwFGpaRAHmaT+MfEG0krh/3jayxlUHmObfb1pMa53n7tZVOnnO8c4NAcf4DlbnseusfkUhTs6HS4cTlU3v28P6hTjHH718zcuFh02Uei7UHuYqob3jtUe5cqKO160Yx+FUggcZW/DrHe3VVR420EczQY3daLdmg7YvDhJLd6kQYMBgT9ganiZcudZItMursv2YtYOzkUAs2rt/MeXsP69al/s1p5yspjfKQanvqfKl3tI9u0FdQVufwFAAfPN1FRkxY5L41ZwouV6FrjXHTav3LYiFMdeVeUPucEv3Sbkqc2vzr/AFrKyfZ8f+Bp5sR+H8Hd2IdbiLG5WNemtM2A7PrbVijXGcqQBsNesDX0JirExNleYBqCynkAK6LmzPFcXaK54hZgQ4AcLHuOVDcYpC6bxp607X+ydy7cZg6wxJ2POlPilvKzKCGCnLmGx8x5VeDHdXKEqlHud+11wNir7DUMbbf9VpG/WpXZfse+LsNcW6iBXKQyknRVbNof9X2oNjnJyk7m3Z+1pFH2Wnf4TYsML9gkAgrcWTE5hlYDr8i/Wpl2Mq7jBx/gtuzwd7SnMbarcJiMzKQXYjlIzelVvwDHdxiLN0EDI6kk7ZSYf7TVl9oruIyvYt2nZXWC6lGBDAhkhjI33pYs9kmAUshtJ/7lwxoP9I18RmP71EZUqGrFbW+5cRLHYAiq4+K+IKX7Mnwm2YB5nMc2npl+oojf7U5LaW7UjIirncyTCxOXafrSnxvEDEGbzG50zEmD5Dl7UQi1s39N0uSMuTAVzi2kDWeu1QcLiypBB1H3FTbnBLBEguPQn9aHYnhrIZR8wHJjDferys6UZ5IO2tfgFrePY5Tyn6HoalhGBXKTH+EH/OlLti6epB/yQRzFNPCbmZF0giRHT+0GseeP3kZ+rxKXxo7YrCrcADn0J6+c0u8R4kVuNbUgoAMsfeTzojxriEEJqNCxJ+gH3n6UoYy7LTTMCfHZxc9ctHLG3i0yaaOGcPVrNs7khTOxGnUUoNTX2exIZEUTmXQnoKnLaVotgUZOmSsbw1yuqLCgyxYkx118htrQXgeOIuggaMwEHoTEGiHabjy5GtW2zE6MR8qjmAeZO3lrQrs8JvW9J8QMemv4BNEOTjciZKKmlEsPEujiHgN5jKT7849elcjisNbs3jcLNe0FtF20G7MdMusH003op3gjTT006/0H9+YPH8OS/cySynTxASqjnIn02PXeiLpm3qo8oaBNntOmzI6/7SGH3ig2OuteuM4BjYSRsPf/ACam8Y4HdsORAuLyZDII9Nx6VEt2XHzgoPNSCfSRT+VnI40TOz6Kl5HvMLaBokmQSQYGkx6mIptOCzMdZBOhBkQNoquMfic792uoU7Dcn/yYozgONuiBMoYD+E6a8xptvzrNnx8tobjyKGmH+J31sAkDVtB99qAcWfOlsv0Ovnp99a58Rxz3GDOsAbAbAfeofEsVnyj5QJI5zJjn/tqmKNNFZz5TteCPctGQeRG9bthD7VzstAIAJGu599OWlb27ximTVdjtdHlWRPmiDicKysNCR5U6/CRVOPDNHhtXCJ6mF084Y0ud/Xtm+ytntkq42KmD6aVHKycvTRSk4Pv4PpKehBpU7bPkCkW5JBHlynzPWq47L9rsaLhIBunnnkiOekgAxr1q5b1gXrJS4IzpDAaxI1g84POiceS4nGTp2UZiceFYiCY55or2uXEMDcS7cTKWysyyFJBymND7V5QoI0erkL0bAKeVaf8ApSedE4FexVjODW4aoGn3qu+K/Di8SRZZMhOmZiCo6fKZjrVr5a97upTrsQyncX8M8QcsXVICqux/hUL18qI9nvhy1m4t0sS66gnkfQVaa2hW4tUOTYCfxa5+zWw7tLHRV6nqfIUldouPXbuTMfCNlAgZurdaL9s8cLmJuCfCkIOmnzf/AGmlHEMDpy/NNhGkdjpMCjFSa2c3xpPkf82HWtsFh7mIJFtGMbkcvMnYfah11Oe6/cetM2Bx3dWEE+JtT/U9TVM2VwWh2bK4IXcT3mHvNauSG3E855/rUu0ruMyFW9jI9J/Sp6rqxuEGTnykAwSBABImYA260Y4UgvAqTAGg2ABO1K+0UtoRDq2tNCZjbDHUxI3IG3r1op2WfMGnQEKR00JH3GtTO0PCntrqwI5FTP8A4qHwDA30tm73Vzu7dt2nIQu0zJHi6zU5GskLRbLmUo2u38gnjthkuOWuLczQFI5AGYI5EGl+9R3juLVtcviMTr4dOfWgNwz/AG/vTYLSs4snbOe9dGYrqNOVTMLgwy+dRcWMpy71biVUjhkpn7ElBirXeaKZBI6ZWpc73XkKn4C/kYON9air0y11tF74Hs9YdZRsyeR+x10+lSbvZGz81ubZiDGoPqD+aTfhfxS4+LVIlXR83lAzA/UD61bZs6+VLnBRdF45ZNWKKdkR/E5b0GX9TU/9jthQrFSOhg/UUxC2KG4nhGZ82bw8xz9Kz5pZYx/tq2Xi4yfxsXuK4S0bbW1W3Ea692I8mEayNhVQds+EpZuBrRQA8lLGTuD4vKK+hMfwxLqZGGkgiNII6VSPxHNhbvc2jPdZsz9Wicg12G3rPSrY8c+dyf8Ar8gyZIuHGKS/f8xGYsxkuxr2zYZmiffy9TXtvLEjNHp/eugxZ2QZRznUt6+XkK0vtozne6oULljL6ak85PtXNFg+tcrhOZVYEEEk6EabxBogOGXWth1URyJIExrOvLzpUlXdm7ps8MWO8jSp+f2IWIuRp/gqbwPh92+02wYBAnp568658P4fmbK8y0ZCFNwM3RQs5j6VZnYLA2UXI11O9kkp8rSeZRgG2gbUKOh2TqrVxl9Bg4DwhLZzuENwgCQATp1PPc0bvgEbkeY0rgLQB3qNibsAgExzqYxS0Ye7FbH8NwveNmZ806wXOvP+KvKFYvELnbXmfzWVmeSVnJn/AFLPGTSS/wDfUtxVr3LWLNbBq0HUo2UVuorVX8jWwfyoJ4nQVA4/je4w927zVfD/ALj4V+5FTM56UpfEo3P2UFQciuC/vopPlJ+4qYq2XxQ5TSZWWLxEncnqepoXfuTW925XTh+CZ5YFRBjxDMPpzrSd2/CIuHXvGyrudzMCOZNEcasIAhByiPM+le3rN5dB3bDnlGQ/qD9aH3XcfMhUeY0+o0qkoRkti5xjJVIm2cQI8TTpoOZ9Ryqdh7xKIAd2mgDWBc2DKeRAJ+p6UV4Hd1RDuCftWLNi4qzDLHKD/Ac+ByWsg/8AyAa+oq0msBlIYSCIIPMHQg1Ub2s1goCQXKqI11OgHudKK3e39/BMljF2SW5zo2XYMDs2o9+tR0/YRkx8uwmfErsyMHiP3crZcA29SY5OsncyAfRhSRfs9CWq4e2fbjBYvB3bLd4tz5rYKgw4+UyDoDsfImqh1MgL7j+prZEzTg4Omb4W/kGtRMZdVjInlM/cD060a4jwPJgsPic4bvnuDKv8KpA8X+onNp0FBbFoEHferOeiIY3KVI4LvTn2L7HYjHSbQARTlLsYUaT6k6jQClRLcNH3r6J+E/Dja4dbJ0N1muex8Kn3VQfequVbQcd0wj2R7IWsCpKkvdYQzkRp0UchMetMRFa5POhHEuO2rLFTmYjfLGnkZNKlKtsbjxObqKsLkVrS/wAD7WYfF3rlmyXJQZsxHhImDBnqRRtnSQucSRIE6kDc0J32CeKUHUtMH9qeIfs+Ev3QQGVDlJ1GY+FdP9xFfMmR7twIoLuxgAalidAPerr+M/FFt4NbQYFrlxZE+IKoLTHSQBNIPwi4b3/EUczlsq10nz+RQfd59jTI6Vi2tixxTC9xceyGzZCVLREsNG010mR6VY3YPsPhWw1vE4plZrjB7YDEBVUxlYD5iTuPIDrKR22sBMfilAgC68azuZ/WnD4c3z+zAELlV2iRPmfbWkdZ1HoYubNHSdOs2Ti34LAx3AcNiUhlVlbmNPTbY1Vl8ZHNu1OUMUQbkgGF9dIq0bOLC2mC6tqUOgidY89Z+vKkUYFsEhvX1HeHw2kkEyZEsOXX0rLjyrqUuP1/Awf1PpJSag/+KbZzbh3dQ2JKeEBlVZLqTtsBlPmPrXK72mV4S4gdBBGc5mWDIIYyQZ5zXDjuKZIlibn8TaiSd/YAwKDYXAXcQ0WkLEmCdlHmWOi/WtuKPwckjDPG8L44X8/JaXBu0SXwdswjckbkAfc70mfELHs962qnuiiuScxWTocsg66AfWp+H4R+xIwZhcxBA0WSqiQdOuo38qkcU7NLjSLuZlYINlDefPnrypie9m3FPI1U+4i4TG23RWZyDzneRpJ9YmvaM2ezxtjIVzQTqUIJkk7TpvXlJeKDd2Il0cW27Luit1FRmxABrpaaasdAkAVsBWk1uKkg9pY+IeOtJg7iXJJuDKijeQQ2b0EAn6c6P47FraRncwqgknoB+aovtHxW5jsQXYEJsF/lXko8zuT/AGq8I27Itp6A1q01xwqCSdfKOvpRtbVy0oRAGA5zBk76VJw9kINN41P6DyrLl6BNPPQ4Yy4Ln3IGa7/KfcrH5r23h7txgrOLQP8AED+YFdHxH8zBfKtReT+b70DGvFhR+xd8CVuq0+RX3zKNfeg3/p9zD4lBcXLmJg7qdI0PuNNDTX2Uxt0koNbYEzOinoPXpRrG2xcUgqpG+o58j5HzpOSPJOJy805xfCTsUOK4nLaReon76UZ7M4h8YrpiScRbXLC3QHy6ESrHxA6/ahPFOGtcK21IDBggDbawRJFZxfgl3DWsoU3CTqyawfyKz45RjFQfdstUJY68g/tlwK3Zcd1Kgz4GGbb+VjqN9qUr9uBNMJa7Gqv7q39Kg4p4AmJO1dLEozhw8+5zuuwZMMvVUuX4dv8AZK4pwl7eEtkPmRnDMvJWykAr6gkH0FQOG8J7xycpS0cxGsx0ExrHXyp94NwsXz3T6oCGM7AREbb6GtuP8CfDsqIoNtvlYCNdyCOR5+dYItyWx86xuktiVhez6NeKh2UTvAb7SJr6A4TiLaWbSWzKoioOsKANR7VXvC+ymdlfPlYbnLIjaN9/OnXhuGKAAsGZecR/mlRbFtKrDlxWb5Tl033+231pW4v2C79binEsFcERl8UnmWnX6U0Wbu2oqR34ocU+5bHmnjvi+4tdkeyycPtlF8TNGa4QNY5DWd6mcatB7b5baPcVfBm0BPSRqKLPemoS2tSBoftUpV2KyySlLlJ7KG7VcOu33DuyIR4QgB8J5gmes604/CR7OFs3A7Dv7r+KBsqCFWee7H3pw4/2St4kLm8DKScyBZ1icwI12HnS6fh/lZiL7ZCdCAFcTuc0b+lLvLe9o6M/sM8NxuM/m3f7/wAFT9s8WtzHYp1OhuvGs8439RT92HwkcOtsfmZrjDzGcjf/AI1D4t8LCjM1q6pTYKw1BKkCST1IM0f4Bwu7ZsW7DhYUQP8AVJJnfzNU6zCuoxenfsYemy+lk5kEdpEtBnknKy2wRqAxDEt5wF+9deKW7N9bYxNx7bxnU8iGHPfXTyrhieyjohtqB3bXUcOSCFWCrFjygEmuXarFLexdtbZAt21Kq5GjEAEkeWse1V6TBHp/Pj/s0f1HLDNjvGvO/lpL9bNMZawSOz3XN4gk5f4ffl9T7Vwtdpy5ti2i27QYDKANpjpp7Ut8RE5hM/rWuCUhR0iulGCUUcP1Hbosy7e7sG4w8SkonmDqD6LLUX4YxCYdjzQA+oESftS/iH7wokxnUfXKHH4IpnRP3SDmP6GqOqNCT5E9sOp3A+lZXuaspQw6WbAFSEGvlXNSeldhQWPVFeXbyr8xA9TFa3roVSTsN6qT4h9p3L5EaNIgcgevrQAZ+KXHdFw6Ho7xz/kX9f8AppM4dh8oBO/9edROHYlr0s4ELGvMnp5wKIm5WiC0buj6a36kvodHeh+MxnQSK3xF07ASTvRPgHZ173jugpa8t29J2HnVm0jpZMigrYv2bZuGEtSee+nqdhUpOANuzBfIeKnXG4eyi5E8Kj+Xr59aX8biAgMtPlzqnJs5mTqpPtoO8MTurSpbjQayQCa6vj2T51I9Rp9dqAcGx/eA6QQdj060fwV4gbyDyOoqpmu9nFbQe8LyNDKhJUiZyyQR5gFvtRDAozGWMzXI4ZWOgVT6R+K54fEFLYBnMCRHly/Ws2fTTJXYN3MMl0qjMQeRGp86hX+zYDDxqSTsV2HlUXh+IvalVieccuomjr5u6lV15sem80nDmlN0lQnlyekdeDcPWyoVIYkyWI1J/Si+KwC3VyuOhEbg0L4VcJUnbb686KLjNeVaS8m27ZpZ4cqLCrMfU1wQxPrRFLwNQ74GYx60EHguxtpW4vGoner1rqFqAO/f1tYueIesfWo/tXWwJI+tSQwq40qLctyYapEGvLSnXNUgJfbLBuq51aVnbmDpH4quuL491ylmb5R/qga6CdtIq7OIYVbysjDwnnG3pSrc+H1klGZ2JQnxbSu4WNhHlWaeFuVrsVkr7CNwztXetBRJa0R8rQsz0aNK4cX45au93lXKyswPPQgc/UVafF+ztm8qd7OVJhRCgyI10mPSqW7ccAODuLFwMHlgIIKgEDXrvv61aOD4034Fzi6o8/ij1H613wqEsq76io3DWDuugOYbHaYI5VOw9oW7h8RMa7yPb610fuJmRbnxHSzh89+yo3CJPlof0mnNbMUtdlbqeG4fmgp9D/SBTZINIkbImk15W0VlVLk0VtWor2oLETiettlIkHlVE9puHG5inW2MigxuWk/xMSTPt5VfGKOhmqJs4/vbt1xOpJ1/1EmmY0iYR5TjF+SRYsi2oRdh9zzJrGatWuVmDsNeuLbXdjHp1P0p/Y79qK/AM9m+E94e8uD92DoDoGPTzA50ycQBI0uBfRTt5a13s2xaVUUDwiABqfeoeJxZksVCqObaCkXyZx82V5ZW+xAHCJ+a6T6CPzNQ+J8CQLmVmkdSNfTSonFO1YByoDBkB/4QeU86VRcuXCwvFpbUGfxyirC0k0GrWJSxdUZgS2hHQcpjbWPvTTZxIkcqqS+xUkcxTP2Z7RSAl0ww2Y7H16GhlFIfWtO2zKB6zUzA4aGQB5cn5tIAjY+W1ABdJ2+tT8DpvVWrVFxys8HAMs2Y/aiHcAiB6UsdlOI91c/Z3YMhBa0TuBOts/XSmq5jAp02NLaoiUeLoEJwu8pYIQqzsT99qIYPBQPGcx+lEbRzAE1jDpUFTTMv8tZbtqRqBXotisLRQBpcsaELCzUG7wpxGRo6g/pRK1dE1JXaaAIGD4b4T3niJ/FdhbVBAEAdP1rtevQNN6hd4wEn2oIO6Xq3tBpqJngCB6/2qZh7lSB0uKYkVHIkagzUwsOtRcReC0EEa6kiI0pX7R9lFxyyzFCmYKIkGYkkfiKZ1xIjWub4jlQDRUt74Y3baFluqSD8muo5kNyPlHvXO3wB01ylj0kR+Jq1rtyZBG9c1w69BTVk9xTxLw6FHgWB7tAHOu59T0pjwt4zpMVLOHHSs7qqN27LxjSo3DVla5ayoJCNeNWVqxqCQJ2xx3dYS60wSuUereH9ZqlsIQLhHMr+DVk/FDERatW/5mLH/iI/7qq29e/eW4kmYEdDpFPgvhJxz45Uyffaj/Yuxq93aPCPyf0paxhg029mxlw6ecn7/wBqMj0dTqp1CvcN4jiDIhymgtx1bxXAG/3aj6HSteM8Tt21hm1/lGp+lK+N44W0UQOpOvl5DWKpFaMEMcpdh1VLceK0gHmF/EUpdr3UXrZtAABPEAIAJnb2ih7cbvERmBHmAa0x/ETdCZh4lkEjYjce+9WaHRwtOpdiNcwauczCSY2/zeouM4cFXMpOm666DrUpb0bgH/OR5VA7+4y5STB6/gHpQrIzxhBVQw8C4yyJBUMAIHi6c4p/4VYa9hlvoJXXMAQCsGDMxNVTgkyiNcx+3SrK+FvEFPfYS7DBx3gHpCt/2/SoyKo2jJCW6ZN4fj1zqy6nqREDczNPGGRXAIB189j0pZxnCLRcFWKhZ0iefP6Ci3ZotbzqWzKTI8p0rHHLa33NkoQ4WnsYMNayiK1HhG9b1z1AM+1OMp6TIkGvVEiuK3dNa62rgAoA5PY18qlYe9Cwa0BBra60aaUAdLjgVGuw0awaj4zERA51HS/rNABACNK6I876CoHe6/1rXGYmF02oICCMp01POvblsHeguFxWs86JnGDnQBFusASKh3LpB1rtjbOdgVMdTUG9YObfbmaACRtgw08tq6Bag21cETqtTg1SQe14a9NaOQASTAGpJ5UEHsV5Qk9o7HJ8w6gSD6GsqaYDBNasaya1Y1BJWnxUMPaYnTKwjpqCT7yPpSP2ew/eYjvNSLYn3Og/r7UZ7f8AExexTk/Lb8CdNNzHrNS+zeBjDZubnMfTl9vzTZtqFFY9xf46MrnlOoqVd473di3btEFsokjXL/ejNrBKTcZwDOgkTAH9/wAUm9oXVSFQAazpy6VSM7pGp5m0uSujhcuyZJknmTXM3BURZYwehP0E14NKZYxZ5SWtEo3qwPUQ3xXhZj5UFfWjHzbO17ExXOxeAIME1xy1sKlGbJkc3sKJjFjYzRHsdxBrWNtODuSp9GBH5il62aMcDsHvrR2PeJ92AolbQtaZbtlyx9aZuHWQg6moHDsMABRi0KyqCWx7kyQrTXpNaA16TVyhGv4WQYPnUKyj8xRYeVe5aigIlkMK6vrvNdlWtbhINAHFrMjxGoN0MD4RpRbcQa17ry0oADtebmKkWLJb5tqIG1WAUARFsidq7dzNdorBQQRwgG408qiXLasxI+nKiLVxNugkjCz0mugFdIrw1JBrNJvxTxLrhFCEgPcCtBjSCQD5T+KcHoF2ptd5hrqQGOUlQf5hqCPOalAUqmKvARniOWYivKjhRz3rKuVPpcmoHG8b3Ni7c5qhI9Y0+8VlZVF3JZ8/8ROeZJ0kn1p77Kq13DrOijTzMcvKsrKbm7IrjJPaLFrYskAcqqi65dix3JmvaylY0Ml4OBvFZA3IgmuBasrKaijfg3tbijCOoHyivKyrxZVoyEJ1UCpd23hssKrd4NJ/hYzuZ1FZWVL2CMwWJ7omFUgiCGEj6VLwCEX7cgDxodOhYGsrKKAvLDip9qsrKyjTcrNbVlZQDMr2aysoAw1rNZWUAbVmavaygg8mvCaysoA8Nala8rKAPTWlZWUAatWjGvKygDR6iYm3IrKygBSxfY/Du7M1sSTJgkfYGsrKyptkUf/Z"/>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pic>
        <p:nvPicPr>
          <p:cNvPr id="41997" name="Picture 22" descr="https://encrypted-tbn2.gstatic.com/images?q=tbn:ANd9GcSX_5uIlgLJdM9gX8kmgqDCCBveYoFkFQgUphKLmImc93FhpzsB2A"/>
          <p:cNvPicPr>
            <a:picLocks noChangeAspect="1" noChangeArrowheads="1"/>
          </p:cNvPicPr>
          <p:nvPr/>
        </p:nvPicPr>
        <p:blipFill>
          <a:blip r:embed="rId5" cstate="print"/>
          <a:srcRect/>
          <a:stretch>
            <a:fillRect/>
          </a:stretch>
        </p:blipFill>
        <p:spPr bwMode="auto">
          <a:xfrm>
            <a:off x="6248400" y="2514600"/>
            <a:ext cx="2571750" cy="17716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normAutofit/>
          </a:bodyPr>
          <a:lstStyle/>
          <a:p>
            <a:pPr algn="r" fontAlgn="auto">
              <a:spcAft>
                <a:spcPts val="0"/>
              </a:spcAft>
              <a:defRPr/>
            </a:pPr>
            <a:r>
              <a:rPr lang="en-US" dirty="0" smtClean="0">
                <a:solidFill>
                  <a:schemeClr val="accent3">
                    <a:lumMod val="75000"/>
                  </a:schemeClr>
                </a:solidFill>
              </a:rPr>
              <a:t>Team Building Unit</a:t>
            </a:r>
          </a:p>
        </p:txBody>
      </p:sp>
      <p:sp>
        <p:nvSpPr>
          <p:cNvPr id="36867" name="Rectangle 3"/>
          <p:cNvSpPr>
            <a:spLocks noGrp="1"/>
          </p:cNvSpPr>
          <p:nvPr>
            <p:ph sz="quarter" idx="1"/>
          </p:nvPr>
        </p:nvSpPr>
        <p:spPr>
          <a:xfrm>
            <a:off x="304800" y="1524000"/>
            <a:ext cx="6858000" cy="4343400"/>
          </a:xfrm>
        </p:spPr>
        <p:txBody>
          <a:bodyPr>
            <a:normAutofit lnSpcReduction="10000"/>
          </a:bodyPr>
          <a:lstStyle/>
          <a:p>
            <a:pPr marL="274320" indent="-274320" fontAlgn="auto">
              <a:lnSpc>
                <a:spcPct val="90000"/>
              </a:lnSpc>
              <a:spcAft>
                <a:spcPts val="0"/>
              </a:spcAft>
              <a:buFont typeface="Wingdings 2"/>
              <a:buChar char=""/>
              <a:defRPr/>
            </a:pPr>
            <a:r>
              <a:rPr lang="en-US" sz="2400" dirty="0" smtClean="0">
                <a:solidFill>
                  <a:srgbClr val="7030A0"/>
                </a:solidFill>
              </a:rPr>
              <a:t>Use cross-curricular teaching finding variety of problems based on math, science, history, foreign language to solve problems</a:t>
            </a:r>
          </a:p>
          <a:p>
            <a:pPr marL="274320" indent="-274320" fontAlgn="auto">
              <a:lnSpc>
                <a:spcPct val="90000"/>
              </a:lnSpc>
              <a:spcAft>
                <a:spcPts val="0"/>
              </a:spcAft>
              <a:buFont typeface="Wingdings 2"/>
              <a:buChar char=""/>
              <a:defRPr/>
            </a:pPr>
            <a:r>
              <a:rPr lang="en-US" sz="2400" dirty="0" smtClean="0">
                <a:solidFill>
                  <a:srgbClr val="7030A0"/>
                </a:solidFill>
              </a:rPr>
              <a:t>Students take turns being leaders/followers</a:t>
            </a:r>
          </a:p>
          <a:p>
            <a:pPr marL="274320" indent="-274320" fontAlgn="auto">
              <a:lnSpc>
                <a:spcPct val="90000"/>
              </a:lnSpc>
              <a:spcAft>
                <a:spcPts val="0"/>
              </a:spcAft>
              <a:buFont typeface="Wingdings 2"/>
              <a:buChar char=""/>
              <a:defRPr/>
            </a:pPr>
            <a:r>
              <a:rPr lang="en-US" sz="2400" dirty="0" smtClean="0">
                <a:solidFill>
                  <a:srgbClr val="7030A0"/>
                </a:solidFill>
              </a:rPr>
              <a:t>Analytical students shine while leading class to answers with problem solving skills</a:t>
            </a:r>
          </a:p>
          <a:p>
            <a:pPr marL="274320" indent="-274320" fontAlgn="auto">
              <a:lnSpc>
                <a:spcPct val="90000"/>
              </a:lnSpc>
              <a:spcAft>
                <a:spcPts val="0"/>
              </a:spcAft>
              <a:buFont typeface="Wingdings 2"/>
              <a:buChar char=""/>
              <a:defRPr/>
            </a:pPr>
            <a:r>
              <a:rPr lang="en-US" sz="2400" dirty="0" smtClean="0">
                <a:solidFill>
                  <a:srgbClr val="7030A0"/>
                </a:solidFill>
              </a:rPr>
              <a:t>Teamwork is the goal- not so much solving the problem</a:t>
            </a:r>
          </a:p>
          <a:p>
            <a:pPr marL="274320" indent="-274320" fontAlgn="auto">
              <a:lnSpc>
                <a:spcPct val="90000"/>
              </a:lnSpc>
              <a:spcAft>
                <a:spcPts val="0"/>
              </a:spcAft>
              <a:buFont typeface="Wingdings 2"/>
              <a:buChar char=""/>
              <a:defRPr/>
            </a:pPr>
            <a:r>
              <a:rPr lang="en-US" sz="2400" dirty="0" smtClean="0">
                <a:solidFill>
                  <a:srgbClr val="7030A0"/>
                </a:solidFill>
              </a:rPr>
              <a:t>Break the team up and rotate team members often</a:t>
            </a:r>
          </a:p>
          <a:p>
            <a:pPr marL="274320" indent="-274320" fontAlgn="auto">
              <a:lnSpc>
                <a:spcPct val="90000"/>
              </a:lnSpc>
              <a:spcAft>
                <a:spcPts val="0"/>
              </a:spcAft>
              <a:buFont typeface="Wingdings 2"/>
              <a:buChar char=""/>
              <a:defRPr/>
            </a:pPr>
            <a:r>
              <a:rPr lang="en-US" sz="2400" dirty="0" smtClean="0">
                <a:solidFill>
                  <a:srgbClr val="7030A0"/>
                </a:solidFill>
              </a:rPr>
              <a:t>Students out on injury can still participate by reading the problems or delegating tasks</a:t>
            </a:r>
          </a:p>
          <a:p>
            <a:pPr marL="274320" indent="-274320" fontAlgn="auto">
              <a:lnSpc>
                <a:spcPct val="90000"/>
              </a:lnSpc>
              <a:spcAft>
                <a:spcPts val="0"/>
              </a:spcAft>
              <a:buFont typeface="Wingdings 2"/>
              <a:buChar char=""/>
              <a:defRPr/>
            </a:pPr>
            <a:r>
              <a:rPr lang="en-US" sz="2400" dirty="0" smtClean="0">
                <a:solidFill>
                  <a:srgbClr val="7030A0"/>
                </a:solidFill>
              </a:rPr>
              <a:t>Debrief what they learned after each activity</a:t>
            </a:r>
          </a:p>
          <a:p>
            <a:pPr marL="274320" indent="-274320" fontAlgn="auto">
              <a:lnSpc>
                <a:spcPct val="90000"/>
              </a:lnSpc>
              <a:spcAft>
                <a:spcPts val="0"/>
              </a:spcAft>
              <a:buFont typeface="Wingdings 2"/>
              <a:buChar char=""/>
              <a:defRPr/>
            </a:pPr>
            <a:endParaRPr lang="en-US" sz="2400" dirty="0" smtClean="0"/>
          </a:p>
        </p:txBody>
      </p:sp>
      <p:sp>
        <p:nvSpPr>
          <p:cNvPr id="44035" name="AutoShape 2" descr="data:image/jpeg;base64,/9j/4AAQSkZJRgABAQAAAQABAAD/2wCEAAkGBxQTEhUUExQWFhUXGR8bGRcYGB0fIBsZGhkcHBobGhoaHCggHB0lGxwcITEjKCksLi4uHB8zODMsNygtLisBCgoKDg0OGxAQGywkHyUsLCwvLCwsLCwsLC8sLCwsLCwsLCwsLCwsLCwsLCwsLCwsLCwsLCwsLCwsLCwsLCwsLP/AABEIAMIBAwMBIgACEQEDEQH/xAAcAAACAgMBAQAAAAAAAAAAAAAFBgMEAAIHAQj/xABHEAACAQIEAwYDBgQFAgQFBQABAhEAAwQSITEFQVEGEyJhcYEykaEHQrHB0fAUI1LhM2JygpJD8SSywtIVY6LD4iU0U1SD/8QAGgEAAwEBAQEAAAAAAAAAAAAAAQIDBAAFBv/EAC0RAAICAgIBAwMDAwUAAAAAAAABAhEDIRIxQQQTUSIyYUJx8DOR4RQjgaGx/9oADAMBAAIRAxEAPwB+7FG4cBayMPgKq0kxBgErMMIg+9bniV23na9ftabqhABGdl+8JET01I3EUM+y7GZsAqm24Csyh015zEKc+52iK5Z20x5/jbttCxVGC+KQS0DMSGEjxloB5UNivs6F2PtW0TEo7Ws7X+9sCQRoZA2gSBl9DU/E+0hTG4RsXZNrujdEwSpR7QAymPF4tPlSfwTgF85XBAnqxA9JFdO4TbL2RbxFoEAgGdtdAQek6VOeSUWWWG0L/aztV32Ce2LUC6JTxScoZWk6RpI58/Sl7hGPKYS7YZLbqLN0hgDnUsu5I0AHL3rbj/Dr2GN4PIS4GORUIULJyTcI8ZUsNBtUfBAxwd4W0ViQyFmDSqlXYlWGgMjnvt5Ept9kQJ23KpeTKoE2LR92thidPM09fYra8GIcHTwArHTOa5hxm8bjhjyRB7LbVR+FdP8Asddv4fE5CueVyz1Csdhy1qiEj2GOx8XMXi2DGO8Zh7Od/wB9Rzpxw19LmqmdAdNtdtY8q5z2YuFcXjWzKCrsSzTl+N/uzJk8tdtjTpwriRuqbTeG8oEr8MqY8UchyI5H1FBFEVO3HEAuFvIVIJAykgQfENj1rbsViQMBbYnbNPrmOgqTtthi+CuW1AJOUCSNDnXX5SdOhpb4dfWxYFksSqbTzJ39JNOotqwWlLYTtW7mJunLoAZZiJEdPWrPaS2qNgbQ/wD7Cn/iDJ+Zo5wkILYFsho3I685pH+1DiD2sRgynxKWYTsWzJAPyoBm9BT7RcYjYG4Nf8QLqD8QMmOu1KXaXDJZ4ZhECmXPeMY3LJrr6ED0FF/tOJt4FVJJbv0Vj1IskkjprQ/tgLmIw2CtW7VzMtsyCIEBUUMCdCDyoeBXtjVwu6UwGHVoZv5GWBuGZSvyAI/2+dXbaXu8xIW4gGdcpZQ2vdIdgV2335VWGEFq3h0cnXuEA5SshhA8jPt5VbXitq1fvI5OZ7ggAT/0bc/l8xQCc9Z2/wDjQzNnKuTmiPht66Db4foKfeM4YfwrDxKDZhua6BRruc0HlvBmua33NzityRlJN3TTSFcRuRyrrfHrgTDvOkwo9SQB+NcgJG+GxFsEoCVj7pGUc5KkgSN9da4XYVn4hbCHxG8CpOuoaQec13m/hQ07CZnTeRGvPboRXAeHwmORmmFuScpjRZJgnyFczpDd9kV6cTfY80/Fxypl7XXFbHcPX/5hO3+ZI+opX+yi2Fa9egnLkWACT482uh8gI8/KjXGsSt7i2CjNATPr0l2BH/HeuOXQh9rMQrX2IH3rhJ6zfuQfPSB7U3/ZJhyyYoglSQgBHI+MzB0MaUl9oLQXuY+9azf8rtxh9IrpH2RWwMLcbmbkH2UR+J+dF9gXYUx98Ji+8diBbsOfFsJa2u4E6nyq9h+IC5h3uFQEKOYg8iwMgjUERyrchWcuE7wlUSNI8LMZk7wY+VCeNYq6uCuOwyl1dBbTUDPmVWnLM5iNdta4cQ+M3kw9+x/DscjgBlkmCbrgjXmBGn6064WxoCDNIPFMIhx+GtJcB/mLLFpyw/wt5jKd9TNdDttZw6O16/bW0GOViw1HLfc+m9Gm2CMkuzy9gi/wjUGddtOvlXMeJcDFixiS6yy4pLatmiUyE6Dz08x86M9q/tS8JtYFSOt5h9UQ8/NvlSR2fxpe4guZrgF0XSpY+P8AqnXU8/nVPbqIsp2xn4dxlcmrX1JZjCBSBmcmAWEnfc1lAGEQNRoJ1jWNdOWteVnr8CnWeE2jw/8AiLYjus5uWzInJcUHbfRhHtSbhrOGe6btyyrXrk3DnEwGYsWJiCdAoGsT6U+cdwbNhHtnwmyI0HxWuo8h+XnXNbyC6pLMU7o/4o5TyEjxE/06+1aPZUU3F3/PA0Zvlsb1xwYAZoB5GMvlBXarPBeKFcUthmklSQJjwzGp2OsD+9KFizFu7cUkwoCjSSzOAuaNJy5jp0opwu8E7u4Ve2We1bYmBmHei502AiPpWWcuKtmz9Nh/ivELtzDYm08I2Vz4oOsEldduYBgnpFI/ZjFWzZy3HYBjczKD4dEGVmHqSP8AtXSO1AUWL2wDKc3hH3gwkHrP5VzfsVaBt3ATs2gyyGLLGU+ug5b1KOVSTp9GbyJfEbpFzocqg+ygUe4B2gbD2xkALFsxmYiAIIG+1LvFmJvN6/vei3C+HxbNx2hWVSND5gjT0rQqrYIRcmOXY3tQpxDG4iq106ssjxZs0xMHxfiaesZhmUreuhiQFlrbAFddoOvPLKnWdaUOA9mbNopdYsbk5svhywR8JUrO3n1ozjUbKG7wsCBAGxUQBIkyZET5UVG5V4HmuMLfZnEeKF28RMfdWZIHU8ix5n29QnE7d1lJtKrNtB0H9+nvUt691r2zxC3bgOY9j6/v0rRN8Y0iGKPOeytwHjGIw91DdQp/UF2IHXcfuaI/bHdIfBsJ++fPQ2yPervC2S9fRJVg0gr1WDm0/wBM1T+1sZsVgF5Fm/8APbmoIvlil0U/tR4gHslTbZLnfBiSpAy9zl0J8/LbWj2Mxk9wigeBEEQCQYAb7wg6xPr1oN9rhGQDrfidNxZXp/qFWsypiQF1VXAB6iRPsDPyoMGNbZYucYYpatMW7zvi8gx4QHMZt108tgdaPcOxFtcXijBLZkXRSzR3a6k8hM0v4xRbt4QkguLwzidRntsDl8UEagGAOU0f4G38/FmAbneCJOkd1b1OkAkgj/bXAbtnNe+VuK32PhQPdJOgjR4mdBJge/Wuh8W7T4S8hS3eBfMkbgaXFJ300AO9I1/hVu/exHfka3XGVWgFsxLMObRIA96qXuxlhASC+bddfh6etcmhljk1aO22zOqtIOvIiPIiuCcGugY0s8QBeJnbSzcp5+yLizvYvo7MwsnQHzDEj6VzfgDh7txmGb+TfaCf/kvFERnQ/skQCxiSZAZ1WRuDECNOrCqHELxXirlmP8rD3PKMlq5EaAefvV37G0LJelvCrKwX/MQRJ56AfXyoNxlC/FMWBqe6ugHkC1soMx2C+KJ9KB3gB9p4nDgR/wDtrM+pSdfnXSfsn0wLGCZvGI9EH41z7jHDlcoEvIzpatp3eoYlLYVssgT4piugdgsSLWAtoCFum4QQVJyk3AviA25DWPlXN7OqhtNhTKN4oOeD90NMQfIg+Ypf4jxi0luzYIZyQjEsdoAfMxJE5YzH0q1GbE4osxbJbtiAxA+F2kqOebz2PlScblt7QdGJuEFLjbQywbm+s/CJP9TbRTDxon4njrd/F4dLeQuzeF4lhPxERuNDr5HlSl9q/Z3+GxPeL/hXRKDkpEZlHTXX3q92WxCvxeyytmABAMTJ7tl0jTU89hRf7c7kWsMpInM5IJ1Oi6jTb9RVML+oSbtHH2NRq0a14z9NajYE71oIBa3xXQSisY3MyY661lCsorK6gUd6w/2h4bEPaY5rRzFLiXBo1txrDDTRoPLn1oPxyybd1rJgraPhWB4rbwc2gEltj6e9c1TQ8p+dNHZ/FI6XFuFjcUA25YwLQBzrBMRMehimxcYMWdyQRNiMO5tt4DdtZZ1IEXZBG+kj5UxcSwGaxbFli5tsjZW5hQQY2GpMwfrsaPC7StbuCNBlcH/S4H/qJ9qJi7Go5mjP0OPImmd/qZJItcRIusixIKghZIOaSvpplJjn4aWvs0uorXpMAhSPIEsD+IFX+KEoqsp0VjoYIAYKRI6T3keVJXZ/i/8AD27lxlBybT9+GkD5iPfzr56fpnFzgu9f3NdqrQscbUtiLmWTr0jWBuAIFNvYo57QhiwQlWBAgGZAHUakz5HypMvcSLElvDOwX8Kk7P8AaNsK5OXNbb4l6RsV8/xr1vYUYV5ExZGpWdTtcY7y53eizOd2ICp5yT8gQNwKk4jivEMpGWCFKzEZ20E8oigvCMfba0t7u+8W9dAAczBVi0zGmqEwdfCBtVnGXy1tWJ1LvPyQ/iTQjBqVsbLkUlSN717Rm3IBMdYE14+LBtroWBUGYka9Ty51Bg2LNExVK7g3W45Q5Eb7pEgHyI2BNNkg2tC4Mii3Y+9gcIrXXvBSoAAk7kkbTzEfiKEfa54sZgF5zy/zXEA15bUydg8blTuGGy94Ln9WZoPy0HtHKgvbq6tzF2GHxWihgjpcBjUb6zUJvj2PKXLaNe0nDnxGIs22mLeJZ2kCMlu1h5BjTWVA9dRRDGYdUUusgojOPVULa+9btiyxuE6E3SRruvd2wDO8Qv0qS7hGvW7iAhS9tlzNEeJY5cta1QguFsg5vlSM7c4bJw2VChlZGMaAkmDt6xNV+xttns3vHkVLxzGNSQqkyBB6HfWdoo3xXhJv4dsPdvAqwEMEg+EgiYYA7dByqbs7w1cKlwZs5e61wkLEZo0iTtArNwbdlrRzb+It3CbpJP8APutKggH+a5Er020rLOGQMbuY6knLAGp84mr/ABrs/wDwyZixuZ7juTEZS7FgF322nzoVZBdgqrlWf2aWUWjTCceAx9mrYw2HxVxFM3AW23OVmPi5QIPtXKOHOVzbSLZGo6+HTzg19CcUCnCME8KG0UHkCpXUco/I0g4nspg7K32YHKgKlmdiQAw1yrEmATEa7Ua8Ea5u0EfsVU91fMCM4E85An5a0J45iES/eFsSzXWLnmWzGB6KNB7nnRj7HroFllBkFiY2O5GaOY29PwRb19zjbrsG7u5mZTGmpiAemaflSdrQYI0Qlnd1TKFnXckjWY3ge5rov2e8ft37AttqwdSPXMBM+RHyoDcC3cy5HWB8UQBHMHrVL7OsKbOMgHPkt3LrcpJIRBroNweVOgzhWx/t4vxcRLlSwAUBT/TZmJ6+KPX2rh3b/ixOKu2LLkWLRNuFMBmBJuMQI++WEbQBXYeFXQf457iKzLiZX7wDxbUQQomCFr54xlzNcc9WJ+ZNUj0TOnfY4gOLVgBKWGaSJjxKp94JA9advtP7KHGWO9tsTdsBiFI0ZSczL5EAaHnHnNLf2EYdQLl1jDEG3bB+8FIe4R1Az2xpzmusY5lS1cbQQpJ84Xn1rotxlYKs+UHWojA9Kt8OwNzEXUs2kzXLhyqJ5xz6AAEk9Aa7j2Q+zqxg2W89w3rwUgiB3ckQQFIJPqT7CtM5RiTjFy6OBZa9r6du9m+HOSzYTDFjuTaWffSvKT3ofkf2X/EfPk8/wFW8CqNcAaQNx5kHb3E1X9TU9nhTFVvSCucrE6ghQZI6Gf3pVPwZh14deKXHtTrlZfWRKn30NWVxobY7bgfv2qnetgWMJjVM5WFq+OjK0qT6rp/xqnwliXdejlT/ALWM/hW7HK+yE40E+LYlRauqdSEW5A3IW4UI3B2uVzHi+iAkR4oj5x6gxM10rEWy+IFtVk3LV1J8+78M/wC8qfakLtTgj3YKj4NWBBBCwRJB6aT715GZxj6h/ua8e8aFe/fkj0r3DWS/kJgebEEgDz0P0qpOvmauXbmRVRWnXOY5NqBH+0A+5qnK2PQxdl8eQBZMkd53oHQqjhiPVTMD+kmnG4T3bjpcQj0Zbk/VRXOcFiSrpeH3WBaOk+Ie6yPeulcJui5YY7+FT8nVT9CaeSEJ+HWtPPTX1oibYKz+9DofYxWmHtwtTW1136j2PltTIkxi4Q4U+GBEzHNdyPoPlQDtXd/8RZDaqwABB6M0cx15+fKrGFukAsp8Sod9iTCa/wDIfKhnH7pvXrbCFI8Jy84BZTqAOomsHrbTT8bstiDlsAqpSTGkKOQPOBAPKiGCYrLMMp03j+ob6zMUscMZg+RmZZyzvpBJcDSJ8QE+fQVaOMJV4cZVdfEeYIfYyZIjlA0NU9P6zG0oS00dPE7tDMcd58+XloaJWXkeuv0/saU8HmDH+kbD0GvlvTLh9lHl+n61uyRVaIwbsq43AFyZJIPI7Dyigtzg+UnZR1P4aU1sJn9/vakz7RuL5LP8Ohh74huWW0ZDe7aqP93SpOpfcuisZSjfHyTYvjdq/Ye1YJcqfi2UyJaJGvt5Usdo+J/yLaX0AF4kPcg5strKqOOpVmMxuEjnQ3h3HLygYe2im45Crcg6ToCVCwfUH2pu7YYuwTatFM72PhbSAcsMOpOaG9UFR4uTbLOcYxSR52At38OmXu8y5GYOJgkBjowEEEHTTpVbiGCe0klIQAQp1IkyeQ0nrzNCsJx69Y1tvtyOoPr+u9NXAe01jHqbbgW70a22PxTzQnf03FBYF8ixzOLABxTd2dCB8vYQTpXn2V4VnOKvsBBuW1HmEL3WA6+Lu/b5Uw43stvlYkH7rcvQ/kZ9Y0q9gMFY4fhlWSqFnuMenhlj6BENGOJp7KZc6mtEOMnubhWB3uLV2Vh8KM1pRmHMxkf/AHDzrgXFOGPbfRSVdyqRzbQ5Os+Ib7z612LivEbd623dO2ZmLtnnmc4yjfwxlHlGnOg3BQot94ySLJN4SBBuA5LPyuFWjyO4qe4yoVS0J3E+LPg8XaTDvlOCQWgy7NdktiCRzDXWZfMKK6l2N+0Oxi5t4kBLxEBSB3b8oU7g84bqYrinEeEXba99q9tnINzc5z4obzM77H6UzfZt2dS6z4zFeHBYXxXCdncarbHUbEjnIH3qpqQR37P4TC8FT+JxRJuYhmWyoWWSyNZjcFvDJ81HWiPY/wC0SxjsTetEC2iANbzsAbhk5tJiAANJ51yPtl2nucRxD3D4eVtf6bY2HrzPmT5UEwVjunRxqyOGE7EqQdfI7e9NOHL9wxycNH1yirA2+dZVbgWOa/h7N4pk7xFfKWkjMJAkDzrKzFLPnK2Z3OlWuH3nUsATkbQjcZhqI6GKpAxzqzhsYVkQCurTBnNoPlFejHtHnvobuyN5bpu4K4YTFIVB/pujW2w85+sVW4KGt37xuLkZrrllmcpLmRMawedAPFNu4LltJclTJGqQdTBAO28V0Tiipft28WBHfDxgbC6nhYeUxP1q0ckXlaX8f8/8EcX7Yv3sUVvW7qz4LoI3GmnOIjTX086GcVUrfvWWPhzsAzcsubJp0IjXXQzRjiVrOuUGNNNokdSwjWh3HbKkq8ybllCZ8XwDI0AAwS1smY615nr0lmf/AAzV6ZXj/ucqvpBIHI/hUQqxf3qICrUcixhL0SORFdC7CYnNZdearcEdf5bOv1EVzddKdvsxvf8Aicn9WU+0lT/56bwKzodldB6Vg5fvaswplRO8VKgpkTZJbWFfbUoB7uG/9NK3HOIMrwrZTImDtKD8p+lNLoMgnQ94CNf6Uf8A91L/ABXCzciUBkMCW1AyjlpzWNDrNZPWVwV/JTCrkWMLi1VRJWGg5y2522JBAieWlZ3hRHEHXFDYGMsHfSPEG1nrGu5CC1LFI21P+kn8NQeY0PWrzSMNa8QIfEFiSSICi1y366f2rzscFyNso6sfMKJgdT9N6M2m8Q9Pz/tQvhqmZ+UUQB8Z9K+gkeYie7dgEnYDUnlGprinFsecRfuXSZBPh8lGgHl4Y+prrvG7LXLF1E+N0ZV1+8y5R+NcVsYcqCHDBgYZCIIPQzUpdFF2TdmhnxIZv8NCXJHRRLevhBq7jMfJJb4mMn1Jk/nXmDRjZum0Fa5AtKgI071hmDHYfykuT61Bf4HdslGuuCx1yrqANgMx350tNKw6LDLp6/iRtVa/g1256QdiDHWrds7SOVeZxy3/AD0FCzhz7JY2++FvTcLsjFVLakDu7bAE7mMx3nlW/wBqmMFvDLZn4oDf6Fhm26sAPSaI9gcNGEtkgTddmPmC8Kf+AWlf7QMQMRLicouqi+YVmJYc4MU72COtipg7zDdcojQEyd+vy086YeKXsuEt210NwC4R08eVfn/NPutCcFhO9uJbGmcxPQfeY+iyfavOM4wXjcZD4c6KiwfCiB1QCN9AvvPvDL0PEZOxfCUvWu5k52d80pK5PCpzE6EFRtvqOtBftQtkWFwmDATCYWM1rUNcYhm7wz8YAGbqc068uodn+GNhsKiMJuNrdOumYzG5jkCB5mkbtFiQVvFV/wAR1tkCI7tAhG/KQwOw1E1FZOHfZVHCwSTpRK0/h13qxxzAC1eIAiVVv+ShpHrM0PfbTSrwl5C4Wht4f2+x9m2tq3iGCIIUFVMDkJImBWUqi4eg+dZTfT8E6kMs+vyrW/iO7XNvsI9TXoHT6GocS5yn8/WqybStEYq2WL1rvLaXFQg/CQM0g66g5hMz/wDSK6Z9nF/vcO+GbQsAyA8nA/Y06Ug9m7s+BifGfhG8gGAOhJ0pt7IGAblv4QZBJMhhrsdukVH0rcsjj8r/ALKZlxV+Cl2quC0rjICYM5hOsgcx6/WhC4tHwVg5iuR3smFLZVZVeCoWedw0a+1TGqhs31SUxAJkxAuJ4WTWdZJPuelA+EY9blvEpoQoS4BBkZHCGNiYFz00+S+r/wByfXj/ACdgbgqOe3zBIO4qIOKLdoLa96ShkEDeekc9eVDclOpWrCaC5TD2GxBGJ8PxFfD6gg/gPpS+yVc4ZKl2UlWCwpB1BLDY8tARPnRs47fbcZ7ixGV2HqoYhT8gNKlZDuK5tiOMYhcQhNwhHtWWJgHVrKZzJ38eY1M/be6r5TDrOjDwtE6TuKdPRJrZ0PF3BkQtyLkj2tj9RQnjOFw63UdwHbKVXX7o+6wJA+8aC4rtah/hw0obtosCRIBa/cTWATrkEaRtU2Lt95hO+AkrDtO0PAiNtDG/KalnjzxuKKYtTVlnF4pFJC4djmWPiJmdQY/pk5vr6ZxQqbVhMrar8KzMm44iOc5QDqDJB1gyr4XG3LciYXz/ACjXU8vemn+IUNh2iSLaNGkyzs66T1avOhi4mmcmdDwCZFA3jn771bc+NT5dffnXOOF/aVYzvavBrTK0S20iRqT8I9aesPxS1dhkcMDzH617aafRg2uwjcO36UJ4lhLdwy9tHjYsoO5PUVfd51B+tVMRI6z5R+96MUBsp4nDjKigAKsvAgQT4R9A/wA6We2undnQevqJphvXQXcjacm3JPD8iQT70s9seIKzrbXdBmb1aIHyE+9LP7Ax+4D97tFVL1zLmMbAn5CprYB5aeXWt8Hhe8u20BHjdQRH3c0tr/pDVnRU6twtlTCBbc/yrIQbaHLkHPrrSP2mtxhliINwBR5BWj8Kc8be7rDXIGxAPm0SflKD1mkLthiWZbCgaZth/V3b1XwxfgoC4bOGu3Z8dw9zbn/MJusPRIX/AP0ov2SwVvD2v46/ratf4Csdbl4jU+gjpoRP3dYU4GcTi7eGY5cPhLZa/cB+Fic1zXkZlB5LPKg3bPtB399VQZcOgyWrYGiINB4epGvyHKoTqtlInSMHxJ7lm3ecNnIDEhvCXKgxl5AE84jTU0h3cUz3L1ydGdjJ55g7bEACInSNvk24fD93bhyIyKCYMyW5rOsxMHaT7pOFuFbRuEArDtDCdAVUHXQ+Jo5bfPyIZHNu/kpTE3tDfL32JOaAqg+SIqj6ChbVvicRmYk8zPzrW34iAASSYAAkknYAcyTyr14qlRRmC2a8r6P7KdjsLh8JZtYkWzeCzczESGclyNeQzQPICsoX+BLZw9sR5VQxWM+6AT+VHOz/AApbtu4bgHiORSXgq0Agjbcwvv8AMbg+AMrkXDCqY0Op16HQUuTOuiccdbZpwrEP3iBNDI1iI6nXyrpeCx6iyzWwCJJIAiWJljA5k0kNbso3d2g7XHEQrAnf5LOmnlR/gXfWCtu/ZK2yNM+8g7+Y5eWlJjytPlGy1QkuMgjwT/xlnFYL/qZjfw5Inxr8aerKYjlrSpwbS+tnIVN5HtMWAGtxGVIB8X+IVNNlniZRjcw6ZYVHQCNW0Yq5gkCPxIHKiHaXDKt5MRbWbd7+cpMjI1sBmTyhxMe3KleT9TQrhWji2PvBmlQAMo0B2I35CoAa6P2n7LWMmIZAVdGm34/CyuSU0b4TlDCAYIM9K5ktz5VbHLROi1ZMmCN6u4O0MuhA3OvONh60OsXhnHy189KL8H4fdu281tJVPCzEqqqehdyFB8pqsXsDQQ4iSbeFcxDWSk+du9dH/lZPpVC6VMQs9T11+ntRXiXDri4Ky7AQt+6oKMjrFxLTDxW2YfFbbSefnQ/hGt62MobMwXK0wcxy65dRvuNRVEIy3jyBds5IBTD2QNNs9oXTHT/EOtOHZ+217DX7U6Qcqn+ojMumwMx8qVPtAw3ccQxFrbKUUaz4RZthTt/THuKL8Ex5W2IBJPNf8usH9alka42Ww/fsBm5I2jyj6eVHACMfh12yrYHnIspIPvNBcMDfxAQZZvXQo0MBneAYGsaz6U+rbW3xK5at/wCIGY3LumYKFhbdvmigZQSPETPLSoRRSTCnE+AWL6lb9sMeriGX/S4AI9JoBZ7AtYt3hhL722uZSpY/DlYkwVjfQagmBzmnTD2BEQI/Wte6QHYA/vY1pozWc7x78csKPGt0E5ZQKW67FF00OsGivZe5xPxXcWyKtsFwCqFvCC0EqNPEFWJ5nyprvqx+HKdec1DjFY2SDvcuKgyg7L/Mffl4VHvXXL5O18C7cx12y4mWULLkCI0M8oMmTEzp60qX8G1x2ud9cBdiTGWPEeWm1H+1uK7soPDLQdQJhWOo6akD39aFW3nUfL0PKpRcrd/I1JVRtg7TKkFsxAgk9aL9m1y4gM4K9yr3I6sMqKp6ZmuZYoah5QRJjrTrgMFN68CJZ79y406wguv3C++rx0yVSKFYS4gx7mxbeWdvG8c2Ykk+m30oZjMDnvWiq5jabvAsfEwDJbX3usk+QbpRHioT+I1/6a5R/tGWJ9qp8b4yMBYBA/8AFYk+CR/h21BGeOWhIH+ryNUf2gS+oB9p8YuGs/wFp8zEl8Ve/wD5LszkmR4QfwAPOUu45nNPLLy13O8nlOlaY3Fl3CAyebbzz36/pUuJtFUXKORmZk6jnt+lZ8m4jrs6Xh+K2+5D5gxylRMHKShYhee8L/aKRe0GNsratpcJyqlpSiNlzWywe518WbLOu4jWNa2G4obZCHUTIJiJgyP8pIJ2qfhbrcu3Lid2bYMLmtBmICiYcsAozTAA5152H0/Cds0xSYCxPZM3Ua9grgv2hrl2uDyiIb2g+VMfZbhmH4VbXiONZLl8rmwuFVgTLCQ9zoRPovmYAZbONUeX0/tXKO2mJV8ZeZFEZo05kAAk+czXoQlfYZxKvGON3sTeuXrrkvcaTBIHkAOQAgDyFZVFMCzCROtZVfeyfLJDhhS6Wu7kZc2fYaGInNvtVntA5a1bxFo/Ge7ut/TeUch0dPED1D9Ko4i6W8h0H59aIdm3V3aw/wDhXhlYnZWBlLgPVCDP+UsOdY477E2yj2VsKMVaLanMJ16sOdPfanhKoltLYK5s4PiJJZsknYATHICdaSLdhrV4owyujFWHQiRv+dHMBiWN63mZiM3Mk/jTqdQaG47RvexgtO9pUJKKAB4mlR4gVA1nWImDTHwTiJxeHuYZkhwve2Qd8wWXRjqczDUCOR3pT7T4Re/cnMAQpYhTEwoGokz4R5aRUPZ3ijJftsjjMrBhE6xIIaRoNxy0NRg1psdt20MeNKixZLyv8RkCo0iP4dbiTv4fitncH5VxQrBjmNPlX0D2uWMKzW8pt3XF20Z+AOplVgwSLmYdPEs1yUdk3Z2ZnVVLEiBJgnTyH1rQqTFqxcwyS4ExJ3iYPWOdFeKcTW7fyW5GGtApYQ8lH3yP63PjY7y0bAUcsdnbCbhnIMyWjUeSxRCxg7S/Air5hR+Io+4kd7bIuC47/wDS+IYYIS7NZuqYJkLeto0RzXQ+56UFwWHvB1YIwKkEaRBBkGmu35EVYVJ3AP0P1rvefg72gL2vwOJxePxF4KGDXCFOdIyKStuNRpkA5UYwnDLlrDrbZTmjNqTEkxybKYHMVbt6bHL5MN/emTsvwV8Vml+7trAOXXMekTG3M9anOXJUw8FHYmdn+EsMVaZgoS26vObWEYGNOZiiuFNwY69iLvhVy+VjzBcFZAOnhA5Uwdouy/8ADwweUPMqdD0YCdPPb8xQcqsAGOWUyPajFjPYfs8TtEaOJqjib2aYM+hH1EkH5UuOSzGdv30qN9eXz/Sqe6TeL8l5b5cwrkD9+pjyo5xlUS/bs22LCzZl2DaG5cO8AfEVWfIEUs4a+UII5GYOx9RzqweIOWZmMl2zMxGpJ89oorIge0yn2lsd6PH4gqzrGkEyQ0SDB5HWlXve6Ya5rZJjqo036jamu8QxzZcxnaQJEGNTsQ2s678qW+L2iptkiJGo0kH9xS4/qyUdk+nH0M3Zoo95HY/yrQN64R/RbGY/MwPeo+xHaa82OuPc0t3We86Ha2tpCRBjYW7ar0qa1jP4Hhly2ir/ABGMMElFOW3kBOaTqRbYMNDrdXoap9g+CteXFhWyDuBaLsfCiXWHeOZP3bSP8451rhCk2zO5XSQ69jeIJis+KuqyWgYOYghmAJKg6EgAZiY2945x2u7TpjcRnQXJYnLmgQg0AEN1NXO03aZBhWTCSmHUHC4VZ1ZdDiMQ3VmBVJ3i42xJpRwGEYEOdwIEnkf+1dKN3QbUewrhbWVoIgkSY05n6+dEGOqx90E77bTp6a60Oa4c5zI0gckMe3Ufvyqz/Eo1p3VsrIrDxLlkwNACsz9POsk3caKpU9g/i2PKoQu7HUzyM6+4OxmKA4LHPZYtbIB6lQflIq7cbqNKH3bPMa0ygoqhoZCze47iG3vE+yj8BQyST1JPzJrY0Q4JYDOXOyCf9x2rkrdDyerC2Hi2oTeBqfPn9ayqF/FQxFZWukZthD+IdcrC3KE/EZ0g9B7biNaIrdDMZZFzAksSYB1MTBMaQI2nyFFMPx2xfA/jhFzldtAqW21vWwRbf/V4TpvVa5wZrLHEIFxdkDw3LZlLdzNKm5b+LTeG0mNTz85x+OjStLRd4twy81i1intxct5bV/UEsgAFu8QCSPDCkmPhB51RsNDoejVb7A8XtWMWzX89xbgdHYjwsrkS7A6sp1kHrtNFO2HB1s4wCyB3FxFuIR8I5FFOx5NvoGHlRatWgbvZnHrRW6rrHiENoJGWIYE67MR0iZB2oLasqNyZmYOsfnVvFXWZpYgnz/KoY11+u1SjHiqZaVSYxcOw4xOEuYYa3LU3rH/3LY9RqB1pZtyN5FEuHYnurqXV8DoQR0Mcj5EaVa7VYcJdD21mxfHeW4GxPxppzVvyqr2hemBy076+YrTKeR969CztU6KQPyO1IMjXuTzg1sFHWD0Oo+Yqezr5VL3EGY9xr+dcEjtK3Lb5j60e7N9pf4LMrqzIxnwDVTEGRpI9DyoZhMg1YEr1X9eXyq8uIskwLQI8ySaWUeSoSStBDivax8VpYRwq7khc0+QmYoE14KTOdZ3EQfXmPaBUuItgNmVY8xrH1mojjmOhOYdCJ/vRguKoEY0iNgT4gquvzPuBBrdMrD+kj7pJP47fOtNCRrHoP+x+lStbnnn/AB9waexqK92yByI8+X0rRE/7/vWr9tyoyzH+VxpULKZ+EEf5f3+VANGhwnT8vxFTcOwll71tcQme2WAIO2piese4qMID8La9DofnXrBl32+f1op0Bq0ZxrBW3cSMVcuKWTu07snO9xmcySN3MbaBVEQKztZwwYfB/wADgrua9eLXL1ufHdFrQ2rZUZWynN4NC2VonUUy47EphwcV/wBe+gZBGqZlHePB5lpjyNUUwVmxizi7okYTD+BBpOIyNdunzIDnyB84rVHK/JmljV2kcq4/bC4gYf7uFUWjpvd1a80HrcZgPILVjC7UMu465iL12/djPdcuQBoJ5D0ECi2E5Vrx6Rky7ei9dYLBlZ1ESBrJHNvqYHShvG8QcqJPxSx1nygxpy+gq9hbWcDckDQKMxmI8I8xGvKJ8qGdogf5aksfDmAZSpCtESp2Mg15eOSlLR6E2nDQMJqBjNYRFaM/LnWlmc8YTvRXC28iBR6n1P6AAUOwySw6fpRFj4T70+NeTm/BS0OprKgYmspgDPhLDFB4P6oaOgB1PTWmDs/Yvd4Hs3MrqDmy5UUIOdwn/p9dCDEc4qPs1w976BWfIEDHvCkjJmTNJIPMAAQZI01q5xXiQIGGUFLSQSVgs0aB3VAFJM7CQsx1Ned07NqeqGXCYXh2MzWfAmJbxG6ilQzCJyqx1TQSIWdSANYDcTTEW0tpdACCF0IZSbUoGDKTDZSARodBIpTueMAeFCCcv9TEagkSdD12otYx5ukm6Zc84AJjST56CTuadTtCuNM8vHkdq1SdvxqybEjTUVpmI8MD3G/vNKMaIOnuCR+dG+HHv8M+G++k3rMayQP5if7l1AHMUHBE7Qfr+lWsDcNm4txTDKwZT5jkfI7RRizmU1iJU78/0P61Il1hv+AP1NEO0GDVLne2h/JvDvEj7snxoR/lefYihiOf3t8uVB2mFE9u+p0Og9K3RCNV19PzFQKVPL5bf2rbuWGo1HUUoQlZyHdof009DFZewrLqVI810+n6VSCA/e189PrV/D4tlGU+Ieuv6EelMgM1w4I2OYc+o9t/et74VtRE+n7NRIUdtf5R5GSQD06+9e3EZd4cdQdfnv8AOuAVmaDr9dfxrYfv/sf1r3OP7HT+34V5tuI8+VAYxnjn+P515n5xP78q2uaCTt15ULfitkEidR0/ufOuOsL96CNR8xP1H6US4Vg0VTfuf4anwrOlx/6euUbn5UF4O6XWYlilu2ua7cYQFX1nc7Acz6GreI4kMQVdABYURaTovU7HMdzTJVtit3oO4BbmLKm7DMl4EyBpaeA0RtlKj/lS3xvHXCL11F8TtMRyZ5YGeWWZpt7J4hLdvEX2jwKFAPU6xPQmB7Vz3GY5bzMqkMLREnxRnOojLOo+Xzpn0IxLXR2BEa7Dl5UZwxga9J+lDOKWDbvupMkNqfXXmBrrtFE7ZBTcTGxnXy02r0FL6L/B501s9CizDi6WXcnUEdOfny1+lDeLX89ycxbwjUmdxO/vRO1YKMDAAYaEkKo32BU5jKwAd55UDxl3NcYzMn+1efiiuVo0q62QPVa6anc1Etgvmyx4VLGSBovTqegq7ORZwK+EnrVpjp7fma0RYAHSvZ/CrxVIRla2gIFZUJeNKylsNHSeM30t27ODtHMiDM90EEO+pmD91TIX1J3NR4/ilqXF273rR4GDMjKpiB41lh1BgSSeQNAVxJuWF8BL4fMAfuPbaTluDc5SWiOseg/EYzOcl1mOWcp1OWdwByBI6150rbN0aoMcLxzW7uRjYQ8mCyryNNSSAZ221YiBtW9yQxgFSpHXTwggidwQZ8waXbHGlsrCWxmIIZ5M6kQBqVAHpudaIcCxhuK+bcHfmdBqTz/SK5J2LNqg/h8aWjMYPLofT9KvqufQ/Oljiqk2tDlOvi6eelDsD2ivWZRyLiqfiXmBzB00O42pgRlrY7hOTbda2vKNNo8hQfA9pbNwAGVbzothrgYgKQ2aBA3M7QN5oUUTC3D7XfWXww+MfzcP/qA/mWx/qXYdRQNkYE5lIPmCDr601YTC2sKyteLNdBDdyjRkMzLsNmj7o1670W+0PDi+lq9a8eUHMymfAToY8mB15azTtWtiXT0c/Ee/l+lTW2PL9D8q07mtwtTHJkKncD8P7VMtkciR5Gqw/YNTK0eVccSwR8QkfvnWhIHwkjqD1rbOTzPt+lShifiUEdefz3onEZxM6OvuK9FlJ8Lke3416BGinQ8m/I7VG/mCDRAeYjCSuWRrBGU9NRpsfSqPC+x12+SEtqwT7zaATyk7Hy1q+V5sQPXSmtu22HwNq3ahnORXnRZVzMnXciI9RTJWJISe0FkhP4Wyjm0jeM7G5dGjOZI0B0UGIieZqLB2+4zPcfKpGiGCQBG52P4Va7UX2RRiLDC5hrpJW6DJmZZGBPhuAzp5E9YT+Mk3bJOoDEauVzeFlMlQxIHntpXNXKhelZf412/VsLew1rNLFchAGUAMGdiZkkgBRp76Vp2ewUWFaLYUSXLOATmnMQCpJaBvvtFJiWspgD3pt7N4m33ZFxWbksOFAO8kFTPz5bGavPHWNko5LmgZx4AXpC5QRIBiQJMTHlV/hTarDFRtprvvvtpQztA/8waz4RrM/Wt+C3xnAOx39Of0q+L7K/BDKvqsPcSK2bWbKouCfvEsCx8JbqCJ996UJph7XMVNu0ZBAlgTufhUx6Aj50tzWPD9tmjI7dHjmjPCrOXD3HYCG0kgTOy5ZEgakmCOVA1BYhRqSYimHH6WVABC54gpABCyQCNzrB9PanbTkkBLVg5jWmfWtXaq73Na1Nk6Pbg1NZWrNWUtoJd/iFYlLSszkGCdpjz1Pyqk/EWIAkQOUCIPtPKtbJQMjZgUnUKYcDn01962x+Hti4e6bvEIzTsQCT4WkaMANf3GSSReLZC8HWZJ158+UT+lG+z18QVljAG50Bk6L0ERQIKR5fvpWI5AEH5UgRwx1wdy3l+YpeXHZ0FvLbCj/KNwNWzMdWPX2FVLuIJBXOxnlMzG1SqTp66CNPXp71wEqNwZECY9N6a+E3Dw7BjEiRicRmXDbkWrQ0e/B0zsfCnuRO1BuA8PfEYqzZXTvXVZH3QzDOR6LmPtRLtTxRHxl249vvLFv+XYsgwotJ4Lcx90gFtObcopk6VjVYGwfafEWiNVuAakNOvOSQdTzJppwP2izhmS4lxLttibZSGDK6w9tiSCokAzrSPiLmZi2WBOi9B0n86k0jU66e3966zhmtdu7R0e2w84/HxflVtO12HPNgfQ/wDtpBezJ8/Q615lKHUfOgkjnKR0h+0FgNlYsG6ZW1nb7vOp07Q2lBMkgbgg89tIpZwvaHD3LaWnwoV1DKLqOQwzKQTG0CScsRPTeqV0ypJkkb678hv0/KhJJMaMm0N79rbAXNlP+0H8CKov26tT4Ucn0/8AyFL6Y6yqXLVy2xdgCGEEAxoCCJ2jUVRslQgOXxFswYawAPh9SdfKF6mmaSQik26HK/2qj7o/eketAMf2wxTEhYGumh/WPpQ+5iCxJGhO+w1Op2A+teNa0kmdYI0/DeaVDNhzs5euX2zXLryCCI0A9QBqJ69Kq4/O1653rs5DsjEyPhMCNdNgI2A5UIW2VPxET0MVbU8jJOhmZJHvz/vTyaaEimnsYez3GmwrOkLds3BF2w5JVxPqcrDk42jnVri/A7d2ycRgHN20stcR3He2l3Ie3AzKD98FpEdJKwnhJYAabMYgc9jrPStCYXRtTImI36a6z7UFL5GorXmUjUwat8DxUF1EajY7Hy3EawZ8qoLhyoAM+9X+GXxaYXMoaCNCDBG5kjl5VtyO4NmTGvqSI+OsWuSVKmNj5aVHw5uY3/vVjjt3O4cHcEweQJkD8edD7Lsu0R6UMDpJnZVbaJeL403LrEcoAidh6+c1Sa7Wty4OVQlqz/sVoL9nrWe6dAYRjB9I/OnvGYVP4d1zg24YnwjOCoZlkspyQBowMnxAkbUl9hWujElrT5WVGM+IzqNIUSdY002OoMU09rMos3nt3VfMozQZMvoRqZMZjrE/jWPNOssUaIRXERUxEiq165rUC3IOla331rc52iCiWO+rKp5qyl5h4krnSr+HGg9PzrKypMdEVw61rcO3pWVlcEmtDwueen51Phz4R6/nWVlA5Dv9myj/AOJYfyVyPI9w9JWIcnLJJ339Kysrv0oaXkgPw/vpWYTU666Hf0NeVlcIbO5UgqSD5GNtqvYRQ2GvswDMCkMdTq2up11rKyuYfBVwf7+RP40RY7fv74r2soPsK6KeNUdKkRRLadfyrKyuOIre5HKprTHx+34gV5WUWBHl4eH5VHnOcCTBH51lZXHEyH+Wx55gJ8tdPSq2Mb/1fiKysrjirZut4NTu3Op7dwnOCSQDoJ21G1ZWVV/YSX3FjifwJ6/kKjA8J9DXlZTYekLkBTGvDXlZSjBTs+5DMQSNOVHO0QnClzq7ZSWO5JYTJ3NZWVml/UNC/piTTD2oQd3hTAk2VkxqdOdZWVci+0LtZWVlAJ//2Q=="/>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sp>
        <p:nvSpPr>
          <p:cNvPr id="44036" name="AutoShape 4" descr="data:image/jpeg;base64,/9j/4AAQSkZJRgABAQAAAQABAAD/2wCEAAkGBxQTEhUUExQWFhQXGBkYGBgYFxcaHBgYGhcZGBcaFRkYHCggHB4lHRwcITEhJSkrLi4uFx8zODMsNygtLisBCgoKDg0OGxAQGy4kICQvLDQsLC4sLCwsLCwsLCwsLCwsLCwsLCwsLCwsLCwsLCwsLCwsLCwsLCwsLCwsLCwsLP/AABEIALABHgMBIgACEQEDEQH/xAAcAAABBQEBAQAAAAAAAAAAAAAFAgMEBgcBCAD/xABDEAACAQIEAggDBQYGAAYDAAABAhEAAwQSITEFQQYTIlFhcYGRMqGxB0JSwdEUI3KCovAkM2KSsuEVQ1NzwvEWs9L/xAAaAQACAwEBAAAAAAAAAAAAAAACAwABBAUG/8QALREAAgICAgEDAgUEAwAAAAAAAAECEQMhEjEEIkFREzIFQmFxgRQjodEVkbH/2gAMAwEAAhEDEQA/ANMFO2N/Q/ShWD43YuDMtwD+Lsn507b41YDwbqDTeRGsiJ7/ANRWZDOSJhrooJjukdlACrh+0BC6wOZMeFPX+NoqyoZvSB6k1AXkiu2FKbbV7ayQGaDG/wALHn4iqrY6ZZGy3rTQdQ6mdCdiPDzqY3Sm0XtlQxynNqI20j2J9qtEjki1pllGDM7vlmJzW++NstJiJEzBI1idDzihA6U2CxJLqIJjrBvM6QZnwqQOK2gCxcQZPxZjH51blYzXsyfXKr7dJhMC2fDtbjv2opb4lbK5s4AidTFCR6Jtzl5fmaVbZZBMyO6KrnGek6WwApB0nNyGvIc6CYLp/b6wLddYP3pAirV+xK0X26V3lvYfrSf2lTmmdWkbd3OgFzpJaYrkzMpMFgNPQ89aZx3F3X4E5z2jEj8qjlQpzitNgXj3T6LhWwM1qIJMbgmSp5jah/8A+fXTGUrt+H9RVc6SYe51pui3FpidF+74T86+6OcKUu128D1Yghds55a8hVemuTNEN6SNZ6N8ZGJtZoyuNHXuMTI8DSuI8YVGyLDPz1GlVG/x9xbAtFbIX4VQBRPIECq3ex5HOG7zrPvVK30XxSezRU6RwYZRHMgj9aP27wYAgzOtYlbxzlt6tfB+OXFcTqBAI8Kj9JON9GiTSzdWNzy2HhQTF8bVCJVip+8Bt3abxTi4q2ylg+g8wdu7epYlTi/clcRvqLZ+LlyHf/3Uq5xVH1tsGgj8Q5H/AE0JNxDl/efENKi27qgsVfbQ/XnyoW2OjOFUwpa6RJJJV+QgCdieZjvqEcT1l57gDBTlid9BB2NR0wwpxbqAqPxGP/uqTYUskEmkuwln0r63i16sQ9wMqBT2diFExI12qLcxaAAzOsaa+9QL+PtDPLEZYkEETO0d9W2KhNXSJ97i6NauIFvM9xCuZwgEwR+LQa8hTtowBVD4rxJTJMgkQs/lVh6M8WS5YAYgMi9rxjuq037hTjQdz0lrkAk6CkJfQqGzoAVDanWD3ig3TC6f2V1tMGZiAQpk5dzsPT1qwFsbxfSa2NF7XjoB6UrAcSF4zoCDtM90GsxTDXVaHUjSfapvRjipGIQTALAHynWjpFyi/g2Va4Kj/t1n/wBQ/wCxqX+128ufM2Wcvw84nalcov3C4S+Cl4RVlrZAzDVZ2IPI0tuHjWQPamsVakBxuu9Oq2YCWNHZwfV8jVpACQogAfM1L61gkSYpuymhpTjQDvIqA7ZHfDliABJgR+lPrbKsJBA03p/9oKv1ZC5YEk66xz76eF7rOwBILEDKPKD4CedDHZ0f+Plwu9kDEWRm+EewrmOw7FEW3ALMAdCYHMwOQ3o4eEl9ygI3BuID8zUZbiJcyC7aa4naKq+Zl03MacwN+dXLlFWV4mKaypTTOWeN2rUW1YNlG5HzpninFkC9aAhVhpGxaTM+mvpTWIxjgkm2CCCpZlGXKRB1JEGq5x/EqwFtAgtKDMD7x2y8u/Wlw9R2cqVUwBxy/duXyL2ZV+6pBEg7HyolgOE3GUZFthd9hP0orwJ7eItguoLJ2dddgNR5/Wpdp7hzQiiPhGbf5aCjeaS1RUcEX6r0P8KwHV2yCoXUkqvwyY1UcvKrFwbgxvyS2VF5xMnkBUbBWlLL1hhQJaO4CSB7RQbo70tujG3nuKUw93RUMAoqSLWVdzpuPGadixSnujjxxLLlcvaybxboNjWZslyzk1gBnWe6RkME+dVnjL3LSFHdXdDBymYg9oSVExVz4l02UyLRMwRJJ0JG4XvHjVA4owYmG17iBHuNa6UPCTi+ao6MIcFoF4rFlrYK75gf0qZw/h7uQWHZoDYxRtOYHmp151fOFl3UEFI7xNcrOni0gsaU3s7+z9kIqrvvAnw13otY4eBHdofXxqMLoSWOygsfIb0z0d46btx0Ma9pfACNII+dZoRlLfwX5mXhD09hnEawD3x+lSMA5LKrkxMGOYFRcW0Ce4z7RUi8JUxzGnrRv5OFipzV/IfuYtFAtlV32I+7yZarjMDcaJysNAd+YIPkaYx3EmsLmcyugUTrmjfXlptVcv8AGL5brFukqPuRbgDnEKD71rweJkzx5J6OpnxqUaj2WS3eYdlgxI0EMQD3GlXF5DYFfc1C4Jxs4h2UqBADSAe+DOuh8KlgyCe9ifYaUjLiljfFnMycoupEs3HIAYkx31FxKFm+EMJ1WNSeUVKZpptG+L+L8hSmgsWV458hu5wy3cCu1vI4+4YMemwPOoPD8KFv3WHZU7L5jWpn7GzZipOgJ8zMAa99fNebKIJ6wb9XoB4do9r2qt9HpcGOPk47ixgEqGHI7eE719aJyrruYMb6d9RW4m7OEZQZI1Gh15+Xn3EaU6dGWKJOzj+Z4mTxJq3+1Ajil7tlYlmkCNz4+A8TQ7hnRuGFzMSRyVZHuSJo/fwas+Zjp+H8XdPh4U818jZdPD9NjQ82tI9L4fiQ8jCsmVW3/Aa4q62VBifgA1AksNKXh76vh1K6gufkINUzpRxBntIusAkHzABT86T0IxDZrimcoUEa6DX66/KhWJRxOfuYMyljz/TZYEIDQeddNgDamMfirYAJdVJ1AJAmgvFOPsVyWx4Fh/8AGtSTbPLwxyl0GTjbY0zrNTsNazZH2XcEg6+Q3PntWZXrjA6n/wCq0Lg3GDdtBhrGhA+6R4d1FKKijr+B4OOc/UyebeGzFiCzf6joD/CK7ieOhRlWB4AR9Kh8WwhvWy1sxdGwJjOBqRr8tdKrnCFZruW72de3JGgGrajTYbjvpdtdHo4xxw9i2XOLjDYdsRc+NhoObE/Ag8OZ8KzjgvFrpxReQzXcweeYY5jB5REjyiinS6xi8Uq4kWj+yw5tKJzKiGGuMvIHeddCu06r6M9HkJw93NnZQblxAVKiWK2UIAnP2WZhJgKBAmtMcdqmcTyMznltewbxvDHhnv3MqASiESY5EiYE+NVS5jrdx1Rz1esZ4kD/AFMBsKKcU4s1x8jsTmkkme8+vpQu3g7cqxzbDkO/X71GsMVSQt5GyxYXgrWLSXbLC5bfeDqGA7Q8RzBpGPxLYc5gC9wj4OSgiZPf5VJ6OYMK5VDmtBSyggAqS0so176rvSW/dd2xGykgQpnKI7IbzAq8eGCyNyQUczUeI9f49cAm8cs7JpJ9BoBQoZrzG6JUeUDyHOfSoX7dOpUMe81JsXSxlm1+6K6UckXpdAqul0S7mJkTBzDwM+tB7eIJO+9Tr3EsjDNrl1jvPKacw2EGJyrZUK4MAay2Y7E+HKpllydJ9Ee+gdirMw3OpHC+L3baNbQxmO/Ne/LNPX8DctiLqMmv3gRzI+oPtUe0oDCdROvlzrNPHGfYPT0SOJvdBkuzKwEjMeW+k9+td4PxA27iuNSOfeOan0qLxRypIJJy6yDuD/YqDbxhOgGu86flSMkFF0hWRW6Zr1w5gI5qx+QinuH3OwPCgXRfiHW20B3WVP5UYwQ3XnOnrtXNkqdHNcXGQJ6bXosLr9/bwiqrgMRBmRHnoaL9McdaZghJm3IIGmvcfKKqVzGDZVCj+95rteK/o4lf/R0MWoqzQOAoqi5lHxwZosdAg78x+RqldDeJk3MjHSDHnV1vn95aHjHyNYfOpz5R9zL5K9Vj7H6im8O2tz+I/lX106etM4RtX/iNYjOKxvFVtAWpALdpj3COz/fjQyxiJ1UzB3FS+MYVHukuARACkGG0AGg5ihWGw7W7hyJcKHfMAII7pIoWe88HF9LBFJBE2ybtu6B35/Yz6HSvrwhl8/0ruHxIkqdJ0gx9QSKdxeCukC4EOQbtpHLvNXE4/wCN45zzQSVr2A+Nvnrtfh+Ee2tSLLz4Hl3Hwb9agYjh2diWuxqYHd+VNpgQFLM890MRp59/yoNM9HhjLFBQS0h3pJbzWCQMrqVkeZj86l9D0HUE5RmDFSw+9lPziaj2CbqG0SWDDKrH4lJ2D76Tzqy8N4SbOHtWxqVBkxzJJNXLeNxOX5+s8Z/KM543cPWmTyAA8KgW7gH9mKtvGuFK5g6dxH96iq5xnhi2FQhySxO4EAADaPOtsZ+x5fDli0kHsJ0EuvbS6120guAFVOYtBE6qBp70FTEXMLddZhlJVhOhg/3BruC6R3rVtBmzCee4UaZVPKhnE75a4zEmW111OvfVq22pdG7lCKTg9lnw3SFGOsqxIzEmZHdPdNWS7wr9sRwjC3cKEdZyjuaN5iJ3rO+j+FFy72vgQF28QNh6mB5TVmw3TYWLWUr2sxkgTInf02jwpMouL9J0sflSlhf1P2TA2A6T4rCu2FutAEWm77Ylc3Vsgk5lCqGhiBERV14pxVCrEZC2+VSJ1EAaatlAid9OVUUYm1ex1typJCxrHbZQerPfMRv+EVebuGwzD96ikTAAHanzGs/Sa24/1OZ80UHGYrPcE6wIB5zOgNWC2tuACG7IAnMNwNfu0bwXQWxcci07C4qhstwyoLE5VJUA8j37UF4jwLE2LuW7bCgn4w0qeZgzv4GDRKSToqn2O8Lxy2zdAZgWUKswYk6x/fdSMLazC5OVk1Md4VSNQabADGUEBQdcxk+/jSrK9ZbuohykqV8RKnaNOVE2kU6W2U67aEZlOmunMCdKYW941PwSgqwg6D+9KG31gmhd1ZPaxdwzzrTPs3s2cPbXEM2a40wI+EAwQPE99ZcposeI3LSLbRoXRtO86nWlZVKSqLDxTjGXqNA6e8clg9sQtxHtODrI0hhzBg/IVQrLQwOm43235+FfXsY9xE6xixExPJaYmDT8Nxgky5TTdrokdIlTr3Ck5CqwD90lQ2WeYBkA8wBQewkGjHDuF3cTcuZELBELEiOyApgn2j1oaQRodKCck3QqfyWDotxLq7onZiAffQ1f763AGe2GUiDmCns9oSdRG1ZVw+07XAqglvD+9POtrtY39wod2NzqwGUAt2og6gRWDyZ8JJ0VHxfqu9opHTTAohvF1Vrz5DmWdDrmnlmMiYFU3C4MTLA+1aFxLg5uI+RGa5lGUb6K0kqdpO2tUd3IPaeCOQnSun4qjx27aCf6k7A4UC4joQcrCRMGJ1ir9ewd1rlshGgNry08JrOrOJBgF/yrYOA4iy1m3maSFAaQSc0TrApP4nXFSh/JTwxyPZBbhVwgaAa/nTFjBGw4NwZw7HsqpJPParR1lj8Q92H1qm9Lb4uXQttoRBBOcwWbUEHuBAHma5WOTcthrxccd/8AoK6T8bhybXwtsFjQePdQVuMORBJ1Os05+x3AELSufUGJlSJG351OvYNSNjPfApk4qLo9H4kpZcaaZP6P9Hrt8G44cIFLKDpnMdmDuRRvimHvNh1VXz27igBgoUAsRlzgePOmuh/FGUGzJESwA1PKdIJinOL41rWZFcAMQ+RhlKvOYFNIhjuDzJPOlKTviYfI+pHLfwZ1eJggMdNT5zsPSmUxcaQalW7JYEdxIPn3mpFrh439vE/pRaWjqcJydxCHRZB1qEj7w+ZitO/Z9BHIVmvD1ysoH4l+orVrVsjnPmBQcU+2YvxFcHD9mZ3ftSsHlzrNekXFBdcKvwJIB75iT5aVaulHErtvDMptupudhWZSu/xRPhPvVEwGLNm4HAUkTowka94rdjjezyeDE47kTcAme23chDk9yk5T84qFdvSSaMJ0guXVvDLbT90xbKsZoiJHrNV8NTmakXHg9jJhC33rzf0LI+s+9Vq6RcAaIUFgdeQg/OjXG3uWsPh7ROuRpPdMGPQGPeoeEu2Wwi2rs2stwxdRM8nLP7xZBIAMaGdBQYlbbZs8p0o417Jf5Ady+S2aYMyI5RtHlVz6McUuvauXGI/dlQG2ZiQdBynxHjVU4xwxrDRmS4p1V0Mgjx5g+Bq1dGMCGwIJZVDXnY5p+6FRR9T60xmaHZYOjnGrlu5fuFSA6oAW+FSpIGviD7inuK8f61HXdyoDTEEhtCe8gfKq5btNmyAjKe5h6fOpFtHQjNmnfWT661ccS5chrytLgTuHkbZRtykfnFTOj/CRcxBUFgrIZ1G6kc/+qi2MRB7QWP4QPprVr6D2A193ywqoRPizD9DReRrEwUk9MzrpBwtsPfvWjGXMCsfgYZgSe/8ASqzjB2jWifahigcWQPuKq6d5GYz7x6VnuJ118aKCf0o38BSSXRGAojds5ipPw5ATX2DxFsr1V1ZWZVljMhO/8Q8DRXiIs28IEVy7sVYMBAIBOhB2ABPqKGhLAwu5m7hsB4U6x2qJYGtTAhMAbzpTYdBpaIuBxrK/ZYqZMQSN99vpU7i+HKntgZiAQdR7g1M4b0Svo3WYqxct2g2XMYXtn4Y1kjnI0o506xlq5hsOJDXRGo3AClXDebQR5GkPP+XsNQ9Dkwl9jfDDc/aLpZljIgIjXdjuPKtKvYJlBIun1RTvpyFUn7K+GB8GzJddW6xswUkchl591W5+GX9hffv1g7bVzMseU2xmN1FbO3cHcQdllmGAOTnlJ5HnFefJ1337+Zr0IbOJH/mBo71G8b6DurAcfYK3biGJV2X1DGtHj3sVmGiYFbX0a4Vcw2HnqlHZVmzOWJIXcdnTymse4XZz3rKETmu2wR3jMJ+Vb70gxjC0RbBLMcp02UzND5L1ReHsHWMa1xgEXU/pOwGtQLvDbhTMTKu7IcqlpVnJBOb7o/OucIXEIZZIOyxLCCOcDfworctYlgA1wgEgQAF+kmsmGbj32aciT66APTjBDD2bbIzBxoM0fAIHIb61nOKx7sdXaPOPeKvPTrCG21tSxYur7knUQRufCs6BmT31uwxTgnQieaafFSdFm6CMRiZALZUaYMb6DXff6Vacdwi9ddrkHQc8xkRsJqb9lfCerwpusIa80j+BdFPqZPtV16oVly3LJfwMxT4xMSXEpJGZQZ1k86bfiXa3H990Uz02ZFxl5bSm2oIBUGBnA7RA5SZNV3MfxGtH9NJ7OkvxiMVxUXovHBSbt62i6lmX0AMknwArYIrMvseAH7TcYiFFtZO4JzEgeeladbuTrlIHKdD7cqzyx8XTMvleZ/UNOuii8d4Sl+xcRgs5WKFhOV8pysPEVgRJOtejrhGVvI/SvPFxeVasD7RyUO8Lf/N/9m59Aahl6l4Fdbv/ALN3/gagKK0kDpvvctIXYtGaJ1I1jfntTOJX9wvjdc/0WxTuHP7kev1pvGf5Nvxe4f8A9Y/KqQUm3tiscQyE/iFph/sKN8xUzh2Pvfs/VLcAVWgJlXY5mYkxO/OahYfDHqQzbMtzJPPq2nT2celfYG7Fp43zrr3aNVpks5cx9xG1CyCNYOnjpVp43xqwjLctgmRpDGXk6uoOiiZ0nkKqOItAiZM+ppfEh/hsI3MrfU/yXpHyajtoEs2B6S27pVSzh2IUB1DCSYGp28zWy9D+F3LNtxdUK5YbZdgP9JPMmvMuGAneK9QYbiblQSQwIB105eFZ/Jm3GhkZ0Yv0zxmfGYg7jrGHscv5VWb90HQCj3Ta01jFXVdNHYupB3VmJH6elVtsSvcRW3mnFKL1QcpCbum1E+K24dbf4LVseuUMfmagYVc7ovewHuQKncQvTibh5ZzHkDA+QoY05AEOzoaN8BwpuYnDoPvXrY9M4n5TQ7E2R8SkGrR9nOGZ+IYePuZrjfwqpn6ijn/bi2EtGo9L8OrWrQdZT9pshhAIKlzbM+4rC+kGH6i/1BM9WGSe/JcdR9K9B9I1U2Liz2h21EHUoy3IHqKwb7QMDcS9au3BDX0N2O7NcdiD46iufg+0Ca2Wv7G+K5MQ9gmFurI/jTb3WfYVsaJJJ9PavM/RviRsYqxdH3Lik9xEwwnyJr01bAgbd/vrSc0PVYcJOhor2vUfQ1506SLlxd6Obs3uTPzmvRoXX+Yc/CvP32gYQ28VdHdduA+THrU/pf5UfjrbKm3RJ+zvCl+I4Ux2VZ2J0+7acjTzit5KjuHtXnbojxk4fEWrvJW7Q70OjbeB+VejAQROhG8g8u+q8iLbLxuiMtsZvLz3P/X1rl5dV855VItrp560hozDz/I0hJoZyTMs+1HF/wCLtLOiBfmSTVFuWiGK85ge8CjPTbGNfx19ogI2Qfydn8ppzgGD67H4ddwzo58lGdv+NbY+mAiTuRtXCcKLVi1aA0S2if7VAqZX019NZE0OPPvT+8Gxt9l+EsfcHKfmKrTtpP8Ac1Yenaxir06EXbo9C5YfI1W7iSumv6V0/ZGd9msfY/aTqVOYEtceRr8agZfZTI861CKoX2VcB6vhwZpV77m8DzUaKhHmFB9aty4zJ2bwynkwnK3lGx8K5+SpSY+PRXg9t1OW5lMHsuI/qGnyrz7eGpFbWCe6sX4naKXrink7j2YxTMUUrMOLLz7RK6O4U3b/AFQ3uJcUeZtsB86CWh31ZehF3LjrBImGJj+UmNKE9IrAt4q+gEAXXgbwGOZR7EU+9jr3RMtCLY8Z+tIx5/dWfK4fe4R+VPrpZTy+tRuKt2LIG/VmB3k3XirRbDXSm31OG4aoG+HLmO9nLt/zoPwptLg71B18GH5E1avtWsZFwK/gtOn+0Wv+6qHCT+8A7wR7gjWhxytWQmONNqRxJZwVr/TiLo9GRG+opaLJgad4p7EN/g7w3yXbLeWdXQ/MCnvooBYTLzBjnG8eFekeFR1FqCY6tIneMo3jnXmxa9JYERat/wAC/wDEVlz9IuJSvtX4aGRLwnMqlf60Ov8AKX9qyhrdb30utZ8K6mNYA82OSfZjWEsIMVWJ6Cl0P9H7P+ItnkhLnyQFvqKHXL7EydzRzg66X27rLD1Yhf1qvOCGNOTAH7d8jaty+z3gi4MdcT1ty4iwfhCK0MQu8yYk6bVhVphzFb5wPFNcwVmGAY2l7a8jEAgHupOecqpMJNhzj3GsOLVzriyDLIiJnUQvIzoI8dax7pmrYtyVJ6/DoqMh+/aEt1iHmQWMiNteVXbiWHZgBiAL6gyv7tTlb8RnbzFVvjXDUvuerum04P8A5ludO5biH4fAifGqwzilsbLE39uym8aS2txeqckG1aOqwQ3VrmBgwe0CZ8a9M9HsULuFsXJBzWkJI2nKM3zmsQw/QjOdb4H8Nst/8vyrQujObCWLdhL+cDNGbSJMkQdt6k3FpUVwmu0Xjq9BMbzt51iP2tmcdfWAMtqy+m8gEMT4wR6AVp97jtxILqpWdW2A0OrGdqxzpVibT8Vd1uC4t/skDUKXQJlzDQwQDPKY5VMNWDJ6Krh2YnTYc4ra/sr6UHEocLdM3LagqROtpSAQ3iCQPEHwrJeH8Gu3bN8oyL1H+YrMQY1nJpBjKdCRVi+yLg9y9jRctsyJaGZ3BgkH7g783PwB8KZOmio6N7KeJppkMjXn+Rp9h4mmI1Gp58/KstDUzG+neBFvGXo++wfzzKD9Zr7oDrjcMec3F/oY/SjX2wKFewwnMysCZ3ykEeupqu/ZvfzYy1HK4PZkZTWlfZ/AuX3G3gH+zXT6/KlBPP3rpXxNZqD0Yv8AbJw9UvC6N7gBYRGoGSR5gCqHgb3I6+dat9tNibVpxJHaE8pBVh8prHEugHuPnpW/E/ShU+z0p0W4omIwtq4gyjKFKgaKV0IAHLu8CKLZhWTfZFxYi49h3t5HGYZt84gQp8Ry8BWr9We4e5rFmgozHQdoz2sq6b28mMuD8WVvdRPzBrV8lZt9p1mL9tvxW4/2sf1FMh2cvDqYN6ID/G2fNj/Q1c+0Szkxrnkyo39OU/8AGpP2f2JxeY/ctsfUwo+pqR9qFkHE2SPvJHs//dN/MPb/ALiBfE2y2ra88on2FSOCpnxeBBUMMqMQdQQr3H18NKHcVu5iPKjnRRf8bh+WXDg/0N+tR9DJulYc+1rELct2GFvIRcIMMSNUkwDtyqhcPuhbiHuYfWrz9pVv/DWjz6yT6q1Ufglsm4piYIJ8pqY4pKkDjk5Rtk28cjEeJgd2tLw75rOLHfbtuP5Lgn5GoV0E9rv1JJqTwkybq/iw935Q35U0MFYdCzBRuSAB4nSvSKNAAHIAewivOXDMxvIF+IsuXzkR869ENYcDNlkd6EOPUrMVk8i9EIPSJi1i6B922zesafQ1inFwvXXMvwl2KxtBMitta4GzDcEQfIiKyLjuDS0lkKZY5yT3ANlUHxlXPgIocT3Qa3F76GcIcuGuH8VxE9ACx/KgV8xcPdRy8cuHtLzdnc+kIPoaB449qtQAsxEjSt74Xh8li0q7C2o/pFYJYOmokc63/CXpRDtKqY7tNqz5/YuxnGISOdB7/DLkmHJ8GUEVYr76eq/8hSqR+Uibsp74G6D8KnyJU/OnE4jdt79YAOTKHX8/pVoZRTL4ealjlnmvcr13j9m6Cl61ZYEQQCbZI8QDQxuD4FmVkVrTKQQZLAEHTnVnxPC0b4kB8wD9aGXejNrdQV/hJX6GrUq6D/qE/ujZDPDxat4jqMlxsRowDGRM9oIATGpmjfRLA28PYClXDEyxCFgT4ZZIHnQW5wBx8Fw/zAH9DTa4fGWzKGf4XKz6bVbk32Wnhfei+2OIb5L405F4P+1qlrj8QHtjKWDAgNkGUbHtEbDTes7fpDiFEX7bEf6rYb5rUr/89kBDB0iQxRgO7KdDVxUfcjxJv0MJ/aLgziDb+EXFkfGcpHcFOk+IoP0FwSWcWjX3ykAkL3ndTpqaQLtm4ZN1pP4v1Ij50+tk9ctxQrxGuYA6eExTHKK1FhPC+NtbNWt8StsQFdZ31MfXc+FTlQb7/wB8o0rNcO4zOXW6hYjcM6iBGhQED5U+/E7dpSRe1+6EuAS3IGSI9aBNrQhwn8BL7WcpwBUiWdwF8CAWPyBHrXnfDXcrQVrUeNccvYiEuXewDISFYzBE5t+dUD/wQJeUFiRm2C6n308/Ca0wdIXJHcHhUcyX89Yr0X0TxRu4OwxJJyBSW3JXskzzmN6w/hnQ8v8AvbsW1YmFWQDr93UkCtc6HuMPbNpnCoNUVtCB/etDnmnFIKBWlLH4SG8jr/tMH5VRvtIMtYJOwfTzK/pV7bBgqSHHZ11DRp3GKq+O6GYjG40o10LbyK+YgsSpkQg0mI3JG43qRSsw4cbuwT9mgE3zzIUenaP1+lEen2CLLauf+mxB8mH6ge9GcJ0LHD7jEXs6XFAUsIIZZLKQhK8wR4E1F6WKr4dkzgNKmDHwz51JWpBuMnk0ZnjW19BVr6KW5xq9y4df+CD86q2LtqpMEsO8bVonQbhZuXsRdzKOrFq2ATBP7sMY9IpnsNmm1ob+0O3OFB7ri/MMKqXRXhvW9fcLZBYt5zpIY6wu47jVt6Z2z+yuCNip/qFDuiGFzcOx7zoABHjlMT7ihhdAYOioXmJ8Kl9G2/xKKfvK6f7kYUPYEmOdSOEPlxNo7RcX/kAaYho50bX/ABVkbfvF+tbDbuMplWKnvBIPyrKeDYWceF5LeafJGY/lWmG6KTl7Mnkfcghc4wSyrcyuXlQWGoESXLLB7Ik71k3GsbhyYsLdVZYlnIJaTpAAhRziTvVs4mxbrb0AJatsiyd3YEADvJ7v9M7Vn1q1JCnmY99KrGq3RsipQxpPt7/1/gmcYu5TbT8NpPdpY/WhN7U0Q46wN+5G2aPRQF/Kh+IOo8qYUP8ADbLO621EsxgDvPdW7YLFp1SIwAvgAMARGggwJ+elYfwhCb1sAkSw2335elavwvDpb+ELrzmGPnm0/qpOZ0uicktB5rmw8R8tadL1BdogtKj/AFAgbEaE6H0NPBqyt6RCRnrgNMFx30rNVJkHjSTFIFylZqhDnVik9XS5rmar6IMXMMCNTUK9wJLujG3/ADT/APyaKZq4TV3RZXL3Qy0PhdE/hN0D2yRSML0aKsJxa5f4XYju2RZ96sgFdKzplknuG/tRc18Bxyzj0wPjbWOwnw3lYESmRnIZeRGdMvpND7vSi42mIsK/8SGfcSKvCYM9XkutkSZCmCZ71BEj0NNNftWxFm2J/G+/oOVE0v2HLyZe9FKa/hWIPVFGH4eXz09qd/8AGMGqNba27u+9wwfKM23tRXiPD+vOa4M57948o2oNf6MoTIzA+Z+hqlNxJPNCXaDnDrZYAwxAiJ28KJG23NW+ZqqWOFXrf+VeK+494P5VNTimPTQlH8SF+sClv1PZTjjl1IC8Qx99DmtyV5rMg/ytpRPgv2iKpIu21kCICwfVT+VQWuTpQbi+DtMAbjKs6AnTXwrVGLvRhxeS4x4vaLw3SkY/shcgU6SVmYjRRQfjvRZnXrAzTABB5+Q/veqQmDvJLWmW6g7iD9NaKcL6Y3U7LHb7twZgPfUVUlNdmyMsM/0ZKt/Z7fKFxbMDkSo08s1SOxYcm8LloM8qwYFHgAdpUOYaDmK5a43cv3Fa7iGRF+FbYga95kmjF3o5YxKiWDAAwyN2hPf/ANireVNUw44ZJ2iD0lh8BduqxbbbKRq4gSDPdvVT6O34weNzOVBFkARo37zWT3gUdxnQm6kizeUqRBD5lMeOQEH2FSej/RHOLlprhcaMAFIVW1E6neOce1Mg9WKnFJ6VGeXrf3ocA7HKYJ8DtTWH+NT3MD863bDdH7YsKBaUhZdgyAkMo0kERI1qhHhds3+suWkWTJCTlmdxHfvt30TnXYviNcNtBcbiNNRJG/3iCY96Ptf00EsdF8yYFG7VhbyZFYF9MqjcSJEjkNDr+lUPFcGxt1nuIrBUaF3gEbww7JjzoZq3sBYHOd+xA6a8TDOMPbaUsyGYT27pjrD5CMo8jQbgom/b7g0+wJ/KmcfhijsrRIOsEHXnqNKlcE06x/w2mPqeyPrVpDJtt2yDfu5mLHmSfc00da7dQiJ5ifTauEGiBCXR68Ev2y/w5t4mO75xWngVkCORFatwu5mtWzrqi/QUvIZvIXTCWGxLJ8LEeHLXeQdKfXFjnbUD/R+7PsvZ91qErV91nhSpRT7ELJKK0wmLynZwPC4pH9duR/SKfXNElTHesXF90mP5gKDg0pDBkGD3jSlvH8DY+S/dBa26nVTI8INKz0LuYkky0Me8jtf7x2vnXRiu4kefaH1B9yaDhJDlmg/cJ5q+z1Ds3yeQP8Jn5GD7A0V4dwy5e1VSF5swKgd+4mqV3Q1b2iKXp/C2HuGEUn8vM7UTOGw1n/MY3nH3V2nx/wCz6Uxi+N3CMtuLady/r+lHxS+5lj3/AIZbtCb9yD+BNT6n+/Om7nFsoK2UCL3nU/370Ia4eZmug1XOvtJY9cuFjJJJ7zX1NVwmgsg5mr5hNIruarIdyV9krk0qoQphca1Ge0SZDMvkSPcbGnDcpLt3VpTa2jAIss6NmW4cw2JVDH9NN4wLf/z0W4fxjsP7jsnyI9aUaQW5Ci5y9wlJg1+BXE7WHbrV/B8NwD+CTm/lJ8qkYXEXLYFx1e0BzMqSe5QYNSiJHlUTFYAXN/nv771b4vtD4Z5R6YUwfSi7rqrg66gT6Ea+9WTojxlDeMtlZwZBA1IGhDDu8YrMr2DdDpqKkYbiEaMPXYj1oeLu0a4+UnHjJGmcW6ZJY1u2h1sQSXzA6R2VQwJ5neqHjuAXmi7YfrbROZcrFSOcQ28bb8qg9SjNKwTvDQfrvVs4f0gyqEe2BGkoI/p29qrJkl8DcEITfZA4rjcq2HOdL2X7rZMpHIkg0jpPwG7ci4L1x2CiVdswmNQvd7VabNmziFMdW3eGHa9AdvSpeBwwe6wuaKsa7T3TQ/UlaouWHitmNXuGXgwHVsWJgACZPhFGeGcAu9TdFxTbLlRB3gGTp31rdzo5bJ7LIIMydT6cqi4sWpyuUM6ASJJ8KbykI+nek9mWdN+GoES7aEBYVl/CD8Md4kR61U7FzlWy8V4IlxGRdQwKlSdgeYO4MjTQ6xWbYzoy1u4VziAYk76eVXGSoX9OUNMjYMKTqK0bBnKigbBRE90UG6M9Ajels8wJVdpjv8J0ooyuCQwgjQ+FVKViM66snC4ImlriBUKIUetcDT4UDWzK4k43K+moq3iN6cF8c6gDQ8GroHjSV12NdZSKoqhVO9eSpUscvdJj2pkCulaoJWha4groD+dOpxAx2hPiKiGkxQuKYSyyXuEU4gh0mP4gR7Toakg0GFJyx8JK/wAJK/Idk+oNLeN+xojnXuGc1KjxoWuLcDWGH+0/LT5Cn7WMB3kef/UihcWhqyRfTJoaK7NNq+lfDShDscBpetMZ6+zVdkP/2Q=="/>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pic>
        <p:nvPicPr>
          <p:cNvPr id="44037" name="Picture 6" descr="https://encrypted-tbn0.gstatic.com/images?q=tbn:ANd9GcS4uEd7BRmmSMvDL32Rvi9ueinDSM0yYkoczVu2Pl8EEuz5yaGE"/>
          <p:cNvPicPr>
            <a:picLocks noChangeAspect="1" noChangeArrowheads="1"/>
          </p:cNvPicPr>
          <p:nvPr/>
        </p:nvPicPr>
        <p:blipFill>
          <a:blip r:embed="rId2" cstate="print"/>
          <a:srcRect/>
          <a:stretch>
            <a:fillRect/>
          </a:stretch>
        </p:blipFill>
        <p:spPr bwMode="auto">
          <a:xfrm>
            <a:off x="228600" y="0"/>
            <a:ext cx="3076575" cy="1485900"/>
          </a:xfrm>
          <a:prstGeom prst="rect">
            <a:avLst/>
          </a:prstGeom>
          <a:noFill/>
          <a:ln w="9525">
            <a:noFill/>
            <a:miter lim="800000"/>
            <a:headEnd/>
            <a:tailEnd/>
          </a:ln>
        </p:spPr>
      </p:pic>
      <p:pic>
        <p:nvPicPr>
          <p:cNvPr id="44038" name="Picture 8" descr="https://encrypted-tbn0.gstatic.com/images?q=tbn:ANd9GcQYjwAM81u34v86Sm0eMOUGitdh0ebgZ4QmbDkRfvWlyK_67QcB"/>
          <p:cNvPicPr>
            <a:picLocks noChangeAspect="1" noChangeArrowheads="1"/>
          </p:cNvPicPr>
          <p:nvPr/>
        </p:nvPicPr>
        <p:blipFill>
          <a:blip r:embed="rId3" cstate="print"/>
          <a:srcRect/>
          <a:stretch>
            <a:fillRect/>
          </a:stretch>
        </p:blipFill>
        <p:spPr bwMode="auto">
          <a:xfrm>
            <a:off x="6677025" y="5029200"/>
            <a:ext cx="2238375" cy="1619250"/>
          </a:xfrm>
          <a:prstGeom prst="rect">
            <a:avLst/>
          </a:prstGeom>
          <a:noFill/>
          <a:ln w="9525">
            <a:noFill/>
            <a:miter lim="800000"/>
            <a:headEnd/>
            <a:tailEnd/>
          </a:ln>
        </p:spPr>
      </p:pic>
      <p:pic>
        <p:nvPicPr>
          <p:cNvPr id="44039" name="Picture 10" descr="https://encrypted-tbn0.gstatic.com/images?q=tbn:ANd9GcRlXSHPu_TY1vJGyy1KDbyuqgKno2Xw4XEMOkK-1IS6ErjBd55FtA"/>
          <p:cNvPicPr>
            <a:picLocks noChangeAspect="1" noChangeArrowheads="1"/>
          </p:cNvPicPr>
          <p:nvPr/>
        </p:nvPicPr>
        <p:blipFill>
          <a:blip r:embed="rId4" cstate="print"/>
          <a:srcRect/>
          <a:stretch>
            <a:fillRect/>
          </a:stretch>
        </p:blipFill>
        <p:spPr bwMode="auto">
          <a:xfrm>
            <a:off x="6981825" y="1828800"/>
            <a:ext cx="1933575" cy="1847850"/>
          </a:xfrm>
          <a:prstGeom prst="rect">
            <a:avLst/>
          </a:prstGeom>
          <a:noFill/>
          <a:ln w="9525">
            <a:noFill/>
            <a:miter lim="800000"/>
            <a:headEnd/>
            <a:tailEnd/>
          </a:ln>
        </p:spPr>
      </p:pic>
      <p:sp>
        <p:nvSpPr>
          <p:cNvPr id="44040" name="AutoShape 12" descr="data:image/jpeg;base64,/9j/4AAQSkZJRgABAQAAAQABAAD/2wCEAAkGBxMTEhUUExQVFhUXGB8aGRgYGBwbGxwaHBoYIB0aGBsYHCggGholHhwcIjEhJSksLi4uHCAzODMsNygtLisBCgoKDg0OGxAQGywkHyQsNCwsLC8sLCwsLCwsLCwsLCwsLCwsLCwsLCwsLCwsLCwsLCwsLCwsLCwsLCwsLCwsLP/AABEIALcBFAMBIgACEQEDEQH/xAAcAAACAgMBAQAAAAAAAAAAAAAEBQMGAAECBwj/xAA+EAABAgQDBQYFAgUDBAMAAAABAhEAAyExBBJBBSJRYXEGE4GRobEyQsHR8BThByNSYvEVkqIzcoKyJLPS/8QAGQEAAwEBAQAAAAAAAAAAAAAAAAECAwQF/8QAJxEAAgICAgEEAgMBAQAAAAAAAAECEQMhEjFBBBNRYSIycYHw4RT/2gAMAwEAAhEDEQA/APJMSsm5I5RDzfzgmXhCokPo9Y6nYXKzxnyXQJDPs4DMw+LkAhyjvQCTUoBcJahNr8IQolkRZexSCZ6kBRTnlLDgA0YFi+jC4rwhSvEEApIZqN4wNsoEKbiMls7kn8+kdTJw1H3jUpjxtAJlt2LJSNoYYKylCgkuobrZTUuRRx9oW9ocIZWInoLuJhcHgS49CItScahWI2cZYC1fpwlQNAVJSqhoa19oQ9opM/8AXzlLoozHIOhDADyjBPZq+haVJSoJVmelLUI+0c/rQypaWKc2YON7lWOcVPJmqWVOX9QLxDLII0Jq51qReLa1sEtm50j1+scYqSQznd8fKDsROzKDDKM1HLtUCtIl2pMCk5nAICQ2p3TUDg8JSdobgmmB4MgUNlhlEB90VpqCGiVeIIqgq3XAJUfhLhhWgYQDISVKAB1A8yBDbZWA7xMy1CkFw7OpngnS2wjyapC7DJPeJKSc2YMQWL09Xi09o+67rC90k5yjMoFTsoJTQvqWfxEI9my8s9NDuThapZLu3k8Oe0WzEykSylSql1O26pVfpaIm05oqKaiA4yWBISVOlYWQZZcWWaVo4pfhCyVugLLEF21FDYjXjBuPxwmyEhSiqb3hUSdX14XgSdM/ly7lSdKANRrV8YIJ1TDI1ehl2kmlUiUoulwpksWACz8OloQIRRPV7wxx6nlS996K3W+Hee7Ve/KIMHKJSXTVwz6Vv5U8Y0x6j/vkze2OtqSFfoZihVLpcD/uH1g3ZCgNmTk6hKP/ALZcTbSnSl7OWhEwZxlJQ/xbwt4CF2AnZcJNT/WlAFeEyWfpGatp38m3T/oq2PS8w309o3hZYII0MGYnDfzt4aA+g+8DYdOZ2/KRumYONMJm4cJWtsit29rgEhLUpHOPNJfU/SMMpQBJck6txjvayD3cpQtUeLQRHTI1zXrWoB8Q9oK2up5yOIlJhctVun0h72klgT5Ta4aWT6/aBaaDwwnZExSVukVCF/8AqYRdlUj9VJcOkP7GH+Bm5CS15awD1TeEvZcBOLlh3ACq6fAqIvstro3sQ7g6D0h3hQDXhbncelPOFGyiyOTfQwxlkgX/ACkXIiPYv2tNTMCnDsAPJRAPk3lGSlEdOECrJOfoPcQxkrDgn/MOKpDk7kATVOpVr/QRqNY5DrUR+UEZAAMmca8H0ESzZrGxNIAnTyk0t+PD/DbKBwf6oTRmM3uzKpmG7mChWo0huPkx7Ouym0BKxkhZISAvKSdAqh94j7S4IIxU0A5gVZgocCSXpeE6pzVFxUdeMXftJhpc1HfJUSrukTKAk71FAlvlprEy1suO9FOx+CKVZSCK15RH3JRcP9otG2JDTVJyiqEK4kjLfrCbEF1E1CVJBHgG15xnCbki8kOLLZgcKkI2bOq7rSX4ApZucR/xEmqXjcRlO6hTsof2hy93d4lwWPTOweDky0FU2StSlAUzAg0B5MLGK1jZys84qLqUplPUu9jxtEKNzG/1Fyg5Uf8AFAPWJMPJIlPzFW0fj4xwpJClvx941h5m6R+UjdomLS7J5xqPbWIkYVRzNVrk6cI0lW8Ht+0TieGWA+8AAx4NfjE7XQOn2NeyeGS8zvPhCSVJDOQkguFaMQII7IbRRKRMzJczZiEg3bK6kgg0u58IUYCXMYhLgZC+jjhzeMRizIQpLZVd4laSflKAsUGvxDyjOUOTa+aNFKkvoKxOIliYtSDvLWttN0ylDT+4mJtsY9RkS0EF07xJq7Bn9YUGakgZWJ4xvulrdkljbztFvGk0JzDsZgQiS5USy2AAuTKSoF25tCtaBlBUqrW+lLGDpuFnEDMCd578EtAn+lzhTITCj/JOS29I5wqHVU0b0jeLxgt8ogiRszEJZ0GtB184WbTlKlryqSU6xpCmxK1E7Rib8YayMXmlEG4//Qit97qAB4ww2SsqVlDkmzVPlFyiOMh9tZjihvDKZUon/Ylx6QywuHlZXllL8GqBqVZrBrdIX/6HiETQpUpYQUAhTGjiGM3aWTDqloRlzFOZ2cqBSGOpLPeOLJKklE6sMbbbCpCFBikuHbKRQizCF3afZ/8AKSQCE96XcMEkpUGPjDvD7XlLXlS8peUjJe9SaXo9Y1t1apwMj+rdatDQ7w5UrGEcslNaOqeJSgyi7SwYQJRBfOnyon7w82/KH6yWm47iU/8AtUYFwmw5syX3oYpk5kqrwAqONomWpasTLmLspIbXdSCPO8dqf31Z5zX18DLtRKEnJutmlrt0SH9/OKhsKZlU5+IJJrwyGL52+QV/pmqTLUPPKB9Iqadkz0EhaPiSQltSEFgImDXHY53ys3stNG5feGIlgJVyr1ooejQLgJBCQCN5iCObFvEQ+TJHcKJegNg9Rm46sSY0nKiIRspqQBMPBvoIPllw+WnRoElyFd7vA24XoLcYsWDwbShwKh5lqX0cxTdIKuRXpxSFr/7oyDMRseaVq/lquYyJ5R+SuMvgqqtIebK/6Sx/ej2UIWy8E5qryEOdlYUpC9c2VqahX7xpKSo54RdizZuCXNmFCQ5IP7NzeLnLwi8KgYfEpKTkLBQykomAi6XBCS13hBh8BNk97OmIVlTMBo4chWZgRamsXnaSJm0J0ruZT93LzLKyr4V0CQVE1IHmHjKc90dGPD+N+SrbQxZ70KUxIlJS4rZ7+DQtw2CUuXmBDJKklzZ2KfqIn2XsxWKnTZaVJlpSoglZOahO6lIqTypBOzMSg4RUsMFGaEqJ/wDYUoB94VKPQ3GUqstX8JdnA4nu1BJKAVOK3oBx19IqPamSU4vEywmicSpmHFR+jRfeweyF4WfKxKSZwXmlzAndCAzhTq+IAhvGLzi8PLWnN3CS6ioK3b61EZudSclsJYn0zwfA9mcVPKjLlKqbmmvPSLFsH+FWJmZu9UlB1AqekemImrSSwCTyFxHX6qbdyOYiHmmx+1EqOH/hhKluZgMxhxbwidPZOQkunDNrVXo0WReKWoHMtvznC5eJamZzzMYuTfk0SS8An+mJDFMhPjz5NCDt52W7yWFpSn+WQQBRwSHc6NFrXMV/U/S0RFalEpJLHizdK3gjLi7Q3vTPB8TsybLUUVY8NOR5x652B2BM/TBOIQpOU7pYVSaxziOzkiUkzQSoJJUtCy4U1QAWDMYa7K7dSScqgRya0dMsnuRCGJLcQhWz5L6/7feCk4GRwguVMk4lO6oPxH14wvxmBUhWVf7HmIwcWhvRJMlYYXlpV1MVPt3seROk55aAFIq7/LciG68EdSQ0Mdj7Hlrzd6CpA0JueFNIcP2VCfR4XK7K4mZMCZEszHqG4c+EXbsh2AxOFxCMRiEgJRUAF2LfNSPZ9nSJEsNKloljgkAe0ETCCDTrHVKTkqsyUYp9FK7UbVJwq0hgNeQ5ekeM4OaVTwZodCVbxHUtePYu02ziFlKEulYsNBxigo2MsqWCMgDlV3IcjTSkc0NWjoXgExGGTmMwBSMgYEWITmbWoIbqAYM2HNUqekFyVEKzWYlIYAPageEc6cyQLJDgVfwfodIt/YzAEKVPmDKUABjfeBZn0Zobg1Ft+DT3I8lHyyyT8KhCVSyhNRvEBgXF2EUvbktKcXIQkMlKbdSoxftg46SsKXNIcKLA8GEVDtjggvHKmSAVIypL6WLtygwyVmGaLTouSgh0Ey0qOUs4dg9vQQNPnyypLykhjR9CResHbLmJKFZlAKKiQ92LfvD0YCVMRvBJIBrqQOB0MZduht0eJCYFzlMGBUogeKv8RdU4UIkWoCaan4kn0A9YpmwEgTAoiwc/n/bmPhHpGMk95KysyhcgOS6poIbiGEb5jLEUPtVikrlykJTlYlunAeMEKw2SRJzOwWkkNW4BFL1vEHaLCNOkygcxIDPzUwfgdIebbk5ZckaBaHYXIYnwq8O6gh9yYcrtBIF0uekZCSdglqLpQWNqGsZGHGJpbG8jY2DSlu7So8VUfoDWGEzCymDJQABQBIPvCaasZ3C0gjUPGpeKTqtRPDyhkJotOH2dKxUmZh5lfmAtyLNpaKZ2i7eYfDFUtAWZ6VJBKUiiUkHKoqI5hoZYzbQlSZkxDpUlClA6ggUMVPY3aEbSUtWMwcicZEorMyqFKqAlFLkk00vHRiipK34JeRr8V5GHaXYCe6VjkEhMw986CQcqgXY6G3mYTyVyMEEk76Ji0qCgyhlYFyn5gxZuMek7H2tgp+G7pMpaJaRlMuaMwSWG6qrs1PKK/tTZOxpeWUcNnnKVRCJqmS9mBWL3YUppD15ei1J+Fs3I2yUzFTJczMhe9l+VjVw1ugiydittkTFSlFJlqqgDQuaHlBUjsbhl4ZKpcnuyDmEt2UWHwZgogV1BZjDrZfZLCIAWiWpJUASM5o4qGelYhY3dxNJZ8fGpIE7RSygBaPgVRz8p4HlFdmKmH56cosu1drolpXLmy2QolLqdSTq9KpP2iqnGSkC5I4ghQ/4/WMsnGwxYMk1aJTh3FST1McLlBwC4+vjCpPaeUCoFBCvkZT5jwIy7tOf72/Z/aDA4iRLJ3u7GVQZilTVSQFA/Q3h48fMWbHLErkBy8KgRtEoEsB1/eGqdsYJKkgd2ATUqRampJpDOdjcGpBzKlFJFcpAvb4TGywfaOd5a8HlXazETJs79LID/ANRFjxJOiRCubsACclEzMSZbpWl0gkNmfl1j1WTsjCyAThpYBW6i5JzN/cp/J4WYKVLxpX3iZiDLICxRIJNSAR8vSNH6eVaKh6mKf0jznZxUicJWGKlr4J1L1zHgOJoI9TkYab3KEz+8mzSWKkyzlQ+j0JS1zWEu0NvYTCrmyMMmVLX3JUClIDqFq/MRUx12b7TpXh5cybNWtaU0dBVmLXmZBul79Ir2IL9mTP1E5r8UWHD9nVuRRgWcmhppxjasN3ZKKMKkizwD2W7WzZ0ufMVKKD3gCAtKkApyh5lQ7cByal4Axe3U9/LC1ZUZ3WdKVAJ5kNGftwj0VFz234HODkYkqWVSFS0B8pKknMB8zAln4GsGfrCgb4DWvWDMPjUzZHeBbpUCR6hors0LmqzJO6DlCW+IkgUPWNfbijJ5ZSfwdbY2pIcCoVbLUmvCnHjFfx2ETNKu8NCzpBpQMATr0teCsRspaZipi1yxkDgZgQSV5Kl6EG13IIiPE4JcpSULG8smgL2UU+TgtBljCG4/2L00pzb5fNL+CbC9kcGtG/KCueYgjoRWF3bCdlWrJugpSkgf2tl9zFnOGWkUygc1JFHYEh+NIr8nZip83vFWSpQYixQQB1rmHVMc2N9qteTfJepXtNV/v4IcJswiXL0JDqcVLl/BonTJyECl28+HN4Z/oWNSTwqYxOzEM6g5t5/aI9sHkbdiReHL0NiX8WaO1YyYhBZTMk1HSH/+noAYDQD3aAcbsl0kBmN6ddemkP2kL3GUrYOAyqu7cQP6VAD/AJesXGdifhUnVieYJWoPwbOBA+G2WqUSoVDWPEEH3HrBmHkBg4YBvaNJpSIi2ipdoMP3+KzlwyQAByZmPWLFi5QWqQSkFIObqO7ZL+79II/0wKXmJ+bMKWYu3pBU7CB0EWSGFeRA94HVJAm7JZOKIDJGUDSMjWYaxqM+C+C+bKthNmlT0L6vRjxEGYHZYCrEnnDpMpSSXU/C3jB+HZowV+SqQHgcClK1qKQaFNRRlUipjYkuRjZv6f8AlJxGHIWEgMCJksugGiSQ45PF7UqkVeWHxoQSM3dTG8ClSfaNsc6VFKKfYy7P4SWhKpYQGBBreoZyTU21iHtJ2ek4lKrS50tGdE0AO4eiv6kwdsDEpXMmhw4SkkcPicRD2lpvAsFDK3UEH0MS3TZpFfmOuwZmnAykzVKUsOVKVcuygzAUqB4Q6l4nKhXAGh/L1iLCz0iUAlhwA0jzTakvEYFaZeCmqWSp1y1usZSd5RAFugBfU2jri1V2cbi5Sei27ax6JpOFygqIzqUSwSWcADVRHgAYWYPYiE5SAVniwYE6gN7wT2flgzlqnoR3swJWRl0yhIG9wyw4w0gpSAI5svGTTOmE5whwvXZW52y0lZKxxFWI611gzY2GThsxQASu7AAN0ap8YaLkgli3hHBkZXAtEx07RLdqhPi8L3pJSpquSXfygaVsJlgklQJGnOHNQSGETyJSjUQJCZJtCXnDpOUy1OatROvBiIRz9oLmPKQpnqtfDknjDHbeAVOZ5q0J1SgJDnmSCTAU1MvDSyUhUxTOEAOtRjul6lVUDkhg3cij/wAVcBLlYfDzJZ30LKQHcqCg5PEkFPrFi7Ldt5MjDSVYgr30lglHBufOKttTs/PxUxWOxae7lJG5KmAlJAsgMyg934nhCDbG0X+GZKShIOWWFtkB+UJSpT9aWjeHoo8E59ifq58uEOvP/D0Danbnv5hTJlLykMlxvFnKqB+UD7bwqhgiFJZc1YUsG7JoAfN2ib+H/ZuYlIxWIAC1p/loZsqD8xBqFENzaAu3fadEmf3CkuAkEqSXYl6EcWY+McmSK51j8HVjyfiuZnZrDzEFEtOcJJsCWD/EeAo9YvuJxMuWAkEBiCEuHYEWeKR/D/bMvETzKST/ANNSjuqG6BWvUgeMWw4NJxMqiAHDAinxVzcmDeMVBNJ2LM4ymqBtp7RSqYpeV0qQErKiSSQvMnKMzJKamlCTaOcRjguYZ66JSlITmuAlq0o5LnxhltKXMXOkKloUFZZhKVoSJmVKmcJIYllbtHoYK7lQxCgmXmQVJC0hKSQFh2KT8v8AU3O0Z5LloqDUVZVUbQnYgzJhCUpbKhNbheZ73eHUzEknQXokMKkk+pMMNhYUIw6EAAywJomKADOCpiTcaEQXi5I7pKWoO7YkAJL3yK1J1fhFqOjGUtiLvI5XM5xY58p1hTEKaZlQoJuBukMK+LxDLlpM2WZjd4Uo3Ck1USXKgkUITWrVYmDgLkITNPGOVzDqY1iUZZig9lEWI9w4jWYRFFGzMMYlcYK2jhSmgoCSpFDHCln7xiJoAjlS7wUMGm4sAtSNxFOwwUX3fGMhUMbTDflGkzFAAcr8+EcrmOW4XaOQqm9XnHOaGkrWRU/ghYiR/wDMVMSGOUj2+0OcrAtbzjU/B2VUGsFUilICQjujnQGWSc32iHaMk4jI5LpL+oeDZaCoFw9RbhaC9nyEpJ1yiJkn4NYzSdkG0J8yWgKQaZgFDkaAvpVoH2C6ps4mqs9dTyHg0WDFlJSQQClQrzDQo2Ls8Spk1QJ3i931p9YHFsUci4tUFYmSE4zCr450HoQD7xYwgDMOZ/b6RWsSVKUhTOUKccuMN14tyDZ6+kUrMpbSMny36WjsAlVtB+e0R/q0836fjRz+qI1h0STjDufCkaloylg+sQDHUoXrGp+Ntqfz6QULZmPxAQlz4DU/l4T7PSBMM2aQ9xyjUrGonLW4LpJDnQA6NC/aSZsxEwytwJScjiqiBShsDxMRJvpHVjgoq5EvbOdLxMjLnUgg7iQkLzqqyQj5nfjS+kV7sX2BUZip2NlJGQjJKASAo3Kl5KECzdXtEvYI1ViFkrmMxKqlA/t4aRY+0namXhZWdShmNEoJ+I/tqY6cWbLXt3Zh6jFBPkkD9tu2iMIlUtNZxAKXScoB1J4s9I8SxOLKlFXxFRJJPE3ifau0VTlqmTFFSjr+WhUhJKmRdRADnU0FTaO7HjUF9nDKTkz1r+Dmy1CXiMUfmHdJ8A6j55R4GLmMH3m8tw4sOET7D2cnB4OTh0kHJLOYiylKqpXiomJpGIBvT1iW0+w4y8AeF2HLQrMM2biVOYnmbNSaup+LwcFg6xpamiOEQ5S+RTNk92AHvXk4iFc5wxNNBeOtuzvhbRz9orysaak6UaheM5LejWL1serncS40MDKNXeApWIJsKaubN7QUFhyKsIkolAJreIsxZgXjtEyIpqg3O1oYGjOKS3DXziMzncvEU1gzu3tESl0pqSPb7wAFpnvQeP1jaJlKwJLr48faDFEMOR94AIypWgDdYyMSoa1jIQximTUqf9/3akFSrNasBz5wLcg/i8d96CmjAEHzDOI5UaB0lYbxr1iVM8FgbQokT8zp9Ro3CDEA0N+cUgIsVOykt+ftEcnFnLW+ojW0kkoLdDSvXwpCNcqYxOY0qw9v3hiHasYSb0At4RPJxZ1DQi2dhyl1E1ar20bThDQKSsAtVulYYWHCdwrHSplDWsL1TwGH38fCJpc0VehH5SACKZjii9nYP4R1K2g7Hw/aIMasEOeRtARnAFgaXr534QqKGc7EVubW/PCNHGUd+XjC7GTsqcwVdT0uxH3hWraO+EktSwarwcRWPtkYhCJszMaLOYcnFfV4ImYnKopd2t42+0VfEzWmgilw+lK/UwVi8eXGoID9K18IlrZvacLCOz6AmeuWgfFvZeD38HilfxJ2dPTO/nh0H/pqTZuHJXEGPQdh45KVZsuZZDAjhqa+ETdrMKhUplJG/oah+JjfC1j/ACMskXkSTPn9JKaO40jSxR1Wi+4rsZKVRC1II1uCSTcaeBjEdjpPdBC0lU12zZiACeAH15x0/wDogcvsyssf8O5apWASpalFU11AEk5UWSlL2FH8Yt+DnUivyUBITLT8KUhI6JDfSHGELJjllkts7Pa4pEW0tsiUsA3NhxgeZtucbABI41P2is7VnmZicwsksOgvFgWoZKsHpWFuNfYnGLi7XRufjCaqqTra/CBU5C9X56V4RtRDVZgaRyl6hhSoNmDff3jQ52jpBBBFG0ofwxPLIAoST7/aBpK6VuNW9I0QaVLU6wwDZc3MCbOIxUwkN7QLMmWaj8b/ALRpE0pFa6fvCA7WQoMRrrEaZbUDgUN/SJ1ynO6R0+8cO9YAOyaUp+8QTcSQWjlBUSGpe/COaa/jQASjE9Ry/BG4gmShetRpaMhDGSASol2cDg1f8+kF9y1R9NfrSA1koCW1ajWOlLxkrEgpFSWqLvU+2kYpFkyArOyajUD0fhSGFQ/s/wBoXDaAJUAGUdasaRNPxG8AAw4PqWF2gQBHekGwI1B/OEDqnooMrU0iCZMUCU3podQKjnEEsGpDl7j1bl/mGB3iJ+Q21bzMaw6t7dsePFvQUjJssFgxADflfykdYYZrWTyYPp4mADSVknmn24c4mVPc2qNT14fSFcqaS5JAbnXM+vKp84Iw6klagSAS5FHAp8Vb394dCsnmLB3S1vz2gWfLARSmU0pemmvNo7xCELLAh70GjsacXEdYYOFJylg5Yg36+MAC/ET8yAR48+YOhgKZhgpT5curv8R43/GiXGy1ywQxooOTUF36RuZKdO7qxDmta0hisiWlNQrMyWIIqxOoOsbIoLhIBYE3HP8AOEb2clgXILGo+nCO1y0/MzAM2h8oTLUtUSSZxbPLLlJBofykXWUlE6VlXqH6cxzjzv8AS5Tmlg2tYNq+g5eMWbYuNzpASoggWOgYWfxh3RUXaoT7Wlqw8zIouHa1WPwk+0cYScc4azOTzTDHtixAUR8rZntvD7wkwKSlJPg461vyaIHH9kizbPl5q8on2hPyIYXNP3ifYUj+WVcoQ7bxA7wg2SG8YnGrZrnlQpwhAmkHjFgxiGlhrOIqs9P8wLBJFzFj7/vJNA1NY3mtpmMZXBnEgEghh0jUtLmtgGb7wHKmqcD9jBMvEF2NBx4isUYWTBN3eunS0blI5uPKIZ+OBcAOx46P7xJJm1FLwAdpQFZi9QWbV44KlAvfpoOcSSxvFqAeZOsDYpZFWIbnx58IAJJUwOW6t9I2TUZNakHwgXDoqTa/to94NQWpyr9IYGlSwQa0iFcnNYu8FSyM35weIV7qiA7fce0IDEKYAGtPzSMiMrV6cjGQUOyx49BlgFeVmbixTYFrFmrCQTc4zAhJc0BBBd+JpaH+0sPuGWol5kwkO4AYggdSBpxhRgpaQkjLlylmKRcUHvHNdGj7OMcUhMtalfCXIA+Zvm8n4QwxyxkBJDWcKB0LGnOnj1hFtLEjK5TmNHSSwfw/8vOGWDzGW6kkM6kpN2ABKbt4HjACMmzw262cB3Fq2jWHKVS8ylMp2tYh3p1HLSOc6Uj4FBlMC4Zi39vBiI6w01KpeWgIf4TcmpoamhA84LHR2hajlIqlTVPEXqeQJaOEzgg5Q6FFVVEuH0caR3LnBAmS0lXxEgE2KWBA9SekRrmsomeKJNCwBZmBPEO58jDsRDtbDJStOgUCSR/VukgcbxHLS6t2gYO/F7ci9fCDJmHVMTLcooVABRoQ7gjwPpA6pXdFR+JB1BDPQVHForkhUF4TDlSCqiHdm0dwTWwcJMD7OlLSS5fMS7g0sBe7vBwWRQj4nZmuLecEyUFTkuAwIqwYkEhvD1hch0V7aSFEOw3jlKXYFi/TpA6cMnIylZjpUt0ppDLaclTEJmAMpwTRwpybQLJwrJoSS7ZhXrpa9YqyaNYDZyUJAPB2D8mNNbRrFSZZUcqt4EClAczBLPdnt1g6SqWaKVv0VrQFvYEevCI5eyyMxFchdJPB3yuLj81hWFAQlpIyJz/E4KzUqtxtT/lBEuYEqSpmCW3jTMRRify0cpmpCwsBswKnIq9aXZgXETd0FZkqZSaqAOvw0PJ6+MKy0grassTZQe43mPJ+EV7aOGVlBlI3BvFubvV7U05RYMbQBKqOHzE1ZjcWaK5O2ipExCSywFElv6S9jbSJt2adbLh2VnpVJI1anlCXamzlGdkzb0w7j0DvYmz/ALRxsjG5ZhADJNRV7jjFhxqwyZoGZUshQDs5TW7FovEw9QrKlO2ZOQ4yKIZ8yU5gQzuFChABB5RJJnZUBPKDcRtXNLm5nzqyJT8zAABRKyaqUAAaaQoRUV0enDwjaSsxi6iTgJdqDh+amNy1Oa/n7REsMb0Gvj94kS6WJa3n0gMzBKYggfDUnS+nKI8xzuHp9xE8ucRmdiGYDh1gZnNS1RDQg4ziwBYqNegHE8YyYXApzqfzSBAgBQr+1awSJ4a9SfoYBna8QnIAoEKBp+cIilzwsh6U89IjnKCikNeBsQplAeHPX7mGIPkz2BqWHHjGKxYt8zP/AIgDvCQWcubDpHc2igeIZoKCwoYwDQxkCLkFzGQaGeo7TkhUyoFBmrdw9fJoUbUklytKmWwNnSAHfoTeGOLxac4JLEgAdTSBMUjdISasXc0L8fKOFuzZFdUh5pG6ASonqapINdWIPWO8C8sEB6kZTpRNwdCQTBUzCDua/EWALg/+L6ih8zHeGkpCAkqSreeg4Goc28IdABz8L3gSKgkg5gRQC+ZuQt6xDjpiHACWyChZ6uzFiCSGsTd+EO8JMloIYEmrnStgfBj4QDtGW4F0kXy6vQ1ua1fnDQ2d4YNOcJdySTwzBSSxPSBcRgzlUhbElzmNjvGh8SOkGYKapK0pIypDJAN3V+59I1tWcwzAE74JpZgzt5njB0FWLWJTLlrqQuwo1gzhrfjtAODnFClF8wUWYmjOBlGbhSHSMQUqVLIC6uKUDliCeLN+GFIlHMQSmiWBy1ABb4rnSusCE0d7UlMpISps1XLcaANRx6+EHYbGBYUHNL8QSecJlpJCw7JCjkepAS9X5sX6xFKso5WZRKSxs1QS9dIbAN2hIIzKUFFwAw0XSlNK2gvAzWAEwFRSGLEs1GPPhBSsSo1CQCbgqDBjyOo9oW4fFhKhnqPhIUkPRyxe4IFOkUtk9MOExAK0lJUkuKkgh6hjwMCzBMCnBGVSQ3VIH51McYrEoJzpKQglqN0cav8AaBpWPyqAFAhiHDsFn3q0JFBsgomMVMSHAbW3xcOPjEoAMrOoWJpahYXF6QpVmRNITTOXB8HYDWGUtZVKzVbMQq+tCRreE1Q7AEY8KK0kbw3eNAW18IHnyFnvABQJdxcHQcxQ0grF4HKugSVGqdH1ObhanOAxjFoIDWfNrvEA+be8AJ6O8GlIyVAZQArejKDG4esXHYc8JWhRUyQoEnlrbyijSsQkrAZ/mHEObnnpD3ZWNd340jSCrYN2qDJaMJLWkLXLWc+aYZktanB0Q1lBTkkirjgYhl4jB5Dm7rN3Kd5KFOZjKzUKWd8vC97wp2pLBUpixze8ACXpdiLRspGElst+F2lhzhJcqcrMyg6QFEj+Yg1ozZQoli+guYgmT8MUkESlK3HyoWkEFas/d5vhOTK7sHHjCAXIaxiBKCSa9Kw7Jouk9GGlqSmamTnUFkZUqAAzICM4IUWbOxYjWt4B2iMMZTScgUJhIG8TlJUwJULM2p0o7mEcqXlB00B4mNyqajn5QnIKMMouOPI09YHIKV1eg/zBCgVGnD05xwAak31FxAhkcmZqkBhV44xShmr+GOjLsA9KtpHC6gZmvTk7/VoYHcrQ2oQo+0SHeqC/0v8ASB1pJJ4cYiTMYu5YN/iAQYJNBfzjIhlYkkXblGQbHouEyfv0bdNHro5NYnVPAKXsq54UaK6jELyKzEFiwD3bNUc20g39SEodiQA79eXIiOFRo6bCcXNUgKO6sCrcCC7HgWJjjFgZEr3mKnJBcA0YlrjWJJOJC6AgBad02roC+vLnHP6qWoGUpQdudSgVfhRxFE0A4rEqlkKBoUuWPUfbzMDyNquh1ZlHUgs2oFblvrGpsxJeUQMytXowqAOV4ATs0kZRSlatxsaNSsNITbHwxCVZSHJDKe9q1rfk8Mp+KDLcAkKo+m67+4ioBCwnKC6qEKFXHAF7ilYeY74QaB8qjyoH9zCaGmMsPOQQF/CGcHwFxCLEz82bMDwNbkkX8Yjl4uqUGgAUANWCXgaROMwHJVg4rcuW8qQA2F4PDgzP7MxcF2epI6feIdoLUV92pggsxTpVTlzz5QTIxASTmDVJALVdn9XiBczNlqwpRt2pNOt4oSNqJ7wgkWTQWdIqGbUP5wPjE5VFIJoCANGL5YNxuz1Bbpq7WsCOPVPrEEzDrJSofEHS+mapBPI/SGgYjw+OJZ61bk/738DB0raqSEOAmpSS1jYeqYg2hs4y5pCXyqZVOdadDEC8D8bq+E2uSSQzc6PDaRFsLlYuhQXcHg9Q9A+tnhlsvFnJMDsQHrdgQ46FjCLDTpoUaUo5o70erMx5cYb7LzFbkb1AW1B4esTRSNzsQsKJNQFFn/pbeT1ao6QEn4mU9d6/XXxaNl0gBzmSqo5MQR0jmRhiVOAVBNCG4uw9XfrAVYTgMM28u+8AzWJzBzwaOUoKVvUOebaVryiXDTFXXL4OH4BvbSDsbiswKPhKSxpcaHp94Ck62CY7DFZzBXxEDxFm8zC9IAQ5UQ71OrM5aCpwWlIW4IcFLaUoG8YgmYRM0O4GU0NSATd+T8IERLbF82cUkhyRY6CpbjESnoQT5/loMnJDkeHl+1fGIlpDgBrGgsenlFJk1sJXiVElrCor7wLLmKO6CWGp4wTiJJCUpGt/B2fwjacOAzkhQFTcEwD8naZvdCpzGjjXpAWICgKLNatmqOR5/tBMyXVyOtnPPwiPGZBMCU5ctNHNgGJ43giwYJIxCgpNVEPWula9RB+GxqSoA2dV9RSIpSRLU9a3HW4bg0ZjpCJUymbKSW6dYqwJcTIKUFQVR3vRuFfOFCZalZi5Aubt66Q3wZExWUkhIBNqEmrdI3ikd2HBBB0Z90F/eDoTVleTnWHQthZlKr4xkAzkqlnKCAL+esZGxno9PxykqlIUzByVDpQt4e8RYNFa6EUOmUWpcEGMjI4kbkONQUzJcqocBSFUICnJBa9yx5RPjZCkzETR8KiksdCQMzV/t9TGRkN9jSJBIEwqAopCiATWgoR9j1iDEqZKrMC4oCQOXOMjIaYmZg8ajIVIqSlQswdhQ6+XGO/1m7LlEklgonXeelYyMgkhJ7B5W0B3iykZnCmKrhQSSPAj6RHhlJQnOwqCoAWyqo5Ho0bjII9CYPgl94VEguEgVLCpYMB0i0YPACWEgp3bm2ljxMbjIL2UujmeAA9UuXu9RRzxhZhRQoDsSL6M5p+aRqMiUwZLPwe5moUpzUPA0A51hLKU4ejkAksNAK10+8ZGRd6Ilo1hpJXVJIucoAFRbq/vDbCTMqiCgAJroTQirjpaNRkUNHeClS5s0gpcgFQPUG4ibHSzLmOhIZIG7QAhTgKHONRkZlIGwstRJSVAu5fkA7eZEc7VkqC5iqFKmalRYhzdnjcZGgMRrxRQDuhizA1Z3e/QQRLxqmCApgSQaWo4Fq61jUZAIkmpypUVAZ3SKCj/ANXKkTzVhQl7gdILnn4RkZEjR3hpKVy0lQoFlL82d2gSYHGUEl1Fn4EK+0ZGRSGA5rgXDX4Vt5QQvDOsEhiE5lNRn1T4xkZCETSUqIKwv4VMUkkhjTxiPFyu9yhmdBAAoxSXPhGRkV5CtACMEUJUBmNi4Iq9uYgzuUzMqFEgm+v4axkZDuxVQFOwMsKIs1NfpGoyMigo/9k="/>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sp>
        <p:nvSpPr>
          <p:cNvPr id="44041" name="AutoShape 14" descr="data:image/jpeg;base64,/9j/4AAQSkZJRgABAQAAAQABAAD/2wCEAAkGBhQSERUTEhQWFRQWGBgYGBcYGBcYGhoZGBgXFxgaGBgXHCceFxojGRcXHy8gJCcpLCwsFx8xNTAqNSYsLCkBCQoKDgwOGg8PGiwkHyUsLCwsLCwsLCwsLCwsLCwsKSwsLCksKSwsKSwsKSwsLCwpLCwsLCksLCwsLCwsLCwsLP/AABEIALcBFAMBIgACEQEDEQH/xAAcAAACAgMBAQAAAAAAAAAAAAAFBgMEAAIHAQj/xABBEAABAgMGBAMFBgQGAQUAAAABAhEAAyEEBRIxQVEGYXGBEyKRMqGxwfAHI0JS0eEUYnLxJDNTkqKyFRZjgoPC/8QAGwEAAwEBAQEBAAAAAAAAAAAAAgMEAQUABgf/xAArEQACAgEEAAcBAAAHAAAAAAAAAQIRAwQSITEFEyIyQVFhcRQjkaGxwdH/2gAMAwEAAhEDEQA/AOP4iKxsZ1B8ItW2yAew+E/mZ/UACK0xIDbiBE0zwTQOpjAovXKI5wrWNkL2j1Hi4ijfGLCAndz6RBInNo8SJP4mz0hTR4xag7npGTltllGypg5PEFocj61jIo02lziSDEM4knf5RrKlkilI2QrQGuTmC4sw0I17xblTeUQzJb9Y2lUzjH0YWkqOzRkyoYx45owj1wHNOkAGinMkNRniejNqMojXalA0yjaSgl1GCd/Jt0iwgfWUaywWJ0+solQsEPFabPMeTbMS+zF/2iiuyLBJCT1iXG/QREpZwtr84YuATEoW2R9IlEtiPN11iOa7M9W+cVUrOUeqzQxPnABOrinrFfxQ+YrGxrLQ43iEpCOZ517Rn4ayYIJMSCzxBKtooSIvJtKWpAvgwiMgZkRshXRoitNopTfKK5mZOI8kCe2tbqALNFNCXU+UWyjfOIFBldYJfRqJmiOUurGNJs2kRSwTXQRqXBtE8+cyojmu9C8emzORzizZbGqp2yjbSVnrKf8AGKG0exfwEZpr0ePYHevo2ysqcpVFHSmlY0SkOASXeojwRiZRUaCsGD2SWmzhnBfflGtnT3hnunhATEYpiyBsGD9z+kZeHCstP+WpYbdiPUCA3LoZ5UqsApmMOceotp2jyZZlIofXQxGI9wL/AAlWqojWbmYyzyy9TGyppc/TR6jUjzxSAKxXSkv1j1csqqDGIWQ2kbVHqLUiQxcmLCpgGTGB/jnKPVFRy9IW432eLXjYjt8411YAxomQaF2jdq+0THuEeLKBv741nqwgt+sZ4GZBq0Qqs7VgEa7+TyWqmLMbCJJKEgeYZx7JLDpEM6sFz0eI7baAQABGiJeUToQ49mJbPZGqOkFaSpGVZXmS8RrFWbKZQeogqqS1YrTJJJc5DKPKRtUaqPkS2TmK89JbPowyi4ZeQ1cmNJ4Ao8FZ5g+WkkgQVs9lcPq0VZco4hhKfX9YKZBndh74yTMZAiyav0jJksAvHpmxXUCpUBQLI7TaQMqa9e8RrSFh40ttkKair1iOUWHSGJcWgkaz0s+sTWRdO8RyxTevyiRIbMMYN9UEi2WJ3PuiwuWrBSg13HWK9lsylVAhku+xUSkhwaFqwNR+Rnl30Lil/wA6hyDx5Fq9btUmaQHA7xkZtiBskBw9GBaLlmUhLYjnmAPjFdKlYSRkG7RfsFmClISAlyzE0G7knIDOGZEttoLEm2Ol1XlK8LCH7NFf+DXNXhlkD+o/oPdEEo4fIhJXpiQ+E+rEdxB277tXLZayEvoTl1MT1RZT6YEt3CkxMtRWtCqPR3fvCaBt2joF+3jLYgTQpQDli4aOfpNK5w1dckudJPgk8VhHqUgc40mrGGLFhlpWpIJIFSWzYB9Y98WJX4QBNG2gnc0uWpXmTibo3v8A0gTOmBSiEA4XyJD+rQx3LKlIS65a66ioP/ECMfCGwj9ml6zEvRI/4K+GUC3SKhx8P2gzeEqRMJCJawd3B9RpAY3WXp5ny0jyprk2UbZqkEj5x4iTV37RZvCwCSoJBzAPxpFaVNgKroS1TpkyphGlOURUNTGq55emcRKXXLtGU2a2bpDls9o9QjzNGgTVwYkTOBOVYJmEibQkTMLAgZ7QZs8xKk0Sx2aFezoKiSDUF946N9nN0JmNNUCUpcJChQl3J+Ma3tKYQvgCquGZOSTLQorFTQsR11gOBy5MdCCxEdxvG3tlh7N8o49xYpKZ6ykpOKpZiAqoIp2jOZIzLjSVoEz5rBwwq0DrQlXXmItzF+QHcxNdsgLU319PBdE/ZQsVhmLLpBPPKC/8EsBqHWkHrLdLKb8NH6w02bhXGKCrZ9XgXJMf5XBy82ch3iSSBDLf3DqpasJGZ7VhYnHwyz1Bj1CJQcWb28pZjAeehotzLc+ZzilalAmmW+8HBUYiawukEgZnWLlsu5WATcwWDDMUcO+/J+cVrGkNm1Y6Jc92yp1mTiI8SWMJRi0dwcOrgivI7QM3TspwY1Nu/oXOEbhVOWPEBEsVbJ+pjpKVokowoQlIGmv6xRRYwqXhlL8JYyYUPXUQLsV0W2bNwzlYZYNS4PprCr3cl6hs4ontVrSpT4AebR7CpaFWsLUGSQCQKDQ9IyD2A7/wkmcOKs3iyJtTiz0Un8JHIgvFCz2XwbUABkzDOgAc9CIYeLL4E2dMmJBAEsMDm4AAdv5iIu8GXBMnT1T5iD4SU4EqUPaNAW3AAz3g8jptrolxx6XyXbtlSxiQhKkkHESpjU54VbUy/eMvO1IUgomOfqhES3xaBLLpyyfpAiarHzLU/WAir5KHIGzbixyJ+FWJQSTiJDnCym9zd4SlOYMcQ2shfh/l1bCa6GpcQGx6Q4gytXwTBY2eMrhcOPoxEgQRtoCUJHLze/4RjBgrZTkzfNk2rGj9NoM2C2OrCnEl8yNOdM4AmcVqc1LU6Qx8P3SvE5BFQQ/KMm0kOgm5E1uvAghIxL0BPKhc5vyeL132HwvvpymDenKClnsqcOEowEFzVwTqRSmUS2pQQnCpik0aE3wWRgrtCbxFbMU4EBk4aauHMDQaQRv60ylpRgBC0kgvlhNW7H4mBUsg5wxLggzL1MxKiC8epJdyI3BePDyjwk9mkPHsiyOzRshMELvmBJAYnuwfoM4xs1csYbPwkLVJRNQ2FKUoKUsCkpLFJbTrUu+sOqLGBIEtJ8PClgNAw15dXhX4UuBQmlZxy8QxpDFKVjQjRYfrnBC+5iiCASFfvrE2/mjrqpKzLtuDGuaSqWFYVDDLBADpOElX5nbPnCZfF3hgCQVigAFEsah8ydKvqdIvT7WtCQkAJUC+NClV5qqKPyPWA6pru/MufjD1Jkufao18g20SmSzOX98Xros6glRNDyprlEYQ5pvDPY7uaSVFgTmFBwBzG36Rs5UT447pIuXPbipWVaOG9/rD1ZbaUJYCsKfC92mXjSvyzBk9QKUbcaxJbEXgqZhChg3yT6GFLs6FbUWuI56pktTJdnO+VY5ReNtlqUcIzL0+MPl93XaETilU4+GwLCjuP7xzedYU4mCm+tIfGvkk1CKqkuY2Kq5UyghKkpChrSPLtuhc+aUSUlXwA3J0g7JqNJEulO8PfC914iq0EULhHPCK9mJHaCFycEyJDGeFTcqEYUv8+hNYd7VZEGSPDYAey1GajNps0T5JOuC3BBJ8iLOtuFyPi0Dk8TrkfeJCitRY4painCMsKh3feN7/AE+Gt2OE6bHUEbRWmzhPSyJacaRQuR0DRkOeC2UqVlG138MTrLE1bqTGQDNzTFElYWS5chJOVNMumkZFOw571DOmfZ3wYLfNM2cHs8spxD/VmBlBH9CQxVuVN07fMkgpwtTJtG2gJwxcv8JZ5chP4U+Y7rNVH/cT2aDP8QBq8NUKRJLJubbOXce8NrkoPhIKpYGeeEbEZ94TLv4f8eUCmcuUsEgslKxuPKWORGRjud42kOOZbryhNvqwpROJQAAQFUAHLTpD8WFXbF5M8mqOI8S8OT7Mt53nSr2ZocpV3/Cf5TAkUDtHZ+IkhVnmS1hwpJHcBweoIB7Rxl3ELzY9j4PY5uXZqG75xupVGcmNVor0jwGE0NRfuWyBU1AcJBNVHQdY67Zl2dEsOSNlLlzEJPRakhPviPgLh6XZ5CFqT98tIUpRDkYqhI/KwIfm8N/jir5avkYN6ZTVtmw1Lx8JHOL+nGWQfwnI/CF63Wt0LJIPlJAJoYduMOFCqWpVlHMyaMTvL/Kf5cjoxz5BaQrc7V07aQh4XB0yxaqO3hckIcmsWpFlWsshKlDkCfhB247gBZc0dE/M79Ia5MlgwEKnmSdIt03hMpx3ZHX/ACc8m2GYiqpagOaTESSWeOjzRAW8rjRMqkBKuVAeo+cAs6vkZn8GajeKV/jFeQuOrfZn9miZwTarUHlZy5Z/H/Mofk2GvTNH4M4ZVarYmSQyQp5m4Qn2u5okc1CPo+xyhRCQAhAAYZZBkjkEt6jaA1GXb6V8nGjCuyS22FK0YGDDICjNQNtHNbbcija8JpLSHUciD+FuZLciK8o6XaZwAPKEPiS3FS8JqFAHqzhidavEcK3leFu6MvOxpXKmpAYTEpkoAY0JLljzIP8A8HjjV42FcmYqWoeyTXcaKHI5x0Zd5zJagzlgwToH1bvAK+VCfNSQlglCUAZ+y7u2cdGL4MzwT5BPD13g+dQoHNd4PTvM5Z2SzVqYms0sS0MwcsA/T4P8Ilu0hWKnlBdzQHdyYROdsPHCkVbmURKJJOLEwfRhQNoGPuiVd8qQSVGaQB5fDRjIVoVA07GL8uQlRIGagx2oaEHkfrOAk28BJUqXOlYgdRT3jKNhKyhR44BF6cQTZiFLmqWcIYFQCX2GEc4UUg4Se4I0GTQ63vcS58oKkhITVRlgkr2BrRWtOcJc6SpIKAcz7IzcaEZvyixKkc7US3TpEMslZYVUSAOZyjr3Bl1pky0pAqak7nf65Rzfhu5phtCCtKgA5cpIAoWzG7R166pLQjPP4Q/S4mm3JBe1IGHKBNntZQSPwnSC08+WF+Yv7zCdifT+8LxvkdmXpv6K1+3WJocdoA2Cx4SYaQX/AEitNsDlw0UxW1iPMWRUCrRc4WcQWpLioGp36s3pGQVKMNI8hu4VSOrWYuMKi+x1pv7/AEixJs4HSFT/AM2JUzxJo8OWkKK1pOKW2E1KfblmgoMQNIDXh9pNpnB7vlIEr/UnB1K/plhQwjmS/IRROSirZBDG5ukMnFCylB0ao7V/cfvAxSTPRj18N6ciTSF+ZxjaVoUi2S0Fw2OWCluqCSD1BHQxlu4oNms4CCMawEjkBUn3Ad4dDJGULTMeCe9RrsqcRTgEhJLEhQOTgFLO3eOZp4XW3toB2r8WhkXaTMJUouomp3jyaGiHJncuDu4vDscV6uWKVquyZLdw43FR+0S8PXV41plSiDhKhi/pFVe4GDsyZBLgyxpFoXMBDBDNsVEP2YH1jcb3OiXVaXyluj0PptIQ6jkA7e9or2OauYfEV6l8KeSRqeeZOo9mBl7XkEJOKqU1IGbV9M84pr4mthTiRYV+GMqTMtAGSGHT1i7co9nKUHLoZrVaSAaxz7irh8Gam1y/YWfvU7TKjF0WQ/V9xF3/ANcJmEy1y1Sl5Mcn2yBB5EQRuG1JnS1ylVStwf6eXN6vyjMkVODSHYJLHkTkuL5AlmnUglZ7QIBWiUqTMXKX7SC3UaEdQxjZNraPnJXF0z9FjWRJrph20o1iipbGPJd4ulniC02oVELcrQ5QpcjvwBaJYVOVhAmKSl1akJcAf8h1YbR0uxhkD6qY4RwpeRRaUjRQUPQYviI7tJUyRyHwEJ+bZ8p4njUMvHzyD7VO8qzsVe4wp25lV/LiA9SYN/xbSSo1Kiphu5MKd63gEBs/mYZhjbskxxrkB8R2/wABLkh1UTvWK1yyAsuosaiNb3uxdpk41M7ukjNOHE3Niyh3Bje5Z58ILAxOaAOWahxHMnfJu8XSaUeBTe6YWRc3iKwBQBP4vyJGbDVVWA36QfvDhxMuUD4YwJT+KpxZBSifj8IHcLqC7SzNhFavWgZ+RxQ/XhMHhto0LjG40Pujm9mshASFEAlTEppUMSW0DHPWkS31dKJqApJdQG2f7xMLOUrJR7LsU7jlzGnprB+zXSQl9DUHdxnyhsIbVYW/kQ5SzIA6e+KaZSStUzCApRckCp0zgnxWyZ4ToACep+hA1U/CNv3hObM5OvhH0Ph+jhCCyNXJkkuYyhDLYJ7Qkm0utIBzIENF3TXAf6MLj7SfxBVlT/BhWqkK9tntaUpGqS52AKSfg3eGNNUwr3klrQknVKh70mH4+zjZ/YwrZxQRNPnhKXb0iki0gCB9+20+GQFEORlR65HlFTdKzn44b5qP2VLbeqlLJSSBkAI8gWJsZEDm/s+2hp8cIqKiuPw6jarPIqDYpyzqz4fjC3Z/u1lBR4Ydwg/hBqBXlDxKtigMvEDBQDsopIdKg9FBiIWOKVrWtEwywkZE4nzLJBBA2z5x2dTHdjZ8HpZ7cqX3wULzTiSW2hAvS8iudh0QGbman5R0HC4aOZX5J8O1rG7H1iHDN04nZ2LepBGXado2XaYEptMYq0QRWmT2q0QU4ItjzlpOqfgf3hbnzou8Hzf8UAPxJUPc/wAodifqRLq+cbR0iyWdK50sGoBdjVmrTarQ32tTIhXuSSPGdySBmW+Iz7wxXjM8rQvVyvIQ6SNYzmHHFmSplFgvEGPevueJuHJ6UpbMlnzAbnk8RcRzyucEgOzmPbOpQSXIHIVPweLtKqx2R6przKLXGKUrlpmpYLQyS2qTl6H4mFL+JgneExSgUqLdfnAg2cjT0jnayK32fT+DaleVsk+V1/Dc2gtHtnpqT1LxomSToYnTIINR2iJQb4R2M+pxYlum1/2FeHD/AIhCicISoEqOQDhyeQEdR4rvC0z0oFlX4MsFyXImLOjgUCWzTV9WyjmVxygVkHKnxh6tF8gZaU6QvZ6qOLq8izSU/wALdtthQgAkOA1MhqW7wrTQZsxKHqtQD7DU+kaW+9CssDTUxSs89RXiTplD62Rs5s5UghflqT4M1VnWUhCQ2h8o05EYq84Vbun4cqDaoHPKKt4TFIkTA+iEsC7YiQMXMpf3xrZJ7ND4QqNGaapdnQ+AJ6TOWAXLA/XpHR7bKeWekcm+zSaTaphP5U/Ex1q1K+6PSBra6HZI10JPCqlTVzA3lStTnm7ADnSH+TJZICs/qnbLtCRwXeASJgo/iK95hs/8iN46GOCijmznbOXfafZmnmlFJB9P7QkybYQliSesdN+0lKZsnEPbRXqNR8+0clJjnajHUj67w3Op4l9rgum1VDZuG6w53VNKVqQogsdCD67HlHPccNNgvYrUheFiaFTfPqIGEfS0TeJze6Evjlf6nRrIXDQrcZHw8C/5wPUEfpBW6b0T4mAmsD/tLsilWYqR+FSSej5x7H7kc3N7GBU3rTOB96XniAD6wGlIXhYOVZtlTlvFKfifYg5GhiuUeKINNLbli39hsToyB6Z8ZHP2s+13Hd7ptyJllkFaVkJSUCZLGJSFSyUqCgKtR6b7R5ectM6UtpkuZQ1DIUlqjElRGo90UfstSfDtAxYkmeSUuAUEoQyw5yJf09XG3XSlYdaEKI3+W0fQJp8H5xynaOb2DzDtCLxxYCJuMDIAHpWOhW+xGzWlRSfI4OHNgvUHkXHSBPEFj8RdGIUnLdv7xy8UNuXYzuSyf5amjlfjR4Z0FrxuIpW2QJ65xCeG5u6fX9odKO10x0c8aTsGqXBPhmQUzhNyCS22dD7jFix8MEnznLRP6mCybsZgwAgFKhOozKcaiPNwTsSyWAZh9ekFrx9ktC3wrbEjEhShiLB+g/d4aFSfKxL84XqHeRsHTqsaOUTlKXOW35iPTnBWyS8LJl+ecrXMIH6xreV3GXPUkUSo4n1LmoHeC9lQJEgqA86qDetBHZxV5ao4+W/Md/Yu2uyALKfabM7nXrEH8G/4WEXZ6ClRFHAr1zPxj1CSRUgA7V6Ujm5362VQXCKK5GGlHPeMwudu0EJUlO79BX4xGZDuwb0hKGUjy6UgTa5Gn+794LTUhKWJc69Rn0gfYpP3nmo4hot1xJnSjMQrDMwjGAxC8hiGyuY7h6xJOcYT9RVHJ6UJqvOohNEjOCMgZARXkSvDWxFMoOSpCWcHvAZMm7+CJO2LHHdmlyJEiXLFZszxZitSQlh2D0EKqJvmEOHGtmMyV4mkrCB0dj/290JEV4H6CrAuOB++yuf/AImZzQn3K/eOr3raSJTJBUW0Dxwzga8fBtadlAp+Y+Edak8QIBzjJ3uGzr5Eu7LWtC1gYUkknzLUNT+EDOsXLTxDNTQj4j0BAMNduvmSQ7CpCSujpBo5OeZA6mLUq4rKtJaWlzqCX9XiyOdVyjnvDbpM5bb7dNm0qeVWgBa7CpKqgB9o6/auGESwVJBUBVvoVhP4osNcTNStD2hj25EFinPC/oW1XEmjKNeQ71eL9mSZcvwkIXMzLuAE/RjEAEgmhA2P9osy7UUvTMOahm794kjGmFl1GXLGpysI8O2/xCBMSErSW6w226SFyikhwQxHIxzqz2sotAoQFh3dJH/EnnHQLDPxy4VkjTH4cm+PJzpXCigWROUkpJYFlAbNqKRYTdFo/FMkrbVUtz6wcvdJRMegB3pWKJvNtfSsOUm0RZIqE2hXt9yzUrICQRn5Xb9o8hjXeQeMj238HrVZEqUhr+za7kzFT8UkL9gBR9kMC6XyKqu2xEPpu4oDYApGicTEcgTmORyhQ+zydKNjTMVOEpc04zKTMCAKBIorcB3G4hrXbpaRW2SwP5lSz78QMdFcHHl2LXEMvDMScBSFJIYnFkf3hbvNwuW35m9QR84ZuJ7SlXhkTkTCFMySh2IzZJJ0EK/EavIDsQX6ERBlW3Mn/DrYPVp6/oPvezAjzFmy3J6QESH16Ny5xatl72dLnxEkjbEr/qGhbuQlU5eM0DhHQlx2aK9Qk+SDE3VDEAQYlwnmIiQvQKPvjZZdnc0zf61iIfuJ7tsqgorSQyQS5ZLqp5Q52GnKHO6rx8RGdWhSui7StfiBJWEJIA8pq7uAogPnWLNntRlzSClSHLsQ1D0JHpDMuPdBTQeDJUnBhK/pIxJV29Y8XKHtK9mWKf1RPbE+IhxHhCVJGL2U1KQCSSNKBs4fo8np2MXrIepTFyfJV7bDzHNX1748Cm0ETXtaitWSkjIAhmEDgH1NBWFalesXCbSLC56dGfp8IzxqadWrFQoIrtrWNQ5yDv3aJQ97CthmssUJ/pEPc+Uky2loJWU6eQ9wsjF6Qq8HWPGpRwh0tnkc6OzA+j9oe0BZSxdCdsMggdSpSj6CObqn6uCiD4Ea0oS/3qCk7tT3R7KIR7CVKB7g9CINWmxKSohK09Cn5OAOwir/AAi0l0pQ/LEn1FQYWmAwfbiVyVSDJCAsVd3Llx2jm9+3KqyzVS1ZpZuYIdJ9Dlu8dUXxAZSvvJQLa+2B8x6Qu3606Z4ypiF43BDZClCD2ivDJp18DseXZyc6/isBBBYiog/cd5zp0zAEvRyrQAal+w7xZXcEgqfD2xFvR4ZuGbB5ZmABKQEh2oVOS3Og+EdGLUmlQE9RuKyLjmzWSpaQHH5nB6Uh3um6jY5eFU5U0EkgkAEbgAEkjMwKs6CFBwTUVTl74aLUnEhi42NCQdCGOYiieKO2kJhkadsDz+KCaIApUOaTU6hJyCuW/WA9/qROl4pNTMKQf5a7aZRYmXLjmKK1OCQQlCSlILF1Fy4NcgW6wPvKQiV/k0xUWEuQrQlyWxc/WFwxyjyOnkjLgXEKETWXCVB0uA5Zgcssy2cU5awJikn60i/Y2Tzf6r742ONyyUS5JOMbKF5WwThiSiYCg/ilFh0UARnzhm4VvbEADQ5Ec4imWcrS6dSxyau79oDpxWee/wCH5b0huXTJxddmafU7Zc9McOI7vxyyQkKIqAXYkbkQq2W2K/05CehUTD3Y5omygeUI9/2JCZrGWgvqUh21HMnplEmnjultLdXxHeiWZb0P7KY9hen3JIJfAz6PGRb/AIX9Ob5/4NtmtaUpQghvKGyZgAO2kTKSOnpA67VEgLV+KXLYhnFHLbVPuEWZk1g4Hrr1hDGkU6ZhWk1z92sE71kY5XaFu8LyCWdWEHTX9T2hnu2d41mBALtUGhfIuPrOEZV8luml3E5ba0UUDo8e2OeEKZ84nv8AlBM5Yrm/KsD5st0u2RftrFPaJvbOhrlWpCk0zqD1EbIXsNfpoFcOlkrpmQz8wYP3dhVOSlVEk1L5AAnXLL3xM+HR6VJhu7LtQEJWtPnVVw4IGgccvjEF/WUFOJJOJOurekF/EQ5SBkBvkfgIpT56CtKEkKJ9oAuyQKlTZaDqeUOTa4Fvuyncl/vhQUFZJ9kUcDN9hF20rmJSVqHh7gEKfOoYHCGYNXLvC9eckyJgXLOEfLZ9Ya/HVNkoIDhQFevSFtvH7fkqilmXq7Qh2y9FKWkheMFYSdM8qNqAfTqIuy5YSD65xSvi7jInKCk1WvE4DAAAsdssRP8AUItTDlRhT9Y3K9yTJa2umeHE1Uv+kTApbJiesaLWWfWPAsv27d+0Tntx0Lg2zBFnSogArJJoTqwqH0HvhjTaSMgIRrunLCEFKymicnGn8pEXbFelo8Xw1rWoYMQOFJqFMQ5D5KGukDk8OyTe6LRq1MVw0MNvRiLih2YfNUC7TZyA5STzK0D3OY2s94TVgh1ggsfuUq+vSNhjUfNNntt4CQP+vzgI+G5l21/v/wCHnqICzeVqSzFBPPxEEjpWFu0LBXmo0NFN8iQYd+IrraXjCklswUkd3QfL3jn05YUtkghX9WIep0iuOicebB82+C6hLqA3NKZk00EdJlXcmTZEhKVsn2lBJUcX4ioZkPycbRzm4Eldplh85iXGoZTmvaOzyJ+JNQdldN2eDxrazRBVeKXdyG1KJw//ABBtN7AoEwlbEZolTle/Tu0WbVKUkkLRTRTlu7ZQOstsKC7sNn07xVusG6KF58YJAZMu0K6hMoNrnjPqIWrx4pCm/wAOP/tmLWOyZYQPV4ab/tlnYiYkTT/KkgjX/MoNRvnCLbpkkqHhJWAHLKatGAHcx5Mxtgy22uYZoKwkAgYcCQlIGbMIMSl1D0o8U72kK8F8lMFN0P6RZsXnloVuATTlvBYfezMsrxpfoXs9qSM82LAZ6ZRQvWtRTTzH9o2QlI9vCWNHISa9M9IuGSFJITkf/dJ+IisjN+Ev4qcfBRPElCGUVpTiWXNEpL+Xr0g/xfdE20edUwKmS0FKGQlINXOLPES1DptUuv8ACExUq1ENhxJIJfaoz5w6othmBNKqBV2Br6xy8948np/p2tOllxern4OTqsU56pPon5RkNl6cMWiasTJMwpQtILc6/tGRZHUQa5IJ6XIpNIB8JWrHZUbpdB7GnuIgrPIblCXwbb/DRNcipSw1cg1bagEMarRjWz0TTqdYkkqYxFeddiXxFRc7U7OE4m7ww8GS2TOSHYMXqal39quggJNmNuTtp2JgtwjbwJi0GmNNK6p/Y+6Blyh2J1NCvxrZjLWFmgUG7g682gBJWDq/xjonFl1pnyikMS2JJB/EKD1NO8czCa1GWozHUQUHxQWeLUr+xssUkIlBIYauzv8ApSLV2qAmJqdBpkc4HXavFJAcAijuSDWh9KQQlraooQXYUiblMnbb7GYWJGqaE5FyKAsQk0HpGwkpSfKEjsXyObxqie4S1cub0IjxVtRjCFejPXt9Cm4h5pXtsoKSRQjWgoYucO2sGzhH4keVR5aH0aK89LmgS21X+MCbTMEsKUfICnDShfTSuusDJWh2GVSDl+SUTJagogZeZvZJyNa5+sKsqUAHLP115cop2m2If2iWEvXM6/KJjOerBi/LkzbwlqkHqGuGWilFHy70q7n0jVLYjmNKZe7pEU5VAAwauX1SNFJVVjWmUASWNdwTyUMkBRTRtxpB6xJqfu8JYZED4NCPc1tXKnO7PRoe7FbPEJJFAK7cqinaOlgncRE1ySCZhWX8VjkCQdzQuX/eLMtcv8SFH+r9KCIAXLsptwoGnShi3JminmmD61eHt2AiOaUuMOIcggN7mBjmN/2BKLZMwnykhTAM2KpSyaEAx19Kqe2v3fpHPONrORaUrdTKS3sgezzHWAj2MfQA4UXgvKWlQPmW4cfmDj4x2lKKgpz3FI43Y0YbZZpoyC0pVn+YMfeY7RZ5jconmqkyi7SZRvW0jD4cxYQTkpSmAGRcQuT7HISfa8ZWjkJHqTlyEOgIfUHfT9orW+zYx7R6ggR5OgGhFtZnFGDwpK5QL4PM45hb59IC2i5UklUtgkYjuxFcJyegNfoNVulYDQqffWAVtlIKjgnrUstiIYABxmRRRxNDUABLXKLso11B0Gg5FvjEV0pGF38qXHpSLttsoSmgmPmStLV1q9YDWiYU+GglkKXUtyoO5gYS25f6ZJXEMz5pKfKQ3N/nE6bUNcNeRf4xUUtqereraxvoH6ejiLyVGttmhB8SWxIG/wBfQjW7+KloPmNES8NXAq2Z7aRJ/CuCCB6CA82zgGqRE+TEp8lWHO8fC6HG4r+KZTTkKdyUsR7JqPeTGQqyVhq/AfNJjIB6aA1azIhS4d/zk8vN/t83yh2uqT5cR5nuYyMhM+zyK1pmVZIdW70FfrePbutPhTfFU5EoKfqQzAU1UPSMjIB9DYe5BR0KlpzBCbO7PmpZJhCtAaYoVopX5Tqd4yMjYjs3SDNxThhUP5np0gkm0BRblXvXvGRkT5PcSMikLdYBqFlNOhYnPpSDN3LxzFrOoKU8g+nWMjIbH2moJJsCQKKI6gGBF4XctYZJBHN9Y9jI00Xf/FlJOJnB65RclJVXV1M9OsZGRmT2g9kktWYGjPpuI0E3k2n6RkZEp4mlTSkpIJoffpDtYb28WSlk4dCkAACrFusexkUYHyZIviaMLnJs2f3GLdmmsG9CA1IyMi9dCH2Xpc2mZhR49lgS0r/KoV/qp8SIyMjF2F8CpInsUl6OC/vjrlltLpDba7HePIyFZew8fRJ4ClE4O6Coj0LEesRJtgBwqcHYgH4ODGRkKGAm/wAJwlT9c/lCDf19lKfCQhMtBZ1gArVhIPYO0ZGQ5dC32QWe/bStk+MpMsDk5AzcCkbAOGzB0IH1pGRkT5/gKJWs0ygfdT9QTFuUXVoK5V/Td48jI6cHcUSSVMvqQ0Creir7xkZBMFA1aqxkZGRgR//Z"/>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sp>
        <p:nvSpPr>
          <p:cNvPr id="44043" name="AutoShape 11" descr="2Q==">
            <a:hlinkClick r:id="rId5"/>
          </p:cNvPr>
          <p:cNvSpPr>
            <a:spLocks noChangeAspect="1" noChangeArrowheads="1"/>
          </p:cNvSpPr>
          <p:nvPr/>
        </p:nvSpPr>
        <p:spPr bwMode="auto">
          <a:xfrm>
            <a:off x="990600" y="762000"/>
            <a:ext cx="7115175" cy="5334000"/>
          </a:xfrm>
          <a:prstGeom prst="rect">
            <a:avLst/>
          </a:prstGeom>
          <a:noFill/>
        </p:spPr>
        <p:txBody>
          <a:bodyPr/>
          <a:lstStyle/>
          <a:p>
            <a:endParaRPr lang="en-US"/>
          </a:p>
        </p:txBody>
      </p:sp>
      <p:sp>
        <p:nvSpPr>
          <p:cNvPr id="44045" name="AutoShape 13" descr="2Q==">
            <a:hlinkClick r:id="rId5"/>
          </p:cNvPr>
          <p:cNvSpPr>
            <a:spLocks noChangeAspect="1" noChangeArrowheads="1"/>
          </p:cNvSpPr>
          <p:nvPr/>
        </p:nvSpPr>
        <p:spPr bwMode="auto">
          <a:xfrm>
            <a:off x="1014413" y="762000"/>
            <a:ext cx="7115175" cy="5334000"/>
          </a:xfrm>
          <a:prstGeom prst="rect">
            <a:avLst/>
          </a:prstGeom>
          <a:noFill/>
        </p:spPr>
        <p:txBody>
          <a:bodyPr/>
          <a:lstStyle/>
          <a:p>
            <a:endParaRPr lang="en-US"/>
          </a:p>
        </p:txBody>
      </p:sp>
      <p:pic>
        <p:nvPicPr>
          <p:cNvPr id="44047" name="Picture 15" descr="c66198f6c0"/>
          <p:cNvPicPr>
            <a:picLocks noChangeAspect="1" noChangeArrowheads="1"/>
          </p:cNvPicPr>
          <p:nvPr/>
        </p:nvPicPr>
        <p:blipFill>
          <a:blip r:embed="rId6" cstate="print"/>
          <a:srcRect/>
          <a:stretch>
            <a:fillRect/>
          </a:stretch>
        </p:blipFill>
        <p:spPr bwMode="auto">
          <a:xfrm>
            <a:off x="0" y="5838825"/>
            <a:ext cx="1371600" cy="10191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3" name="Picture 5" descr="Or any part of P.E.">
            <a:hlinkClick r:id="rId2"/>
          </p:cNvPr>
          <p:cNvPicPr>
            <a:picLocks noChangeAspect="1" noChangeArrowheads="1"/>
          </p:cNvPicPr>
          <p:nvPr/>
        </p:nvPicPr>
        <p:blipFill>
          <a:blip r:embed="rId3" cstate="print"/>
          <a:srcRect/>
          <a:stretch>
            <a:fillRect/>
          </a:stretch>
        </p:blipFill>
        <p:spPr bwMode="auto">
          <a:xfrm>
            <a:off x="381000" y="304800"/>
            <a:ext cx="8305799" cy="63246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a:normAutofit/>
          </a:bodyPr>
          <a:lstStyle/>
          <a:p>
            <a:pPr fontAlgn="auto">
              <a:spcAft>
                <a:spcPts val="0"/>
              </a:spcAft>
              <a:defRPr/>
            </a:pPr>
            <a:r>
              <a:rPr lang="en-US" dirty="0" smtClean="0">
                <a:solidFill>
                  <a:schemeClr val="accent3">
                    <a:lumMod val="75000"/>
                  </a:schemeClr>
                </a:solidFill>
              </a:rPr>
              <a:t>Strategies for any Unit</a:t>
            </a:r>
          </a:p>
        </p:txBody>
      </p:sp>
      <p:sp>
        <p:nvSpPr>
          <p:cNvPr id="37891" name="Rectangle 3"/>
          <p:cNvSpPr>
            <a:spLocks noGrp="1"/>
          </p:cNvSpPr>
          <p:nvPr>
            <p:ph sz="quarter" idx="1"/>
          </p:nvPr>
        </p:nvSpPr>
        <p:spPr>
          <a:xfrm>
            <a:off x="301625" y="1527175"/>
            <a:ext cx="8504238" cy="5026025"/>
          </a:xfrm>
        </p:spPr>
        <p:txBody>
          <a:bodyPr>
            <a:normAutofit fontScale="85000" lnSpcReduction="20000"/>
          </a:bodyPr>
          <a:lstStyle/>
          <a:p>
            <a:pPr marL="274320" indent="-274320" fontAlgn="auto">
              <a:spcAft>
                <a:spcPts val="0"/>
              </a:spcAft>
              <a:buFont typeface="Wingdings 2"/>
              <a:buChar char=""/>
              <a:defRPr/>
            </a:pPr>
            <a:r>
              <a:rPr lang="en-US" dirty="0" smtClean="0">
                <a:solidFill>
                  <a:srgbClr val="7030A0"/>
                </a:solidFill>
              </a:rPr>
              <a:t>Offer at least 3 different modifications at each station (varsity, intermediate, beginner)</a:t>
            </a:r>
          </a:p>
          <a:p>
            <a:pPr marL="274320" indent="-274320" fontAlgn="auto">
              <a:spcAft>
                <a:spcPts val="0"/>
              </a:spcAft>
              <a:buFont typeface="Wingdings 2"/>
              <a:buChar char=""/>
              <a:defRPr/>
            </a:pPr>
            <a:r>
              <a:rPr lang="en-US" dirty="0" smtClean="0">
                <a:solidFill>
                  <a:srgbClr val="7030A0"/>
                </a:solidFill>
              </a:rPr>
              <a:t>Students will perform the exercise/skill seen on the card for a set period time, then rotate</a:t>
            </a:r>
          </a:p>
          <a:p>
            <a:pPr marL="274320" indent="-274320" fontAlgn="auto">
              <a:spcAft>
                <a:spcPts val="0"/>
              </a:spcAft>
              <a:buFont typeface="Wingdings 2"/>
              <a:buChar char=""/>
              <a:defRPr/>
            </a:pPr>
            <a:r>
              <a:rPr lang="en-US" dirty="0" smtClean="0">
                <a:solidFill>
                  <a:srgbClr val="7030A0"/>
                </a:solidFill>
              </a:rPr>
              <a:t>Students can evaluate partners at each station</a:t>
            </a:r>
          </a:p>
          <a:p>
            <a:pPr marL="274320" indent="-274320" fontAlgn="auto">
              <a:spcAft>
                <a:spcPts val="0"/>
              </a:spcAft>
              <a:buFont typeface="Wingdings 2"/>
              <a:buChar char=""/>
              <a:defRPr/>
            </a:pPr>
            <a:r>
              <a:rPr lang="en-US" dirty="0" smtClean="0">
                <a:solidFill>
                  <a:srgbClr val="7030A0"/>
                </a:solidFill>
              </a:rPr>
              <a:t>Play upbeat music to keep students motivated and focused to their own station</a:t>
            </a:r>
          </a:p>
          <a:p>
            <a:pPr marL="274320" indent="-274320" fontAlgn="auto">
              <a:spcAft>
                <a:spcPts val="0"/>
              </a:spcAft>
              <a:buFont typeface="Wingdings 2"/>
              <a:buChar char=""/>
              <a:defRPr/>
            </a:pPr>
            <a:r>
              <a:rPr lang="en-US" dirty="0" smtClean="0">
                <a:solidFill>
                  <a:srgbClr val="7030A0"/>
                </a:solidFill>
              </a:rPr>
              <a:t>We do set time not reps so everyone rotates at the same time</a:t>
            </a:r>
          </a:p>
          <a:p>
            <a:pPr marL="274320" indent="-274320" fontAlgn="auto">
              <a:spcAft>
                <a:spcPts val="0"/>
              </a:spcAft>
              <a:buFont typeface="Wingdings 2"/>
              <a:buChar char=""/>
              <a:defRPr/>
            </a:pPr>
            <a:r>
              <a:rPr lang="en-US" dirty="0" smtClean="0">
                <a:solidFill>
                  <a:srgbClr val="7030A0"/>
                </a:solidFill>
              </a:rPr>
              <a:t>Score keeping is not a factor- based on individual pace and improvement. </a:t>
            </a:r>
          </a:p>
          <a:p>
            <a:pPr marL="274320" indent="-274320" fontAlgn="auto">
              <a:spcAft>
                <a:spcPts val="0"/>
              </a:spcAft>
              <a:buFont typeface="Wingdings 2"/>
              <a:buChar char=""/>
              <a:defRPr/>
            </a:pPr>
            <a:r>
              <a:rPr lang="en-US" dirty="0" smtClean="0">
                <a:solidFill>
                  <a:srgbClr val="7030A0"/>
                </a:solidFill>
              </a:rPr>
              <a:t>Integrate a testing station into the rotation for skills assessment</a:t>
            </a:r>
          </a:p>
          <a:p>
            <a:pPr marL="274320" indent="-274320" fontAlgn="auto">
              <a:spcAft>
                <a:spcPts val="0"/>
              </a:spcAft>
              <a:buFont typeface="Wingdings 2"/>
              <a:buChar char=""/>
              <a:defRPr/>
            </a:pPr>
            <a:r>
              <a:rPr lang="en-US" dirty="0" smtClean="0">
                <a:solidFill>
                  <a:srgbClr val="7030A0"/>
                </a:solidFill>
              </a:rPr>
              <a:t>Progress monitoring- have the students self-monitor and review their progress and recognize publically goal achievement</a:t>
            </a:r>
          </a:p>
        </p:txBody>
      </p:sp>
      <p:sp>
        <p:nvSpPr>
          <p:cNvPr id="45060" name="AutoShape 4" descr="Z">
            <a:hlinkClick r:id="rId2"/>
          </p:cNvPr>
          <p:cNvSpPr>
            <a:spLocks noChangeAspect="1" noChangeArrowheads="1"/>
          </p:cNvSpPr>
          <p:nvPr/>
        </p:nvSpPr>
        <p:spPr bwMode="auto">
          <a:xfrm>
            <a:off x="3500438" y="2724150"/>
            <a:ext cx="2143125" cy="1409700"/>
          </a:xfrm>
          <a:prstGeom prst="rect">
            <a:avLst/>
          </a:prstGeom>
          <a:noFill/>
        </p:spPr>
        <p:txBody>
          <a:bodyPr/>
          <a:lstStyle/>
          <a:p>
            <a:endParaRPr lang="en-US"/>
          </a:p>
        </p:txBody>
      </p:sp>
      <p:sp>
        <p:nvSpPr>
          <p:cNvPr id="45062" name="AutoShape 6" descr="Z">
            <a:hlinkClick r:id="rId2"/>
          </p:cNvPr>
          <p:cNvSpPr>
            <a:spLocks noChangeAspect="1" noChangeArrowheads="1"/>
          </p:cNvSpPr>
          <p:nvPr/>
        </p:nvSpPr>
        <p:spPr bwMode="auto">
          <a:xfrm>
            <a:off x="3500438" y="2724150"/>
            <a:ext cx="2143125" cy="1409700"/>
          </a:xfrm>
          <a:prstGeom prst="rect">
            <a:avLst/>
          </a:prstGeom>
          <a:noFill/>
        </p:spPr>
        <p:txBody>
          <a:bodyPr/>
          <a:lstStyle/>
          <a:p>
            <a:endParaRPr lang="en-US"/>
          </a:p>
        </p:txBody>
      </p:sp>
      <p:sp>
        <p:nvSpPr>
          <p:cNvPr id="45064" name="AutoShape 8" descr="Z">
            <a:hlinkClick r:id="rId2"/>
          </p:cNvPr>
          <p:cNvSpPr>
            <a:spLocks noChangeAspect="1" noChangeArrowheads="1"/>
          </p:cNvSpPr>
          <p:nvPr/>
        </p:nvSpPr>
        <p:spPr bwMode="auto">
          <a:xfrm>
            <a:off x="3500438" y="2724150"/>
            <a:ext cx="2143125" cy="1409700"/>
          </a:xfrm>
          <a:prstGeom prst="rect">
            <a:avLst/>
          </a:prstGeom>
          <a:noFill/>
        </p:spPr>
        <p:txBody>
          <a:bodyPr/>
          <a:lstStyle/>
          <a:p>
            <a:endParaRPr lang="en-US"/>
          </a:p>
        </p:txBody>
      </p:sp>
      <p:pic>
        <p:nvPicPr>
          <p:cNvPr id="45066" name="Picture 10" descr="Copyright_Michaela_Greene_1_listing"/>
          <p:cNvPicPr>
            <a:picLocks noChangeAspect="1" noChangeArrowheads="1"/>
          </p:cNvPicPr>
          <p:nvPr/>
        </p:nvPicPr>
        <p:blipFill>
          <a:blip r:embed="rId3" cstate="print"/>
          <a:srcRect/>
          <a:stretch>
            <a:fillRect/>
          </a:stretch>
        </p:blipFill>
        <p:spPr bwMode="auto">
          <a:xfrm>
            <a:off x="7658100" y="5876925"/>
            <a:ext cx="1485900" cy="981075"/>
          </a:xfrm>
          <a:prstGeom prst="rect">
            <a:avLst/>
          </a:prstGeom>
          <a:noFill/>
          <a:ln w="9525">
            <a:noFill/>
            <a:miter lim="800000"/>
            <a:headEnd/>
            <a:tailEnd/>
          </a:ln>
        </p:spPr>
      </p:pic>
      <p:pic>
        <p:nvPicPr>
          <p:cNvPr id="45068" name="Picture 12" descr="Calm Down Bro (It's P.E. Not The Olympics) - Text Based Humor">
            <a:hlinkClick r:id="rId4"/>
          </p:cNvPr>
          <p:cNvPicPr>
            <a:picLocks noChangeAspect="1" noChangeArrowheads="1"/>
          </p:cNvPicPr>
          <p:nvPr/>
        </p:nvPicPr>
        <p:blipFill>
          <a:blip r:embed="rId5" cstate="print"/>
          <a:srcRect/>
          <a:stretch>
            <a:fillRect/>
          </a:stretch>
        </p:blipFill>
        <p:spPr bwMode="auto">
          <a:xfrm>
            <a:off x="7772400" y="152400"/>
            <a:ext cx="1143000" cy="1143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fontAlgn="auto">
              <a:spcAft>
                <a:spcPts val="0"/>
              </a:spcAft>
              <a:buFont typeface="Wingdings 2"/>
              <a:buNone/>
              <a:defRPr/>
            </a:pPr>
            <a:r>
              <a:rPr lang="en-US" dirty="0" smtClean="0">
                <a:solidFill>
                  <a:srgbClr val="7030A0"/>
                </a:solidFill>
              </a:rPr>
              <a:t>Eligibility for Athletic competitions and extra curricular sports </a:t>
            </a:r>
            <a:endParaRPr lang="en-US" dirty="0">
              <a:solidFill>
                <a:srgbClr val="7030A0"/>
              </a:solidFill>
            </a:endParaRPr>
          </a:p>
        </p:txBody>
      </p:sp>
      <p:sp>
        <p:nvSpPr>
          <p:cNvPr id="46082" name="Title 2"/>
          <p:cNvSpPr>
            <a:spLocks noGrp="1"/>
          </p:cNvSpPr>
          <p:nvPr>
            <p:ph type="ctrTitle"/>
          </p:nvPr>
        </p:nvSpPr>
        <p:spPr/>
        <p:txBody>
          <a:bodyPr/>
          <a:lstStyle/>
          <a:p>
            <a:r>
              <a:rPr lang="en-US" smtClean="0"/>
              <a:t>Athletic Competition </a:t>
            </a:r>
          </a:p>
        </p:txBody>
      </p:sp>
      <p:pic>
        <p:nvPicPr>
          <p:cNvPr id="46085" name="Picture 5" descr="ANd9GcSnv7wfp2i0tIPVxOds8KHoa5sHjCqsOI6hKGPy2vHSq7wQbKrT"/>
          <p:cNvPicPr>
            <a:picLocks noChangeAspect="1" noChangeArrowheads="1"/>
          </p:cNvPicPr>
          <p:nvPr/>
        </p:nvPicPr>
        <p:blipFill>
          <a:blip r:embed="rId2" cstate="print"/>
          <a:srcRect/>
          <a:stretch>
            <a:fillRect/>
          </a:stretch>
        </p:blipFill>
        <p:spPr bwMode="auto">
          <a:xfrm>
            <a:off x="2743200" y="3810000"/>
            <a:ext cx="3657600" cy="230822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zw_hmn_Wq4E/UuvYMjeIDXI/AAAAAAAABok/yV_MPYUoOGo/s1600/dr+sailor's+quote.png"/>
          <p:cNvPicPr>
            <a:picLocks noChangeAspect="1" noChangeArrowheads="1"/>
          </p:cNvPicPr>
          <p:nvPr/>
        </p:nvPicPr>
        <p:blipFill>
          <a:blip r:embed="rId2" cstate="print"/>
          <a:srcRect/>
          <a:stretch>
            <a:fillRect/>
          </a:stretch>
        </p:blipFill>
        <p:spPr bwMode="auto">
          <a:xfrm>
            <a:off x="838200" y="228600"/>
            <a:ext cx="7239000" cy="616267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301625" y="228600"/>
            <a:ext cx="8689975" cy="990600"/>
          </a:xfrm>
        </p:spPr>
        <p:txBody>
          <a:bodyPr/>
          <a:lstStyle/>
          <a:p>
            <a:r>
              <a:rPr lang="en-US" sz="2400" smtClean="0">
                <a:solidFill>
                  <a:srgbClr val="7B9899"/>
                </a:solidFill>
              </a:rPr>
              <a:t>Special Proceedings to Determine the Ability of a Student with Physical Limitation to Participate in Athletic Programs </a:t>
            </a:r>
          </a:p>
        </p:txBody>
      </p:sp>
      <p:sp>
        <p:nvSpPr>
          <p:cNvPr id="3" name="Content Placeholder 2"/>
          <p:cNvSpPr>
            <a:spLocks noGrp="1"/>
          </p:cNvSpPr>
          <p:nvPr>
            <p:ph sz="quarter" idx="1"/>
          </p:nvPr>
        </p:nvSpPr>
        <p:spPr>
          <a:xfrm>
            <a:off x="301625" y="1295400"/>
            <a:ext cx="8842375" cy="4572000"/>
          </a:xfrm>
        </p:spPr>
        <p:txBody>
          <a:bodyPr>
            <a:normAutofit/>
          </a:bodyPr>
          <a:lstStyle/>
          <a:p>
            <a:pPr marL="547688" indent="-547688" fontAlgn="auto">
              <a:spcAft>
                <a:spcPts val="0"/>
              </a:spcAft>
              <a:buClr>
                <a:schemeClr val="tx1">
                  <a:shade val="95000"/>
                </a:schemeClr>
              </a:buClr>
              <a:buFont typeface="Wingdings 2"/>
              <a:buNone/>
              <a:defRPr/>
            </a:pPr>
            <a:r>
              <a:rPr lang="en-US" sz="2400" dirty="0" smtClean="0">
                <a:solidFill>
                  <a:srgbClr val="7030A0"/>
                </a:solidFill>
              </a:rPr>
              <a:t>NY Educ. Law §3208(a)</a:t>
            </a:r>
          </a:p>
          <a:p>
            <a:pPr marL="0" indent="0" fontAlgn="auto">
              <a:spcAft>
                <a:spcPts val="0"/>
              </a:spcAft>
              <a:buClr>
                <a:schemeClr val="tx1">
                  <a:shade val="95000"/>
                </a:schemeClr>
              </a:buClr>
              <a:buFont typeface="Wingdings 2"/>
              <a:buNone/>
              <a:defRPr/>
            </a:pPr>
            <a:r>
              <a:rPr lang="en-US" sz="2000" dirty="0" smtClean="0">
                <a:solidFill>
                  <a:srgbClr val="7030A0"/>
                </a:solidFill>
              </a:rPr>
              <a:t>If the school physician determines that a student who has a physical impairment may not participate in an athletic program, the student may appeal by:</a:t>
            </a:r>
          </a:p>
          <a:p>
            <a:pPr marL="585216" indent="-274320" fontAlgn="auto">
              <a:spcAft>
                <a:spcPts val="0"/>
              </a:spcAft>
              <a:buFont typeface="Wingdings"/>
              <a:buChar char=""/>
              <a:defRPr/>
            </a:pPr>
            <a:r>
              <a:rPr lang="en-US" sz="2500" dirty="0" smtClean="0">
                <a:solidFill>
                  <a:srgbClr val="7030A0"/>
                </a:solidFill>
              </a:rPr>
              <a:t>Commencing a special proceeding in the supreme court  to enjoin the District from prohibiting their participation. </a:t>
            </a:r>
            <a:r>
              <a:rPr lang="en-US" sz="2500" dirty="0">
                <a:solidFill>
                  <a:srgbClr val="7030A0"/>
                </a:solidFill>
              </a:rPr>
              <a:t> </a:t>
            </a:r>
          </a:p>
          <a:p>
            <a:pPr marL="1353312" lvl="3" indent="-182880" fontAlgn="auto">
              <a:spcAft>
                <a:spcPts val="0"/>
              </a:spcAft>
              <a:buClr>
                <a:schemeClr val="accent4"/>
              </a:buClr>
              <a:buFont typeface="Wingdings 3"/>
              <a:buChar char=""/>
              <a:defRPr/>
            </a:pPr>
            <a:r>
              <a:rPr lang="en-US" dirty="0" smtClean="0">
                <a:solidFill>
                  <a:srgbClr val="7030A0"/>
                </a:solidFill>
              </a:rPr>
              <a:t>Requires the Student to have two (2) licensed physicians who provide affidavits saying the student is physically capable of participating in the program </a:t>
            </a:r>
            <a:r>
              <a:rPr lang="en-US" u="sng" dirty="0" smtClean="0">
                <a:solidFill>
                  <a:srgbClr val="7030A0"/>
                </a:solidFill>
              </a:rPr>
              <a:t>AND</a:t>
            </a:r>
          </a:p>
          <a:p>
            <a:pPr marL="1353312" lvl="3" indent="-182880" fontAlgn="auto">
              <a:spcAft>
                <a:spcPts val="0"/>
              </a:spcAft>
              <a:buClr>
                <a:schemeClr val="accent4"/>
              </a:buClr>
              <a:buFont typeface="Wingdings 3"/>
              <a:buChar char=""/>
              <a:defRPr/>
            </a:pPr>
            <a:r>
              <a:rPr lang="en-US" dirty="0" smtClean="0">
                <a:solidFill>
                  <a:srgbClr val="7030A0"/>
                </a:solidFill>
              </a:rPr>
              <a:t>Their participation would be reasonably safe </a:t>
            </a:r>
            <a:r>
              <a:rPr lang="en-US" u="sng" dirty="0" smtClean="0">
                <a:solidFill>
                  <a:srgbClr val="7030A0"/>
                </a:solidFill>
              </a:rPr>
              <a:t>AND</a:t>
            </a:r>
          </a:p>
          <a:p>
            <a:pPr marL="1353312" lvl="3" indent="-182880" fontAlgn="auto">
              <a:spcAft>
                <a:spcPts val="0"/>
              </a:spcAft>
              <a:buClr>
                <a:schemeClr val="accent4"/>
              </a:buClr>
              <a:buFont typeface="Wingdings 3"/>
              <a:buChar char=""/>
              <a:defRPr/>
            </a:pPr>
            <a:r>
              <a:rPr lang="en-US" dirty="0" smtClean="0">
                <a:solidFill>
                  <a:srgbClr val="7030A0"/>
                </a:solidFill>
              </a:rPr>
              <a:t>Identify any special or preventive measures or devices needed to protect the student. </a:t>
            </a:r>
          </a:p>
        </p:txBody>
      </p:sp>
      <p:sp>
        <p:nvSpPr>
          <p:cNvPr id="47107" name="AutoShape 2" descr="data:image/jpeg;base64,/9j/4AAQSkZJRgABAQAAAQABAAD/2wCEAAkGBhQSEBUUEhQWFRQVFBcXGBQVFxYVFhUYFBQVGBUYFxUXHCYeFxojHRUXIC8gIycpLCwsFx4xNTAqNSYrLCkBCQoKDgwOGg8PGikcHCQpKSksLCwpKSwpLCwtLCwpLCwpLCwpKSwpLCwsLCksKSwsLCksLCwpLCwpLCkpLCwsLP/AABEIALcBEwMBIgACEQEDEQH/xAAcAAACAgMBAQAAAAAAAAAAAAAFBgMEAAIHAQj/xABEEAACAAQEAwUFBgQFAwMFAAABAgADESEEBRIxBkFREyJhcZEygaGxwQcjQlJi0XKC4fAUM3OSshWi8STS0xZDY6Oz/8QAGQEAAwEBAQAAAAAAAAAAAAAAAQIDAAQF/8QAJBEAAgICAgEFAQEBAAAAAAAAAAECEQMhEjFBBCIyUXET4WH/2gAMAwEAAhEDEQA/AG7Dz1xEttIIBqt99t/jHO8oTTMnyz+CcSB4TAHHxY+kO3Cr3dfAN6WPzEL2ZZYUx85wRpdVBHPUCxr0ppcD3RMobBYlQRqFixJHcfqF1A+TDV8CfQRjBqReVKPg6/7WBH/Mx6ViPLGrI/hmA+50I+YETmMEgZYhdItlYhdYBihNlxAZzLsfcbiL8xYqTkjAIv8AqI/EKeIv8IkZaio2MVJsuL+FT7tfKABgXOZPdH8X0MDVlQfzeV93/MPrApZcKSl2RLLiVZcShIkVIwpGsuJFlxIsuJVlxjEYlxusuJQkSKkYxGkqCeCwYMVFWCWCmUpBMEpGXCNcUUQNddQAsT12if8AxYC1gYcteUrz5mgzbtepI8BelhQRPJPidGKHIXc3wj11TXbTvorpqBypy9w98JGMxMt5ja72agSq6dK1FwbitvpBviDjNnDdolFNu5Sp9xFPjClKeUzVV2XqGXkdxUWiUb7LvWi5l2OEtgwqOXtFqjoYblIYAi4IqIRJ8orSoYKdmpY+RO8Fsn4gEqiPVlY90g3U9KHl6Xr1ii0RyRsYmWI2WLNQwBFwbgxGyxRHOVWWImWLTLETLBMVWWIXWLTrELrBMbSMHVQfP5x5BLDSqIvl87xkAahzyfLnlTgxoVIIJB6j9wIjzzLnabrRSysorQVoRUbb7UhBk4XT/lzmTyLp8oJyM8xcsALiNYHJtLn4iphyoVZaGjWPQ2PoYnwVC+n8wZf96kfUQO/+r8WPbEh16On7MPlEC8ZSw41YWRLNQ3aypgWhUg00AX2pvzjGGfJG7kwfpVv9jgn4ExdhNkcaIhZkUmoZaXoNQNq08omk8dj8Seh/eMYajGjQGlcYSW31D3V+UWpeeyW2ce+0AxZcRWmLGs/Eszy+zaWUq3aVPeppOnRTnqpWvIxK4gmKM1IvYFfux7/nFWasXcu9j3n6QAMp5rK+7PmPnAdUhizKX903lX0IgEqwrIyMCRuqRsFjdRGFMVIlCRiiJUWMY1CRIqRIqRuEgGIwsSoaRgSNgsExPKxFCPAg+hivm+fSEm0muxalaKKge/aPYgzDgzDvKltNZlYtVW3WrsSitW21KVvEssU9s6/TS7QrZtk0nFKXl186UFfGFHA8OMJh7T2VO1bGOlZviZYVZMo1C2J6nmTAKbJ3pziMZtKjrlBPYFxa65DatzUrXmBdWI+Hvhekk6gN+ny+sMGfTNErxa1fACoA8KwntMYNRT4fT0i2JWmQyvZ0nIMRrlHwYxeZICcGTaqw8Af79YYWWGh1Ry5PkVWWIXWLbpELrDkyo6xCUqaRbdY8w6VmL5/K8EIQEuMicS4yMUB/+H8IG5zlIKMy1DaTcbHzH9mDiiMmyqqR1EMMAskwazsLLLCpK0brVTQ1PughKyGWvsqB7q/OKPCs8ATZZ3SaTTwmDUPjqhhWaIxiBcM4sGt0IBEeHCnmqHzUfSLqzRG4cQDAl8vUm8lKdQzKa+UaNlcv8jjyavzEGtQjw0jGF/EYOWiljMdANyVBA99YsS8vnUBlzSQRUVDCx250gjjpIaU46qR8IkyJtWGkn/8AEnqFAPygGsgweW4pt5iAeNWPoB9YYMvwjS0IZgxrWw0jbbc9I9woi6qxhWynjU+7f+FvkYAKsNE+XVWHVT8jC4qwGTkeBY3CxI0ojcUhBzjjCezzJcuiKGZAwHf7pIrUmxtyFoKVi0PyiJ5axy6XxJilS842G5CsTTqaVr4mOlZN2hky+1oZhXvEbVqfpSM40aqLqrEgWMURIBAAaaYzTEoSoJ5Dc9I1jUYjKwCz6SyzEmjv94jTMZigYqdLEbUAtQeEMkjDM7aUUseg/uwi7i+HNMukxvvHsiKnad4UN7gHlzoK7wHHkiuGTjKznk6XpoLVIqWFQD4gG4ERzptBF7OMGZc5lZw7DnSlbA28P2gRPjkars9K7BPEyakl0uQxO9BtasKi4VtRqKb05A03v5VhwxhqQN6Ef0Ee4cLp0Ed6pqKVrvtTf+kdGJtI58lWR8Iz/vqdQQR8vlDmywOw/CBQS5kv2wO+rW1VA2b8JH99YJmRpsQQfEkn5wyi0znyb2QMsQusWmEQuIckVHWJMvl1evQfOMcRayuX7R8QP79YwUWwkZE4SMglCkuEbpEn+EbpDYuWjpGxy0dIYY5C+DKY+YlSvaS9ViRdG/ZhBA4dh+JvUxd4ykGVmWENO41VLeLd3/2+kFZuXRCemUjTQuDWPxt6xusx/wA7eo/aC75ZFjDcOal1Fgi9WhLY1IBic/52+H7RiTJzNpl63PRQD9IYEyaQDQzSwrSqIbE7WO48v6QRy2TgZLsRNbtpZuG7qtQVAoRZfav4HpSCn9itfQqjBYw27Kbf9A/aDGSYJ5UkI6lNJIAO9K1+ZMNaZvK1ukorMZCNekglSwqtQKAClNvLeK+NlmYQdNCK+8Whou35JN7op4aCCCK8nCkRbRIqA1ZYWgtoaaQuFLnzPzgMnIvYAasO47PSNZIJfXq1cxYaaUFr9a1rHFswSk+b/qzP/wCjR2CTmsmWCirMaa+kGoULVdqHel/7vHI81p/iJpBBDTXIoQbF2pWmx8PGGx9jyab0VnSoA6kAeZNB8473keWmWo7VQW0gUJDUPPqI4Zh5IZlBYL307zWUVmILnkL7x3POsa6I7pq7qFqDR3aVPeDAm+2/KBldD44c2FMOgX8Kbf3+GBmc4pO1AAo1KG1tqi/l8oo8LZnNno7PM7yvpUFU03QEVCgE3PUbR7mgpMBa51SxqApUlCDblU8olexsmPjafglmYc9hMP5lNPRh848bCGWFVjU6QbV6ePlFx8SUw4AUsXBUEcjqNB47/AxmZJWYB+lR8SIq5WkjncaVjFl4WVJUAUJHe6lqVv8AKB2a42k1fzdg9PAzZstB76ExDm2aaJgHVqDzHj628+kDps/tMZ4AykH8iu7fF09IqUAHHGWB2abKOl5baa8nVUUFSP8AbQ9QOsIc3EzDWoA8Tan7x1eUutZnjMfe/tAihHSixzzNcs7OaV06ST50HhXaJTxpuykZtKinlmFvUXptXcsx0gn++UNEjBorgNQAKXcnkiUAHhqMUctwwQpXYVmN5KO6Pn6x7OlmYVVzaZSdOBNO4K9jKJ/CtKux5C25UF0hWHsDOmTyHB7KQT3RSs2dzrYVCnw5eF4vYyUGWhFSNjUVHTzED/8AGFQCwI1DuqAFmTANqKf8mSOQNzuamKmKxZsTat6DYAQRTV1pEDiJu01AHqAfURE8SJFdxBHLZfc8yT9PpA94M4SXRVHgIwYkwWMiYLGQSg5iUI97IRxSf9umJPsSZS+5j82MDMR9seYNs6p/CifVYpRh4+2fCacPJngVMqcL1pTVQ1/7ae+C2CQTdBGzAN7iNXyji+acb4zEronz2dCQShpp3/LtD1kfEGkYYgtQdmClQFIACtdhRRvtt5QY4P6vQVPiP8/KUVC97bDcE8htWIFUNpB2HeI5E/hFOm59Iq4nNJrAq7y9DMGCI6v2ekEEWJoKX84hy6dqYt+r4Cw+EcnqI/znxK43yVlvM8UUVqAAAbUtSwJbkeW8Q8OypDS+0ZFO45fX5CB3GeaAyuwB0mYAWbn7Sll/SNJp1v5xQw/DDYmVokz1W21ixPgDYCOdvrZ0QWm6CczCSJeLE7DBVLy3R0BFHIoyNTbkQT5eMH8mms4YTANQPdIr7PRjpUVHgLikA5XC4w6S3abWbL7p5I2shtC8i60rbcH1I5HmU3tHSc0tx2hKsqFWUsWbQzayGABoLWAFax6HpbcJR+t35OX1EuE07avVeA00oVpatK0502rGs1dIJOwBPoKxeou5I+t9/kPSKuKnKVYC9iPfS8YmUEmmxIoG2sag0J3rcEc7fsFmrR2/iPzMFVxNZS90l1lK4WhNwtqmlBf0gPjJlJjVsa1I6Vv9YVk5HqyhWtL9YXJ+T4RO0Z5LPMaYSFrSUFIqfEHVX+kMCzYjn4RXIrsIUVMRsxyGXNaqSjLFPYRnYE9e/UiOxTEDoQQDqUihAO4/rC5LwijYQw4aZVFPgPlCyLY2V+G0K4WUCuhtJqCNJrqO43rFHPXHaAcy8v5GDgaFrOJlcUo8R8ErClMju2NeVzZfZDW6LQE95lHMnmYoY99U5dND7NKXvW20AsyyxZwXV+GvxpX5Rfw08yyGXddvSkWOZytUWuKcDqrvc1UjkTtvuDS23eXlWoTzhsTOdSldFGJ+87MEtpQjetRopDvjcTrlXQ0INQCHF97Ghv0vHLczzZ5cxiGnUlaiSrBEVSwo1GUEzBMboTDxnGXTLuLXYUl4V5OEmEOe0OIFSJoACrqAGqo7xJ2N/ZqIAYDL56OHm9rQ0LN/mWuWJNxTxrtFrLstltL1S0r31D9o4+8DsFsFqytUg1tvQ15W8wxLYKQpUGWzF5bIzALM1K6mZqWxp3bjm4B2UlgEGAzJpyzqgUZ5cpWFR3Gehsdu6vx2i9lGL7WV2poGeY51uKqmhtICIBWYw0WAsLV2EQYSYCmHBQIZgVvEkOyoxoOYINP1QbfBNIlhFZJQFas9Wc1JJon4bk2JtyAgGK7zVlgs4I1Xq5rPneJv92nx5DrAvE4hnN/ae1LABfAchSI5zAsSut2P439o+Qrb4wSy3KytZkzelh0jGJqUAHQAfCI3MbTHvELNEyLNGFSB1g/LEBMKtZi+dfS8HJMYaJZAjI9EewRj52BjYRokb2hzHhhz4fxiNhSGDalJuCaXFq2pvqhMJg1wlO++0HZrdR6esUxz4OzVZ1iboZBMlKiqUACq4dhUV71Ce9U36RLgptBTbf6mBGUY3sO4QrIfUHw39IsTMeA1NJt06HneOP1T5z5JaL49KiznGElzV1bspqDvaYK0Phy90AVxbSz3DpO3Qj3xN/1oLXUdPgeY8BzEDJmNDszbCOXidUJNIKZJKmTsZJR0UMzH7ztCWbUDTuEAX2qKmwjrGH4YWX3u6CdyBcn6xzXhDGBZ+HdqhGnPJR2pRZunuA9Vcdou9mXxjqWcZfNeQzYc0mhe7LZqIxHIsO8K9Y7sScY/pyZmpSIJkpVuxA8yB84HZhnuHkiruAOpIUerEV90cuxue4pye0m9lQkESxoIpuC7VavvEDUlqTqALt+diSf973PurGsSjrmW5mMUuuR2YQkrrY3NNwAaGnupBD/CqK9qwmk0syqQtK7AV69eUcoyLid8MAAAwMxt9W5O1en7eUWM8+0XEElECS6j2lub9C0axWPuMw8hQT2agdT3R8D9YW5M2sIL5vMdtTuzHqxJ+JjofD/D815as4KKRW/tHyHLzMI2l2TavomSBuY5vPlMBLei9Cqnn4iGj/oyqQC5B6U6e6IcTwyHuG5c1+d7HwhHLQ6hJbFReLMSPxIfNB9KRvlWKediC7kVAOwoKm30gpmHDwlKWcrQU617zBVtTmzARHgcMErQbwY7Fk30y/WPCYjLxguQOpp6xQmW8ZiyksDqI5xm+RviO0aWomEM3cBAmbJVlO7KK+ybVr1t2HHZSjJe1B9I5Fm7aWKagNLzCGpUfgLVHiJY9I5vT/I9PN8QTlWavhJtZ4KCXdQdmYCxBFmp7wInn5ycVOQBpdAAQJtWQBKLqoBuRUmlK6fVnyuU85CFcka0Cy1dZgUEjUTLerAgFa1A9sVF4lTiPsGdpstGK6lQvL7NyEDNp25sJVB57x3nIV+DuGe0xpxJtLkWlhqsdQXs0FT+FVUsByLCDWfZkVJpoYfzKfUEwUqZGFVWFHI1OOjtdh7vZ8lEI+PxZd44ZZpcvadccUeNss4DFTHfupU15uVWrGgFaGl/OGJsFimGlsNLUdRiA9KeBlipgFlszRp/jQ+8MI6fMW8dcbrZyyavQlzuFH5TB71I+pirM4YmjYofeR8xDwyRBOAAJOwFY1E+KEaVgHlTDrA9nkQdyOnlF6U0SzxUknc3gS+OCMxOwFKdST/5hExuNIOK8eRXWbaMhgHA5WCmNshp1Nh6m0XlyFxIM9mQSw/ZkhgzaiAfYBrS++0UVM2YbVPj/UxmIwDpQzAaE0qCD9YrowVyjJDPakmXNnddAsPOm3rDZP4DnYaZJCpLMyY40rLLO9RqJXWwUXXex2rUXg1wvmciTg5a4WfVhS8zSCQZmpldCR7Op6AGtTZqE1d+Fs2aZOJIlMyCiuhYg661FGHcPdGxa1bwAhDhn7MpEgF5qiZPYXc3CA/hl19kdW3PlaIc+4SVXUylp3SCOtCCp/5esHsLxH3zLnL2b8iLqw8CecT40EgzFGogXUH2gOnjGasxzbNuFFnpQ2da6WHInr1G0IGOwbyHMuapVgbqfgQeYPIjeHXOuO5iYl0dZclAoKFAzzGqSDqJB07clEO2b8PSMywq0Kh9OqVNFwNQqBUe0htt5iJSxXstDJxEWbgqZAraCQWlTGIsyap4bUDTlWleVfOOg8M8UAhpE6YHmy11LMFB/iJR9l70AcbOOtx3WEC+JZbSstn4aVLP3WEIJ66UFaeFAb84CTOF1EuXOw2s4mSsnEE0Ve1lvoM1dda3Rz7RIsQAKWuqSok9tsE8e5cBjWmy5bETh2lx7LbTAWay3vb88L6YZ23b3S/rMP0Ajp3EeWHESXpRgk3UoqSdCh1oOdTUGnPTuTC1hsEQpcLUKKqCLO34VAHteNOQMQlS2NFW6E7Fy9CqoAB7XUBXfTp63J71a+EUs2PfH8PyJhnz1ATqZW166MzqU1MVBqqnYQqZqe8vv+kASRZyLPDhZomiXKmEC3ahiFNd1ps3j5x0PC/ah92HeQp72miTQWJ0hqhCK0uBU0uadac/ynBqwo4BB3rBedwWVPdZgOYpqB+XxrE5QvZ1+nlicamtjrL+1XCGmpJq1Nu6rfJqxan/AGlYFULB2JAsnZvqJ6bUHvMKmTcBS5ramrpHXn7oPz+CsPJltMRRqFKWHUQP5NhnLCurAmZ5rNxDSmeqKZ6kSq7AKxBfqxoLbC0FFMDMxSjSv9Sv/Y37wRS5oLk8hc+kUjFJUjzpyt2SVjfCt94v8Q+cWpGQzWFSNAP5tz/KL+tIMSslSVKY7uV9o8vIcoTLNJNFcWOUpJ+C5mMykv3RwfHcRrKzSYGAaWGCkV0mjKKkMbBgbgx2viObpk/y/SPm7O8JMWc7zUIE1mZSRVWXUQCrjem1ttvCE9Mvczqz/EeMxzLLGp2aze1Wt1SUikstDWWz0BpYlKDmBSghi4Slzse8rVKCYXDHVc6jMme0q1oAb0JpYAAcxCN9n/As3MGDBmlYdGpMc96pFysqv4r77Ct+QPasTjpOCkLKlAKiCgA+JJ5km5JuSYrmyqOkJig5bBnGU0Im9zHOMUGNlAodya+gA39Yn4v4todTXJ9lK0JHM86DxgHh+J5ZbTM1y2taZq8x3lNt9ysSwY79zHzTr2oaMDKo6MxroZTqvWxFaAWtyAHIR1xZgYBlNQbg9QY5PlsiXMBsGBHPvX846ZhCqS1QWCqBTfle53jsOUstArOMTQaBzufoIuYjFhVLHl/YELc3E6iSdzCTdaCjyY1BCRmmKqx84Zc7x2iWephHxE2EigSHbA4mstT4RkBMDjaS18oyHFOfYabM2lqWNa7VPwj2fhme0yYo/Svfb4W9SImmOTYsWHQd1N/ygAfARssk+Q9PhFlEayKVgZY9lWJ6s9Olwq+Y5mOufZNVZDsSaNOCjegCINvMvvHPsk4bn4g/cS2cfnPdljr3z3TtyJPhHVMhy98LhBJOl5ilmfSTYs1RpJAJAFBy2g6Rhjz/AAuqh00I2MDZmZTFlllcqZYqRyIH15Qby7HJiZWkkCYORsT5dYCZxgdGoEciCp5gggjxBhQitxLwNPxGJbEo6dnPKEs1SUYoF0qorqHdqK0ArvBvKcpmYZFlyncaVt3tJoCd1Btb3G8GckzP7oSVlNNJVaFWKrsL1/CPGsGZEwSl0sFoNwosPAE7xqRr1QLwmfsRpmjtFIoQwFSOYr+8FjO+4WjAVARRS/5annWmwA6QOxufyVP3MsM3Uiwihi5s4feMVAFD3w1DrF9IB9silOQA8YAAvk+W61uAEWgB3ZqC56CFnG4QTMS0qS5QKxrVyWJBpUE8iALC14hfNJyAtMYogZqE0S2xAFakW8amAuLkpOniaHZlYgv7QNt9JIvUW8LxOa5KkUg+LtjFmkybKT71xMlKO8WVGRb89SEe+opa0chzWcs3EtoFE1sVFAKAn9NvS0M3EmoAKp7szVq3tRg1FvQDvEbbRQwOVAXpE4wf2NPIpeDWXK0yzuLR1HAoHRW/MoP+5a/WEN8tLC1hDjlE0jCpQ95ZVK+KKV+kUimuyOvAZlStItG2LwzTJTKoqTTew3HOOf4f7SCJqSWaW7MQBQbkmlNSd0GvIw65TxrLchJg0tYAdeQAjSZqMlcFoxVprk6TXSlhcUuxufdSD2Hy9JS1VQi9QLn3m7GCqSlUVPLevKKGLxGthWwGwPzMSm+K2PCHJkcpeZ/8DpFHNsaqKS7BV5k8rgRti80AsIrSJAmkM4BVe8ARWtNjTpvHGqb2dtUtC/xjnkp0pKmK1RSxvtTbePcHw5LxWDXDzVrLoCW2KNT20b8L+PSxqLRtn3DKY6cjSmEqVLNJsxQo1UHsrbvG4vyoN9olzHPqUw2DQuwGy8htqZjYD9RP7RafCNSxt/n++RYqUlxkiTHZnJwUhZEgBERdKqOQ+ZJNSSbkknnHPszzxpz6VBmP+RQTT+Km0O+E4D1nXi5hcn/7cslUHgz2ZvdpHgYOScDJkLpky0ReiqAPhvEO9spaSpHKZPDLPebJUnqyJX/vVoG5/wAEIU1auy0j26O0tQLDtEJZ5a/rQso5qgpHWMdiBSFjHYu/K1d7g22I5g7EcwSOcXx5pJ14ITxp7EfhXLsThJ6GdoEgmgczpZVq+yZRViZgJoKAUvyIqOnys3POOUZDlyS8W5CVCO+km+hRMZUC/q7pqf023JhtxOYtslF8aVP7COyTo5A1mme6m0g2Xfxb+m3rFaVjKwA0kRbw8yikm1BEnsYqcRY+rBel/wBvrC/OmRvPxJdix5mv7fCK0xocRhLD4miiMigky0ZBMHcm+zvEzaFgJC9Znt06dmpqf5isO+U/Z/hJHemDtmFy06hUeIl+wPfU+MeZjxiqDugD9T/RRvCnmXFjzDuW8WsB5ILQ7k2NQ/43ieTKFF71Py0Cj+Y2p5Vi1w7jJWOlVqEmKzUK7EVNvGOOT8Uz+0xPhyHkIb+EsSqYbVXvrMYAdRRT7vajIx0luGVTvzJoQDdrD5wMz/N1mymkypgICH7xgGYmhsLd0eO8L75/McgMO1P4QwBp/CKG/ug/l0mcy0aVLUfk7NHf3ilFH8REEwByjFqJYCzAKj84H1gouLNPbBHgwNYsY3hhn09lJRDXddEtKc60oWO11SniYhbKcRLYoJZbSR3pYJWtARRqC4rBsAwZLk4UCbOFOaobU8SOvhygZxJje1nywtwANKjm5YgV8gKxSZptO8rfzaq/G8R5ZnuElT3SbiZEmclLT2ClQyhhpDsBUgjxgGCOY/Z7LdNYLmYosC2pLfh0n0rCfipokqTM7gXfVanuh4PFeAHt5nhj4LOlAegY1gRm/EGUTSpfF4aYUOpS1G0nqNKmA4/RrFVctfEp2rDsZS3QzAdT156RdRaw3MTYLL6AExW4j4lHbylSZLmy5hJWZLbVL0rWqAVr2hoAa3GoG9RDFIQ6QSKW9npASMyCXh/CLsqy0Fhf47/OPBLiwiWhgCEv2bKMQs1JzKFmK+gqGFmrTVUGloacnwDjGS9UrX2bdp0UhdmDUvfSadd6XIKdlFyTna4aW7OBoUF2YKWYBBU0Fb0A2hXFMNhDMOIlZCATqDCss2YU+fLaALZ7qLVO20XeJMOplDES9J1BSrqe66ue6QdjY1hOx2JCy6C3lHLnXuOvD8QjleJM3EojGoZqUPQVJ+AMHM0xBSViHLhCylUQkAhV1IpWhvUkny0wicNY8LMfEO15OkLL1Bdfah1Na3oAOXW8YcZPxk1501SsmVUAkqBqqKBTWrCg5W2jnSpHT2X8XinbscFhnbXzJHcRRd3NDVva25swHOsPeSZRLw0rSg8WY3Z2/Mx5n4DYUEKnAUjU02e27P2aH9Mv2j72Zh/JDliplLQqQsn4NJ+KrtAvGYqgiPG5qq1vCzjc4LE0jdg6J8yx9bCBAkPMYrLAZ6czQDzPK14kwsqZOcJKUs7bGhp43how/DE2ThnNBKmmgDFgxbVYqNwCetK2EdGPH5ZDJkroS8FkBkSzX/MJIrQCp1EsxHgWNPMCNxlzVqd4dpeVUUBiWIFKm5/veI5mAEWbs56FGXgDAniHGaEKLbVQe69fl8Ya85cS1oNzHLsdmfbTmP4RZfIc/eTX0gpGZKDEbmMBtEbGGENu0jIrloyCYLs5JqSSepvGViOse6oIxvWCGT582HJ7qujbo4rfqp3BgXqiKdiQu/pGujHVMk4psHlLLUGxOip8QRDdl2dz5y9xQF6kAE9TQWVR1Mce4UZmUPWgUFQvIszkknrQKvqYaTmjmzOelK0FOluUNZjqOHxsqWKvNBat2b8R5afAQQw7Vq3XboBHNMuzBE+8Z+0mD2UFwvQkn5QcwmKm4ihmMJctfZRTpJPXevrBBQ4lFa5ANNiRHz99qf2aThjpuIk68Qs4ma4CgtKLE92gu6gAUoLDfqe2SHZR7ZoB+I6vUmAIzLWTMcijnUP4TZPgBE8k+HRTHDkz5sKUtSlOW1PdyMeA3js3G2XiZrmLhpOJMsATJTalxCgioeXMlkOwpuvhbnHHJ0wFiyqFBJIVSxAB2ALEkjxJMNjnzQJw4Mkw88owYUqCDcVBp1HSOr8KccS8VSXMASfyH4Zh/QeR/SfcTHIlMOX2cZAk6c86eKypIBCnZph9mvVVoTTmaeMNOSirYkYuTpHUysbAxFgcUJqah1IMTGFTvZmqdHoEU89k6sLPUbtJmge+W0XA0QZj/kzf9OZ/wMEAh/Z9iXlSJ+FeYXDtKmSwCWRdJcTQvJbtL6V6QVxmH1GnKFLghv8A1s7/AEx85cOum8cOZ+47cK9olcSTGwzLNQAlTcMKqw5gjpAvE8cTJ8uk1nXT7IQDswOQpuIYOM1BlN1pCFlMszJyKu7MK02pzJHK0UxJONsXK5KVJneMlxX+Hw8pAaaUAqeZp3j5k1PvitmXFtFIrVz0gPnGZDTTrC5rvX5xCtFroJz8zY7mJ8kwBxM0Ix0rz8vH0hNzLHv2tFIou48Tf5Qa4f4w7F6utD13+HP+7x0Y4LtnNkm+kd7yXKpeHlBJfTcmpPn6xTz2rMi17qHWfFvwjyFz6QrZVx0jUuKnmGKg/wC4EH1ESS+Mg7HUNzbwHK43tFpPRFBV2iriZoAJPKN0x0t9mA84XOIs1GjSp35+ESGE/jXOzQgG7kgeC/iP098I0k0Pvi1m2O7WcT+EWXyH77++KoF4pWhGwkGjR2iGRMtTpHsxoyAaFoyItUZDGDWqNJk4DcxTm43p6/0io8ytyYFjFubjSdrfOKzTKbxCZ3T1jwLGowz8HZvpmdk3svt4EVN/O/rDtprtaOV4KeZcxXG6sD8Y6phyGVXQ1VhUQxjBggd6nzsII4bJy9ACwvuA3wp8o2w+MZPwL5kfKLJ4mxGytpH6QK+sEwbwHB4A+9mTKEXQMRUHcNTqLU8YVcRiuymjD6qBv8Rh6mp0uhBlMDUUOglh/D5QVw2aV70xn9zD5GEP7UMxaXMlTpN0aYjGu4myVIFaW7yED+Qwk4cloeEuLI86z6a8qTmUhjLxMkiRiFG1VNtQ/ENRI8nXakJue5yMVPaaspZOoDUErQt+Jr0oWNzT51MVMbxBMdp+g6ExDanlihHtahcjqK1FIqYHDtNmLLTcmngOpPhBhFR7BOXLSGrhDhN8c7AMJcuWO/MIrQn2VUVFWPwAr0BJ4CdMw3aYXmGoSv4uQK+Y+cMeT4qVhMMJUnvEAk8tTEd5ifp0AEWuElSZqnsg7QPpDkVIFAfcb7i8Qcnkl/wtSxxvyGuG8uMjDhX9tqu3gWA7vuAA9YJ0iNJsbrF6OZuzYRXzD/Jmf6b/APAxYEQZh/kzP9N/+DQQHH+DZ1Mc/jL/APjMPU2bQExzzhdgMetrlWFev3db+kPmKexjizr3Hbh+Ir8Sz9SN5GK/A+ThF7U+05IB6Kpp8TX0EVuI8TQEdTSGbLZXZykX8qj1pf41hG2oV9sarn+FfNkvc0ECjMtE+Z4vU1IEZhjAiE/3XlBim9Ak6ByTZMyc/aOZbajSYNrWv/X1g5Iwk2Vcy1xMo80oSR10/wDthHJqYu5dnM2Qfu3IHNTdT5r9d47+OqOOxlzTGyUQPhWZJjNpMlr0NuRvz5wyy5GkUDN7zX5wm4/iIT+xJlAOkwMWFCGCioFfaAryNYKYbiZWbS3db++cTkgoY/8AFMuzU8f6QF4izRhJoW1O5IB8OfwNPfHr5gpFiIXM5xmuZY1CgKPHqfX5QIrZmUVrvQHwG8b6gRaNlMRzVpce8df6xQQkV6EGN5rRXDVFvMf3/e0eiZUQAmEx7EdYyCY9ebSNN948jIyCTKsbqsZGRjFmTh4aOHM4aR3T3pZ3XmvisZGQTDmkyoGk2NxyiRQR+IxkZBMWMOATeh91Ir8VcPpiMI8r8RFVPJXX2T628mMZGRgHBFkEtppetKePnD1wVlIVDMZBexetSRyAHIR5GRHM2lRbCk2F8znIAQi08YZ8hlCXJRedKnza/wCw90ZGQmIOUNymicRkZHQc5vS94hxt5Uz/AE3/AOBj2MjBOI8OL/66X4kj/wDUY6Fi5dAYyMjjz9o68PxOf50urFSk5F7+o/rDHj8TpWgj2MhZdRGXkXp8+lTCxj8aZjfpGw+sZGR04kuznyMgURq0sx7GRciWcsWszyB/v4wWYRkZCsKIXis28ZGQDG4WPCYyMjAIFajEe8Rpro3gfrtGRkEJJWPIyMgBP//Z"/>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pic>
        <p:nvPicPr>
          <p:cNvPr id="47108" name="Picture 4" descr="https://encrypted-tbn0.gstatic.com/images?q=tbn:ANd9GcQwo-czVEsbrFmKIKc16f-uXeYgWrBDi634TWNkgfxuUvtKtQIeDA"/>
          <p:cNvPicPr>
            <a:picLocks noChangeAspect="1" noChangeArrowheads="1"/>
          </p:cNvPicPr>
          <p:nvPr/>
        </p:nvPicPr>
        <p:blipFill>
          <a:blip r:embed="rId2" cstate="print"/>
          <a:srcRect/>
          <a:stretch>
            <a:fillRect/>
          </a:stretch>
        </p:blipFill>
        <p:spPr bwMode="auto">
          <a:xfrm>
            <a:off x="0" y="4038600"/>
            <a:ext cx="1590675" cy="28194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6" descr="https://encrypted-tbn2.gstatic.com/images?q=tbn:ANd9GcQVRJT-mK3fhzk0j1XCfqLIoN9m0l6w2DnNPt8hkKzNH_zVWel9"/>
          <p:cNvPicPr>
            <a:picLocks noChangeAspect="1" noChangeArrowheads="1"/>
          </p:cNvPicPr>
          <p:nvPr/>
        </p:nvPicPr>
        <p:blipFill>
          <a:blip r:embed="rId2" cstate="print"/>
          <a:srcRect/>
          <a:stretch>
            <a:fillRect/>
          </a:stretch>
        </p:blipFill>
        <p:spPr bwMode="auto">
          <a:xfrm>
            <a:off x="6477000" y="0"/>
            <a:ext cx="2152650" cy="2124075"/>
          </a:xfrm>
          <a:prstGeom prst="rect">
            <a:avLst/>
          </a:prstGeom>
          <a:noFill/>
          <a:ln w="9525">
            <a:noFill/>
            <a:miter lim="800000"/>
            <a:headEnd/>
            <a:tailEnd/>
          </a:ln>
        </p:spPr>
      </p:pic>
      <p:sp>
        <p:nvSpPr>
          <p:cNvPr id="48130" name="Title 1"/>
          <p:cNvSpPr>
            <a:spLocks noGrp="1"/>
          </p:cNvSpPr>
          <p:nvPr>
            <p:ph type="title"/>
          </p:nvPr>
        </p:nvSpPr>
        <p:spPr/>
        <p:txBody>
          <a:bodyPr/>
          <a:lstStyle/>
          <a:p>
            <a:pPr algn="l"/>
            <a:r>
              <a:rPr lang="en-US" smtClean="0">
                <a:solidFill>
                  <a:srgbClr val="7B9899"/>
                </a:solidFill>
              </a:rPr>
              <a:t>Special Proceeding Eligibility</a:t>
            </a:r>
          </a:p>
        </p:txBody>
      </p:sp>
      <p:sp>
        <p:nvSpPr>
          <p:cNvPr id="3" name="Content Placeholder 2"/>
          <p:cNvSpPr>
            <a:spLocks noGrp="1"/>
          </p:cNvSpPr>
          <p:nvPr>
            <p:ph sz="quarter" idx="1"/>
          </p:nvPr>
        </p:nvSpPr>
        <p:spPr>
          <a:xfrm>
            <a:off x="0" y="1905000"/>
            <a:ext cx="8885238" cy="4572000"/>
          </a:xfrm>
        </p:spPr>
        <p:txBody>
          <a:bodyPr>
            <a:normAutofit/>
          </a:bodyPr>
          <a:lstStyle/>
          <a:p>
            <a:pPr marL="594360" indent="-283464" fontAlgn="auto">
              <a:spcAft>
                <a:spcPts val="0"/>
              </a:spcAft>
              <a:buFont typeface="Wingdings 2"/>
              <a:buChar char=""/>
              <a:defRPr/>
            </a:pPr>
            <a:r>
              <a:rPr lang="en-US" dirty="0" smtClean="0">
                <a:solidFill>
                  <a:srgbClr val="7030A0"/>
                </a:solidFill>
              </a:rPr>
              <a:t>If the Court grants the petition, the District may not be held liable for any injury sustained by the student during the student’s actual participation in the athletic program </a:t>
            </a:r>
          </a:p>
          <a:p>
            <a:pPr marL="594360" indent="-283464" fontAlgn="auto">
              <a:spcAft>
                <a:spcPts val="0"/>
              </a:spcAft>
              <a:buFont typeface="Wingdings 2"/>
              <a:buChar char=""/>
              <a:defRPr/>
            </a:pPr>
            <a:r>
              <a:rPr lang="en-US" dirty="0" smtClean="0">
                <a:solidFill>
                  <a:srgbClr val="7030A0"/>
                </a:solidFill>
              </a:rPr>
              <a:t>District is not responsible to provide or bear the cost of preventive measures or devices, unless they are included in the student’s IEP.  </a:t>
            </a:r>
          </a:p>
          <a:p>
            <a:pPr marL="274320" indent="-274320" fontAlgn="auto">
              <a:spcAft>
                <a:spcPts val="0"/>
              </a:spcAft>
              <a:buFont typeface="Wingdings 2"/>
              <a:buChar char=""/>
              <a:defRPr/>
            </a:pPr>
            <a:endParaRPr lang="en-US" dirty="0"/>
          </a:p>
        </p:txBody>
      </p:sp>
      <p:sp>
        <p:nvSpPr>
          <p:cNvPr id="48132" name="AutoShape 2" descr="data:image/jpeg;base64,/9j/4AAQSkZJRgABAQAAAQABAAD/2wCEAAkGBxQTEhUUExIVFhUVFRQUFxQVFhcXFxIUFBQWFxUVFBUYHCggGBolHBUUITEiJSkrLi4uGB8zODMsNygtLisBCgoKDg0OGhAQGywkHiQsLCwsLCwsLCwsLCwtLC0sLCwsLCwsLCwsLCwsLCwsLCwsLCwsLCw3LCwsLCwsLDcsLP/AABEIAMIBAwMBIgACEQEDEQH/xAAcAAEAAQUBAQAAAAAAAAAAAAAABwEDBAUGCAL/xABDEAABAwICBgYHBgQEBwAAAAABAAIDBBEFIQYSMUFRYQcTcYGRoRQiMkJScrFDU2KS4fAVI8HRJDNjshZEc4LD0vH/xAAZAQEAAwEBAAAAAAAAAAAAAAAAAQIDBAX/xAAnEQEAAgEDAwQCAwEAAAAAAAAAAQIRAxIhBDFRExQyQSJxUoGhQv/aAAwDAQACEQMRAD8AnBERAREQEREBERAREQERYWMYrHTROlldZreGZcTsa0byUkxllucBtyXPYhpzQQkh1S1xG0Rh0hH5AVFOlWlU9c8gkxwA+rEDkRxkt7TvIblrKGnj3zlnYSPoue2t4dVen/lKWD0n0PGa3HqnWWZR9IFBJsqA352vZ5kWUUyAAepWvPIucR4ErTVZN83NdzsB/RV9ay3t6eXo+krY5RrRyNeOLHBw8lkLzLR1L43a0b3Md8THFp8QpA0Y6QqhlmztM7N7m2ErRxtser114nuzv00x25S0iwsLxSOojEkLw5p8QeDhtB5FZq3c/YREQEREBERAREQEREBERAREQEREBERAREQEREBERAUd9KdXquhaRcar3Nb8TyQL9wHmpEKjPpfmgcyNnWf4iN1wxuf8t9g8PIybsBF+HNZ6nxaaPzhF9ZUFxNrn5G5DlrHJWooCfspz8up/6lbFz3PIA1WAbBuAWxpcLmtrMqGNPAGxXHul6G2HP1ETWjNlSw/jYwjxFlrnVFtjh3gt/RdbWT1TRZ0usO0O+q0U8Qdt2qYv5Rs8Nf6SezzHiFucJxZoI1xl8Tdo5gjMLXDCyT6jgD22X1LROiIE0bmX2SNbcHm5uxw5jzVomLKzFqpLwzFXQObUROD2GwfbIyM4St3uG523je5Uq0dQ2RjXsN2uAcDyIuvNeG1jojk4Fp3g3a4fvvCmbowxPrIHx/dOBHJslzbxDvFbaU4nDDWjMbvt2iIi3coiIgIiICIiAiIgIiICIiAiIgIiICIiAiIgIiIPiZ1mk8AT22C88Y9jLNZxyc9xLnPO1zjtXopeYekCiZDXTxRm7GvNuWsA4t7r27llqVzhrpX25fFE587tWMC5NszZdWOjrES0OaIDcXt1pB/2rB6NaDXmbkp9Y2wXFa+L7Ya2vMREvOmNYDW0v+dAQPia5rh5G/ktD6cOJB5qW+las93koXmbrOV9Kd8Zla15jDcU1bxsQunw6TrWajHhwP2Mn/jduK1mi+hXpeTZTG7c62sO8XH1XzjujlXhzx1zLxk2bPHcsJ3A5XaeR81P4zOI7rxqTHdiYnSiJxABAdtafccN6mPoiwl8VKZZAWumILQcj1bR6pI5kuPZZR3gGKxmaKSaNsgY4Eh4vlsvntttHYp+YbjLYujShjr28KoiLZzCIiAiIgIiICIiAiIgIiICIiAiIgIiICIiAiIg+JZA1pccg0Ek8ABcryji1WZ6iSV22SRz/wAzibedl6N6RK/qcPqHA2LmdWO2Q6v0JK830zLyd6y1JXrCW+iWg9/gFKbzkuS6OaLUpwbbV0uJS6sbjwBXm54tZrf5RVCnSZW60zhwKj6nbdy6HTGq1pXdpWnwmO7x2rp0o20Tec2TN0W0lml3JdXpXqmFzHgFrgQQRcEcwtfoDTasF+KtabVVmHkFx5zb+1v+v0iLCcIfLW+jwAkF234I97nHgBfyXo+JmqABsAA8BZc10e4YyKjieGND5m9a99hrODyXMBO2waQuoXr0riHPe2RERXUEREBERAREQEREBERAREQEREBERAREQEREBUcVVaLTiodHQzuaL2Zn8pID+6xN+V1E8QmIzKPulDSiOqa2ngJc1j9Z8gya4gEANO8XJz2ZCy4Giwwh122vz/8Aq+amve85DuAWC+aT4SuO0zM8u6tKxHEJLw3GsShjAZ1TmDcWNOXaHBVrtOqp7DHJDHmLXbrNPbmSozbiEw2aw7LrK/ib2gl7j43+qp6cTGEztznBitG97i7LPParmj9H/MAJF77N6wG4nxK21BVMdbXGXEZEdivM2xjCuysznKdtH/UgaNU7FxunNTrAjZc2z3XNrqmC47URsAZI2pit7DspWD8Lt/fftC0uPYsx8kZztrXIcLEEZ2cFzUpMW5RNZjM+Uz0UIZGxjfZaxrRbZZrQBbwV9cVo1pg3VbHUWZYBrZR7BAFgH/CeezsXZtcCLg3BzB4jkvUraJ7OS1ZrPL6REVlRERAREQEREBERAREQEREBERAREQEREBERAWBjOIQwxOdUPa2MgtId79xm0N94kbgs9Qv0jYu19XIx2s50fqNaBfUAAJ8Tn4Kl7bY4X06bpxLn66sia94pGOETnEt12jXAPug32cN/FY9PK4HNr+5oPlcLB9JIOTH+BWyo8YnYMopCOOo4jxAXFNczl6EWxGGxhxJhFiIibe/T6h/M1xWixKJrzcMaPlJI7gcws2TSTXNnsbfmLHzC1slaCch4ZqdtoTurM8sOLDbuuBs+quSUb252KzKetb2LoMOkdbIaw3gWPiw7VNbTHdS1Ins5WlxCSM+qSth/Em1TM8njYefNZeKUDH3IFjtyFvEH9VY0H0IqKiZpDXNhBGvKQQ3VG0Nv7TuxaR+XZnP4Rys4biUkTnMeCC3IscCCORBXYaMaWPjsInjV3wvN2H5DtYezLkpE0n0Zp6pjWyxi49VsjcnsFsrO3jkbhRDpRoJVUJL23mgH2jB6zB/qM3douOxXtSY5hlXVieLJjwXSaGos2/Vyfdv2n5DseOxbsFecMNx3INf6zee0cwdoKkDR/TaRgAJ65nBxtK0fhdsf2HxUxq44sW0c80Sgi12E41DUC8T7kbWHJ7fmac/6LYArWJywmJjiVURFKBERAREQEREBERAREQEREBERAREQFDvS7RmCoEzW2bO0azhvkYNUh3/bq+BUxLV6RYHFWQOhmF2u2Ee0xw2OaeIVbRmMLUttnLzK/EM19xYw9vsvc35XEfQrK010KqsPeS9hfDf1Z2C7bcH/AAHtXJGdc+x1+pDq/wCPSPyfI54/GdfzdcrXTOaTst8uXlsWnjqyCskVvI/vuTYb4bKOI/H3EXWwpJ5I7OBdYe803A7bbFoPSuSuwV7mm4uOYKnCMu7hx1szQJACR7wyd3nepV0Bxrroeqc674rC52uYfZPaNi89Mq2v2jUd8bcgfmaPqFKnQxRSvbLO/WYwfymk7HkG7i07wLAXU6fFuFdWc15SlWe58yySFiRRNuCXhx3Zj+6yw4cV0OVwGl/RlDUa0lNaCY3NgP5Uh/E0eyTxHgVE+IUlRRS9XPG6N24+68cWuGTh2L0wsHGMIhqozHPGHsO47QeLXDNp5hUtSJXrqTVBGHY5mC4kOGx7SWubzDhmpAwTTiRoAlHXM+NthIO1ux3l3rkNMejiakvLTa00GZI+0iH4gPaHMcM1ytBibmnI9ywmtq9nTFq3jFno/CsXhqBeKQO4t2Ob8zTmFnqBKHFwSHXLXjY9hs4d4XcYJpy9tm1H8xv3rBZ4H4mjI92far11oniVL9PMc15SGixqKujmYHxvD2nePoRuPIrJW7mEREBERAREQEREBERARUJXL49p9RUxLHSGSQXBZENcg8HH2QeRKiZiExEz2dQXAZk27Vhz4xTs9uohb80jB9SoK0o0qfXSlzy5kYyZFrGzRxdbIuPFaJtNFwCwnqIiezpr0szHd6EfphQDbX0vZ18RPgHKw7TnDh/z0HdID9FA7aKIq63C4T7w77qvuY8Le0nym2XT3DLEOrISDkQbkEcxZR/pJhejlTdzaplO8560GsGk84y0t8LLmG4LAftW+BQ4FB943wKe5qn2dvLn8X0Xp4zemxSnnGfqua+J/dkWnxC52aJ4O3LYLWN+y3eu6kwSHcQVZfg0fC+XNT7mpPSXcQ+Yg2vb+g5jwV6CUnnzsuu/gkP3Yv2lfceERj3Lb8rqJ6ihHTX8reh+E0r3h1bVMiiFiYxrGSS3u3Aswc8z2bVMlPphh7YtRtVE1oI1W5izQLcFE8eHRj3d6vRYZFbM2/skdRWEz0l5+0wU+mGGkj/ExDmZAALcblbOk0ioSfUrqZxO4TxH6OUNMw2l3uPh+qq6kpBxKj3UeD2U+U9QVbH+xIx3yuB+hV5ee2SRxuDorscDcObkRbZmFIWA9JcRa1lS1zXAWMjRrNdzIGYPcVpTXi3dlqdNanblIVlwGmnRtFU3lp7QzbSLfy5T+ID2Xcx3gruKOsZKwPjcHtOxzTcFX1txLnzMPMGIUc1LIY543McNxFrji07HDmFk0eJkWzXoXG8Dgq4+rnjD27jscw8WuGbSoj0n6LJ4SX0juuj26hylaOzY/tFjyWVtNvTVwt4JpA+JwfG/Vdlce67k5u8fu6lPRzSaOpGr7EoGbCdvNh3jzC88NqHRuLXgtc02IORB4EFbrDsWIIIJBBBBBsQdxHBZRNqfprMV1P29FhFxmiemjZbRTkCTINfsbJyPwu8j5LsrrpraLRmHJak1nEqoiKyoiIgIiICIiDVaUzllLM4Eg6trjIjWIFwdxzUF1OGxe7fyKmvTg2opTyb/ALgoXqJxvbZc2t3dXT8RLVup2jj4FGxs4qszhuv++9WsuP1WG11bmVHSsPvgLMhwoHZOwdpWpaeauB/4gp2wbpbwYCfv4/zIcCd99H4/otjpxQxR4NHMyNrZXdUDIMnG975rh6KpLmgki9uSrSsWjKsa05w6GbC3N2yM8VhyC3vBZ+hWECpqQJADFG0yScCBkG95PgCtliFDTVeGS1FJA1kkUr/Zvcsje4Ebd7CHdoVJisThb1pcwZwN4VPSxyWz6NYYJp3RTxtfrM1mX3Fu21uSztF8DibUYjJURtMNMXNaD7Iy6wkdjNXxS0ViZjwRq2c+KsclcZK07wF0WIaPRnE6AxRNFPK10jmW9X+U0vIdxvdoWo0+bFHVCKJjWNYwa1t7nZ591krFZxj7PVsQQMdtkA/fYtpT4VTnM1A7LBclE4cQs+nnA3+RWnpwerLoZMPphskJ7tvgsd8MXugnxWG2ov8AEewL7EnI95CYiDdMu76K5yJJ4x7Oq19uDrlpI7QR4BSMo06LP8+b/pD/AHhSWuzS+Lg1vnIioSvkygLRk1mO6OU1WLTwtebWD7We3seMwo4xvohe27qOcHhFLl3CQf1ClZ1W0cVYfiIGxjj3KJrEpi0x2edcSbU0TtSqhfHe9ic2uA26rhkd2w8FsdGNJnQOL45XA7dW5LH7MnDx5qTtPaMVtMY305yOsx+sAWO5DVN78FFujeglT17BOGiG+Ya4gkXyF9X1b8VjbS8N663H5PQeH1PWxRyAWD2MfbgHNBt5rIVilFmtbqBoAAABuAALADJX1u5xERAREQEXyXKxNVhqDhekzHpY3tgYwFhYHv4uu5wDQNwGre6jmoq43fE08CF2vSNNHI4SB1ntbqFp2OaCSM9x9YqMZsWj1rOJaef91y6lbTOXZo3pFcMmQAnJwK+RTu4DyVhtZG7Y9p7wrgcNxCz5bcLwopDsYe5XBh0v3bu2ytMltw81eFYRx7nOCco4d3jeFiswuGmbPFG8CMnXcPV1b3Bbe91xGK6IPo6d8pngkDAPVYbudcgZDvWpxGiZM7WcH3tb2/0WL/Bov9T8/wCiilJrxnj9M5jlJGF1FPQ4WX1D3NNVYO6uxkaHg6oA3eqD2Fyt9HeK4dG59NTSTWlBcWzgBtwLGxO8jco6dhEfGQ8i66+nUEdtjhzBUTpRMTzPJznLeNZ6Big1f8sSgtINwYpN1xwuR3LrOkzEo4aGdsTml1VKA7VIJsWsDybfhjA71GcNC1pvdx7SrUmFsJvn43UzpxNomfr/AFPMRMJU6O8bY+jh6x7GyQh0XrEA2sBlfiAFwGL1RnqZZBmHPNvlGQ8rLAjo2D3c+Ky4AG7kikVtMx9p7xESzqOhe7ZbvIH1K3NNg/xSxt7X38hdaSOpI3D996vNxO29g7bH6qfyWjbDf/w+Mfbtd2Bx/orZjaNlz3LRvx9jdszR2WH0Cx5dJY/ie798Sm20p31h12B4nLTztfHYXIa5p2PYSLgqblAeic7JJWukBsCCGj3iDcax4dimqjxLXF7Lp0qzWOXHrXraeGy1VTUC+WSXX3dasVOrHBNUcF9IgszQh20K22hbwWUiCgCqiICIiAiIg+XNWPNSgrKRBwuleDNd6urtF7/2Ua4toEHm7SQVPFfS62fctNNhwO5QtDz7VaAzD2SD2rXS6J1TdjCewr0RJhQWM/CP3ZQcvO7sJq2+5J3Eq2YqobpfNehX4NyCsvwQfCExCcy8/GapH3ngvn0ufi/8v6KfnYCPgHgrbsAb8A8ExBulAprp+Lvy/oqenT8Xfl/RTx/w8z4B4J/w6z4B4KNsG6yB/S5/xfl/ROvnPx/l/RTyNHm/APBfYwBvwDwTEG6yBR6Qdgk8FcbR1Tvcl81PTcDHwhXm4KPhCnEGZQIzAap32b+8rLi0Oqne4B2lTszB+QV9mEpwjlClL0fzH2nAdgW9w/o9aCC5xJ5qV48KCy4cNHBByujuANiIs2+YvdSFDRNbsVikoh4LZKUS+WsX0iKUCIiAiIgIiICIiAiIgIiIKEK0+JXkQYbqcK0aYLYEKmqownLXGlXwaRbMsXzqJgy1TqZfJp1tTGqdUmDLV+jJ6KFtOqTqkwZasUqejLadUnVJgy1opl9tpVsOrX0I0wZYLaUK42mCzAxVDUwZYzYArrYldsqpgyo0KqIpQIiICIiAiIgIiICIiAiIgIiICIiAiIgIiIKIiIKFERBUqiIgqqoiAiIgIiICIiAiIgIiICIiAiIgIiIP/9k="/>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sp>
        <p:nvSpPr>
          <p:cNvPr id="48133" name="AutoShape 4" descr="data:image/jpeg;base64,/9j/4AAQSkZJRgABAQAAAQABAAD/2wCEAAkGBxQSEhQUEhQUFRUVFRQUFxUWGBQVFxcVFBcXFxYVFxQYHSggGBolHBUYITEhJSkrLi4uFyAzODMsNygtLisBCgoKDg0OGxAQGiwkHyQsLCwsLCwsLCwsLCwsLCwsLCwsLCwsLCwsLCwsLCwsLCw0LCwsLCwsLCwsLCwsLCwsLP/AABEIAQMAwgMBEQACEQEDEQH/xAAcAAABBQEBAQAAAAAAAAAAAAAAAgMEBQYBBwj/xABIEAACAQIDBAgBBwkGBQUAAAABAgADEQQSIQUxQYEGEyJRYXGRoTIHFCNCUpKxM2JygqLB0eHwFVNjssLSJTRDo/EkVHODk//EABoBAQADAQEBAAAAAAAAAAAAAAABAgMEBQb/xAA2EQACAQIDBAkEAwEAAQUAAAAAAQIDEQQhMRJBUfATMmFxgZGhscEFItHhFELxUjMjNHKC0v/aAAwDAQACEQMRAD8A9xgBACAEAIAQAgBACAEAIAQAgBACAEAIAQAgBACAEAIAQAgBACAEAIAQAgBACAEAIAQBrr17xMump3ttInZfA6Kw7/YyVWg8rizFhhLp3IOyQEAIAQAgBACAEAIAQAgBACAEAIAQAgBACAEAIBxhcEQDBbY6O9VUDBVaiz5Vpi6lc1NKdMEscrMGXskg6uqmwAI8Wvh505farxd/7O63/HHPxO2lUjJX3rsyZ57stk+cs9Skan/pi4pAKi5+vq4fr8lsoqNkRVAGrVBpvkQoTcFld6p33WTtfXJt5epo3C+eS+Vrl4HrPQ7YDYcM9QEO5Fk6xnVFCKpGUAIpJUsbA6sdTPQw2HdPN6+NvXXv4HJWqqbyRp51mIQAgBACAEAIAQAgBACAEAIAQAgBACAEAIAGARnxyBstwW+yt2I8wt7c5jOvCGTefBZvyV2XVOTV/wBe48lQH+re0tCrGej/AD5PMq1YzvT2kXoUkDFC2Jw/aFrgU360sL6XApk6gjSKqTVi1N2dzzno9TakcI9Uk58PsyqwdU1U4sgoLKLBGr03B3m+pPDkycklLR6dmdvB2Ohq0dOK9D2ncJ3HIM4fGK98hzAEi4uRcbwDuPKYxxEJNqN3bgnbz0LShKOo+GmqknoVOywOXkXB2SAgBACAEAIAQAgBACAEAIBBx2PyHKqs75WfKv2V437ydAN5PkZnObjorlopPVkHBUzXDGszqwNjSVmQU7gMBmQgsbEG97eAnNGjKp91RvuvZLy15yNHPYyjbv1v5ldg9uNSrYqg4qVOpan1blWYsKqBjTLKCXKnjbcRfvONTGxoNwm7vdn3a+foWVLb+5HWxWLr/DSKL31DkHgciG7c6i+UweIr18oRfk0vW3z3GijThq/nny8RNTovWde1iKgtqFpN1KA+C0wD6sfOVlgcQ46ru5SXoSsRBPTnv1M5s3pNXwuM+bVnNakOotUa2dGrO1Pqma/a+EsCdbKb7pXCVmoqb4tWvpbWzffZq9r2eRadJSk0uF0X3TivTq0kJqJT6o1Xuzp/1MNXoCwUkmxrA2A4Gds8fHRR9Y/DbMIUu33/AEUQ21h8auHaiWGSkKAzUqosxfD1bsxUIoX5ve+axvv761Kz29y8Vxv8NF1HZTT5ya+TTdMdsKMFiOprUhU6t7E1EBAt2itrnNlvYd9parioTjsJrPtXwZwpyi02n5FF0BavisOlOt9GtBcoVXa5DH6LOUa+ZUFit9+p10HI6UsTJQpy+2K14t8Fl5+RtN9Heclm2av+zK1P8lWb9Fyaq+jnOOTzRYbGUerJSXl7/kzdSnLVW553CMbjMQKbjqjnynK1Mgi/lUy5T6gb9Zf+ZVStUpyT4pX9v2VVOF7pjooouH62oGDBDUY3+kXS+UEHS27u0m0KEJ0lPZd7X3qXdu51EptT2U8vQcwuIqp1aV8uZ2ZAym9yqs4JFuKq192o8RN6fSrKdnzvKTUHdxLadBmEAIAQAgBACAEAIAQAgFRtK61kan8ZV1IIJBQAsL21FmA1H2rcRMajakrdpeFmncVsNbh3b43c59LC6WQAC50sved9+Mii3KN5aioknZFn1Y32E22Ve9ilztpIAiAUrdF8OXLlO2XNTMCQc5XKTpv7PZ14aTz39OpOTld59uWbvp3nQsTNK2XkUvSrYlOhh6lSkzrU7K09RlFSo600uLajM40vK1sJSp027N2XEmNeUpK9jynoftP/AIzTRmZqbVamHIY6MQrotTKLKGLKDcD6xlaWGhOkoyWtnlrnuvrl8GlWpJtyXNv8PfE2ZS+wPb8ZovpuH4Pzf5ObpZD2FwS09EFhpxJ3aAC50E3oYWnQv0a11zb97kTqSnqSZ0lDloAxjrdW+YAjK1wdxFtRKztsu5MdVYq8CpDUyzM3xIM1jqQGzXtcGynffQzkpRakm296z5/OW81m007LnnuLydpiEAIAQAgBACAEAIAQAgFaLnEMb6IgFvFjc+lvf1x1qX4It/U5sYW6xL/BVYeQIDAeje4laFltLg/38lqm59hZzoMwgBAAwDE/KdiXw+EfEhyyo1H6E5QrE1FAOexIOoPH4RPPxmGlVstqy4bvdHTh6ijuz4nj3R/alOrjsPUGCWiXxFJVqLVqFUdmUBghGU/Fex3kzCVKok4qr4WXHvuaqaeez6/o+j8HTZVAds517VgvsJ6lOLirN37Tik03dKxIlyAgBAIO1DdQv22VeW8+wMxq3atxdi0NbkZl+jLD6tRmvruDnP5C2a3haZ/0v2/JZdbw+C1RrzpMxUkBACAEAIAQAgBACAcJgFfs4XNVrWzVD6KAv7pjTzcn2lpbhvBjLiKw+1kbkFAuedx+rK00lVl22LS6iLWdBmEAIAQDzX5Z8RUelh8PTps4qVM72VytksEDOoIUZmBufszhxVVKSTdrK+vh45X80b0Vk3zzoVuw6lE0CqYegjDUIrOeqaxcZSbk9pV4A6zxK+1KUmr33PPc9x2R+2MbvI9S2Xieso03IILorEEEEEi5FjqNZ9HQqdJTjLijz6kdmTSJU2KBACAQcRrVQdwLc9AP3zGWdSK8Sy6rDApmpWJuGzC/gb/+OUU1eGfaJO0hzZr3QE77C/n3S1J3ihLUlTQqEAIAQAgBACAEAIAziqgVSx3AE+gvKydlcJXyGNlUstJPEXN+86n3P/mVpK0UWm7si1BlxQNviVQT55so9Rr5r3TF5V78bfPO/VaGmtPnsLedRiEAIAQDMdPKFZqKGjU6sh+0bqt1IOnapuDfdY2HjPK+qxjsKcldL57mn6+B1YXOTS1MzsRKm7rTUIbIAzKuQlRbRV7NxYdi415zxJbDsopK+ni7cW/M7Gt759Eel0xoPKfXxVkkeSKkgIBwmAQKRvUqN3WUeQBJ9yZjHObfgWfVSHtm/k15+Mmj/wCNCfWYjAmzVF/OuP1u0f8AMB78ZFPJyXPPO8S0TJs2KhACAEAIAQAgBACAQtrt9ERuzEJw+sbaX46zKs/t9PMtBZkumLAeU0SsipU7UcLUvfUKr24dlrFvD4gDxtynNWdpX7L+prDNWLZTOkyFSQEAIBUdK/8AlnPcUP7QH755v1ZXwz717nThP/KvH2PKfk06UVcXjK1KpkyrURkCqAQoqFbE/W0C6mcE8FTo1KDjfNq9/M6FVc1UvwZ7YJ9CecdgBAE1DpIYIWCH0WbdmzPfTTNrzmVLq7XG7LT1Hdmfkk0t2R2e7T4eW7lLUuohPrMbqDLVU/aUr93X13engJV5TT45BdUmibFTsAIAQAgBACAEAIBXbQOZ6S2v2i58lFv9XtMp5tItHRlgu6alSu2gl6gFxrTcW0vmGUqw8tfUTCorzXczSL+1+BI2c+amp8B7aTSm7xTKyVmyVLlQgBAKjpX/AMrU/U/zrPP+qf8AtZeHujown/lXO48H+Q9v+IVfEA/90fxmeMX30P8A5L2L0urPuZ9HCeoch2AEAjbSa1NvHT7xt++Z1XaDsWirsK3ZpHwQ+wiX203bgQs2KwQsijwH4CTTVoIS1YztPRQ32SDyG8fh+PCVrZK/AmGtiYJqVOwAgBACAEAIAQAgFdTs2IOvwIB4AsTcemX2mVr1O5Fv6ljNSpCxY+kpnxYeVxw52ExqdeL7y8eqzmyxYOvc7WHgTpbnfneTSyTXaJ52ZOmpQ4TAG2xCj+UAz3TvaQp4Gu9vhUEDvOZco5mwnJjafS0tji17m1CWzPa7zxL5IENDaKZyLVAUB11YOrD2VvaUxMNt02v6yT8NPlF6bspX3pn0fTqg8Z3HMOQAgELGtcove1z4hQb/AIiY1LtxXaWjo2OY5rUnNwOy2p3DTefAb5eo/sb7BBfchzDjsjyH4SY6FTmLTMpHgfH2kTV1YlOzEYCpmRfKx8xofcSKbvFMS1JM0ICAEAIAQAgBACAQNmatVbvcjknZH9ecxp5ty7fYvLRInzYoQseO1TNr2ccrqwv725zGrrF9peO/uEUezWcfaVX+72f4e0LKbXEaxRIq17btTNihGdyd5gCYBi/lZxOXBBf7ytTXv0W77uPwiYVnnFd78l+zSnvZ57sPFqgw7Ai6VKbE9VVJuGUm9UnKNARcaWnFUupt/K9tTojnG3we7T1L3zOMepYgjfqIBMVr7oBEQZqx3HKtvItr7i3pMFnV7l7882Lf1FbSP0T6A6bjuJ7j4HjL1V9jEOsh6iNBrfxl1oVHJIIWA0Z17mJHkbG/reZU8m12lpbmTZqVCAEAIAQAgBAG61TKCe4E+khuyuCNslLU18Rf1/laZ0r7KuWlqTZqVIW09yk30enu/SA792uvhMa7sk+1e5eGb8GM4+papTI8VPPdz3+/hJkvvTIWjQTUqLp0y26ASFww46wDE/KdsgMlKtep9Cw7CKlRTmdLlqbb9B37rzycfOVOpGStZprO6zWe7j8HTQs00yvqYd6dGsQaJyWVVGFWkGZgFVQ5zAqWcAlV5cJ5/wDJ6VJbKV/F67tPU32Nm2fqb3C4EpTRcxYqqgk21IFidAPwn0NGLhTjF7kcMntSbEkTUqO4erY24GAKwBuXbTtMfRdB++Y0ne8u32yLSysg2mfo2HfYWHiQJNbqMQ1JSTRFRUkEPdW/SQ3PC6HQftH0mOlS/Fe3+l9YkybFAgBACAEAIAQCDtd7Uz46e+vK1+V5nW6j59i0OsS6SWAHcAPSXWRUXJBB2u1qbG5FspuL8CO6Y1uqy8OsQto3y5rXIZW9/wCctUyjfgRDWxLopmPh3+E0Kk5RYaQBmpibbtYBnem1X/0VcsucLTZymnayi9hcGx8ZyY2G3BLT7lnwu7fJrSf3eBmNh1HquyuyVVGLoXUUhS7SJTrCozgktlyga7yBrwnlUqUVOCjl4332t4nXVuopvgz0qjXB03GfQHnna9K/nAIFZrAnuBkSdk2SldkjZXwAdw/HXjK01aKEtWG1D2P16Y9XUW57ucrV6vivcmGpLTdNEVFSQQceLZH+y49G7Jv4a35TGrlaXB++ReOd0TV3TYodgBACAEAIAQCv2kbvSXvbN9wX9P5TGrm4rtv5F46NlhNigQCv22T1TgGxytY77EDQ2468JSfVZaHWRFNnp/pLz1G4jv8ACE9qPgRpIm7Ia9NT3jwO7ThpwiDvFCWo7iqltBLkESAV3Sigxwdew302A56bpyY6SjQbe5r3Rth03USRkeiIbN2d4xhWpffYYe1vO9veeVQqQlXgnwTXm38M7K8Wody+Tfz6A80mYerfQ74BS9I8TSV0SqxCur9lc+ZiCoHZp9oixbw75jUkrqMnk/c0hezaQ3sXazOAVpuwOazHImZcxCkqSDe1uH4zKGKi/t1fgvcmVOxM2piKgVCURe2o7VTib9n4d53DxIk1Jzy+3et/6EVHj6D5xdYf9FD5Vf4oJV4tRdmvUrsrcyv2j0sTDkddRqre+q9W+7wDXPISi+pUdrZd13o0WHm1dEV+lmHxNqVOoELb2rJUphQLfDmyh2JIGjfwOrr06qUYyWfP+BUpQd5LQvcFXYu9N7XTKQyiwIe9ha5ysMpuPEHjYbxvozJpZNE+XKhACAEAIBxjYEnhAMm/SIPWWpSQvStkWqWCqzMwCsBqxS5IvbW4OosZ5VT6jSjVtfTL96e3kdccO9nMuamJqgavQT71T/Uk6JYnYScpRXjf8GKppv7U36fkh1Ma/wD7qmPKmP8AeZwy+qJSspx5/wDsa/x5f8vnwKrauOciwxVNhv7VBt6nMBcMOIA5zWH1BTWbXPmOgkv6sqMR0rrUfhWlVQAG4WorEsGa1szW1FuYmkcdnaxP8e6vcmdH+nQyha1Col9cystQKCAxGWytproFJsO8GKOOpX2XlmKmGnqjX1GuSZ6RyD2ETj6QBnb9MNQqKdzLlPkSAZwfU3bDS8PdG+GyqxMR0Dpj5xjAfq45iPA9Uo/Azx8K7VqL4x/J3Yh/+l4fJvcRS4jnPpzyhlGsbwBjbmxExAvqGAtcMyhlBvkcA9pfPvPeZw4zCdOk07SWnPybUazp9xlKtXF4ZtMN1lP/AAiFI8bAEsfSed/DqpWd13Z+p1OdOej8+bDeP6RdYutHEUjZltUV/rD49QL2AI3/AFpwdFVpv7r+f+GkaS1T9P8ARtek1U8KJv3iuD73nM6cl/16M36CG5v0E16dbEbkp6ncaBqr+CkesmEJ3yjJ9yt6ou1FLN2738FnsrogTbrAEUMGIUZAbbxlLMQCCQRcaEielhvp9epPaqKy7c3z3nJWxFOKtHNmxwWCWkoVFCjTx3AKLk6nQAchPoYQUFZHmyk27sky5AQAgBACAcYaQDJY/ozUX8gVyBs4psLFSGDqFY3Fgw0FhbTung4j6XNSc6L13fg76eKi1aovEqqi4mmGDYSozHUOT1oHktO2nO+s8yp9OrXu4vy+czpVWDeUlz3lLUp4lj2k5fNH/FnaFhpLSEvN/wD5Rt0sePqhNPZdV756R7rpRrUW8DmRx+E6aVOolZRlftzXqjGpOPH1Q5W2BinbsU65GRV7dZaNMkX7TAqzk2tr4KOE7aGFm190Us+H7WRhUrQ488TZbB6MFCHxJSowOZUAuqE63zMMzkcCbW7prhvpkactuXluMa2J2lsx0LhxYmeschKwnw84BX9KMatHDszsFBKLc33lhYWAJnF9QW1QceNve/wbUMppmD6CbVX5xWJVlFeuaisQ2U3CoLELbu1Nt881UlCpSd19tl7/AJOqcnOFktx6g/wnynvnnlfAJ9I9keUAgQCxUQDtoAWgBaAdgBACAEAIAQAgBAOEQAtAI2MXcYBGgE7DtceWkAZxVPW8AZ+c9WGY7gCTylKlRU4Ob0SuWjHadjFdMNsHEtQpKjhQxdhkSoGOiKpYg5D22N+5SToDPGqYl4m1lZLdf1y4LLx7jshS6LO5X4SmtO/0JpkG6561F7bhcIACdw3XkV4twbis++/ulfzEJK6z90bHZ/SZalkbKGbRbOrG53BlBuD/AFpOrC46pOWxVhsvjl7a/BnVoRitqLv5llPTOUnHROUAh01uQIBYiAEAIAQAgBACAEAIAQAgBACAEARVS4IgEAiALo1Mp8IAuvtOkujOoPdfX03znq4uhSdpzSfDeaQpTnnFFVtHG0nQrTa7HhY7hqd4nm476hRnRcaUrt246XOilQnGSlJWRk9h4da2MxTMLrSWjQAIuM1usY2/+y3IzzVWcaUUt9362XszecVd+Xz8mopYVR8KKLdygfgJjKTk8ytkjlap42A4nQTelFxz3lW0dwO2kZrVBk133uvrbTnPYp/U6Tdqn2+36MpYWSzjmXWJqXAA468uE9NO5yncJT4+kAlQAgBACAEAIAQAgHLwAvAC8ALwDmaAGaAdvAI+JpX1EAodqbUNJgoUG4vc7rncPPSedi8c6MtiKudFGgpq7ZkMbts9c+ZFHa1K3vuGpUnXlY+e6ePVgq7c5as9CEXBWTDGAV1shYMGVlbLVA81dV7jwmFLCyUrprxaLqvGL+5FbhdjY8NUAr5A9RqmZRilLE/ayolza3Hhpaej0dJWTa0S46d6OdzhbS/l+x5OjeJYnPiKrciV9KlcH2lo9DHeVc+C58h0dCSw1L5j/wDCo9keW/kUoq+ZVybL75j1aqpNFAqhe3VZtFFvsJ3d886aoze1syfil8GiqzWSt5fs7szbdNKpprWSqAuZkpG4QXAvcuwub/Dcd87KeKjhEvtag91727rlHRlWu9/ca/DY9HUFCCP60I4T26NenWjtU3dHDOEoO0kO/OJqVFCvAFipAHAYB2AEAIAQBo1IAg1oAg14Bw4mAJOJgHPnMAPnEAyPT7pqMCqoljXqKWUfZW9s3M34H4TodJjWm4qyN6FJTd5aIwI2xinRa9TEBc+q0yHZmBYqB1YUhr77Mb+PdwSjGT+5X5489h6GzFLLItmpvWsxp00Frk9aOsGmuZLZLfr3A4mcvQwjlGWfasisakluyImzdpdVUOTaFkYkKhw4dFueFVnCgeN7azo/jw2VeOfFfjIxltNtvTgaJ6db62Kqrx34KkD32tnMxSppX2X5OxKu9FfzIFasu41q9TyxNUg//nSRf2pO3DdD2/BvHC1XuS7/APX7EGutNt9BHH+NVxNT2620nbzuopev4OqGEtrPySQ3QpUB8WGoAf4dCgSPI1lcnzvJdSps2jbxv+Ss8K2/tm/H9Fth8Xh1FhUqJfvWjSP36NNR7zhq1MYllFNdiT/Zn/Ezzb8GzRdFqf5UpdlYocxZqlyAwJLsTc2tx4T0PpHSNTlNWvbdbjusjhxsYxcYrt+DQimZ7BxDqUTAJNOiYA+ogHYAQAgBAKp2MAbLGAIJkASSZIOAGAOKhgDq0jAPnv5XcW39rVwzfAtBVBB+Hqkf/M7TKcbs6aUrRKnZT4iqc6UnxC0UAIVWcIrXVeyO0B2XFxu11mElCOrtfiaTm3kKx+2sy9WoqU76VFLNbvtle7C/G7EbtI2N+RNJ7y4bbdEIqUqdOyKgztTBJcLqWO8i+uW9iQL6aTBxd8zq21bIg19rVKzXAGYkdoBQdN12tvHcLAX0AlnHcFM0NPbNJVUVKgD5Rm0Nr8dROaVJ3yOyGIVltaji7fw/Gsvo3n3R0U+Bb+RA6NvYX+/XmG/2yejnwI6eAhtvYT+/Qeef/bHRT4Mn+RT3s7R2/hQQVxKBu9WqK3lcC8joauqTJ/k0Xk2vRmqwvSfE0t1UsBwqAPyzaN7y0cTVjv8AMpUwNCf9bd2X69C8wfT4j8rRv402/wBLf7pvHH/9R8jkn9J/4l5/r8F3hOmGFf8A6nVnuqAp+0ez7zpji6Ut9u846n0/EQ/rfuz/AGXVGuri6kMO8EEeom6knocbTTs0OySAgBACARDRgHPm8A582gCaqIgu5VQOLEAepkNpakxi5OyRT4rpVg6e6p1h7qal/wBodn3mEsVTW+/cdcMBXl/W3fl+ylxfTw7qOHt+dVYf5Uvf1nPLGv8ArHzOyH0pf3n5L8/gpcX0nxdTfWFMHhTAT9o3b3nNLFVZaPy5udccFh6f9b9/KRg+nuwHq2xBcB8uVuucKaij4SpYkkjUeIt3TbB4i/2vPuu7d5yY+jHrwsrZWMFgtoVKLZqbsjDTMjFTyZT4md86cZZM82FVxJe1NtVsQwqV3NRwgQM4BOUEka8d51OspClGCtFWLuonmKwdZGAzG2+4Gg3n+UrOOZrTldE/+0AtslvTQTNxN0ajo50do18P11dEYliczVChsSco+K24X1A+LfOWtXlCWxFvwVzphCm7OSu33/H7JTbIwamy0aDHuIBPuSDyMhVKr3vn19DTZw61gvIabBUQbDC0lP51NB7WvLbb3zfgyVSi84015I6MDf6tNfBKdNfe15R1Xu9zVYdPN+iSJGD2VTVswRc32jqfXhKSqSerNY04Q0SLYW/q0qBYtJsiLsUIAug2U3Qsh71JU+qmTHLNESW1lJX7yypdLMRR+KspHAVQDfyIsxPObxxNRb795yzwNCW63dkWuF+UVAR19IoLHtqdDbupvZjfwvN44z/peRx1PpjWcJeeXqbLZW0UxFJKtIko65hcWNu4jgbidsXdXPNqQcJOL1RLklBLQDz3FfKWpZkpUSrqSpFc5GBBI+Ab/WclTEyi8onp0vp8ZJOU/L8lXjeluLffVyDupqq+5u3vOWWJqPfbuO6GBoQ/rfvKWtVznM5Lt3uSxv4EkmYt3zZ0xSirRy7gFS8C1jlzIsBjFYoILkjgN+8kgAepllDadik57MWzNbbrCquW4UkkFjorDgAdw8V8pvG8c0cMrS6xncRsY9xH9d81jXsYTw1yBW2Yw4mbKsmYSwzQyKbLpb0l7xZRRnHcWOzNnVarC1NyvE2NreJHCZzlFLJ5nRCM5PNWRvMLRQAAjMTYZhqotbRSNGPCwvvnmpSvd5Ho7aasifg3p2GVAbX7Ra6kqbGyrluLjiTKy2tGzoisrrn3JWZDvBHggRV5KS1uVpnsy3Pz/JKTXP8Ag4cAbZlGn5wyH7rH8CZTpVez/Pt+iymtHzz3DFrfymidy20hYf8ArWWFmJqVQPiIHcOPJd55CFmQIq48J4fpnL6Lq5+7LJEO28hVtsX3Fj5fRj7xu55ZZdRM3JEN8c5Jt2b8V0Y8dXJzH1l7LeV2nuIwFz49+88zIB7X8lzX2dR8Grr6VqlvaejQ6iPExytXfh7I1k2OQ4RAMH072clWuM6hvol3jX4n3HeOUynFN5mlOco9VmMrdH2T8hUZfzW7a8uI95zyoJnbTxso68+GnsV9d6tL8rSJH26faXmN4HnOeVCSO+ljKczuHxqv8DA+F9fHQ6zBprU64uL0HWJkXZayIG1cEK1Jk3XHDwNx7gTSnNxdzGpSU42Me9LE0b3U1B3i5OnfxPO87FOlPsPOlRrU9112CaW2FT4qbqfzTk/DLLdFfR358TLpLaq3PgSP7fpHf1nMU2/EyOhlz/hPTLn/AE7/AG9RB0FThwpr+FjHRSJ6WJPw/SW+lHCtUO8F81W3jlIYc9JGworNk3cnkmT6OyNoY4ZqjU6VIC7MatPsqN9wGZ18QbeUxnXpQy1fcaRhJO0svDN895osDs7D0lVA9SvlAAWkMi6faqMCx8wJyScpO7yO9SqJWSUV26j/AM7y6ItOj+gOsqc6hvrzEo4J9bMtst63foiNUrrftXYn7ZLE+SDX8ZdRtpoXs/8ABqtiQuhyr+kbelNbseYEuoIq5WIVTao3Lmf/ALSDkLsfUS6gVdS5BqYtzusl9+QBb+bC7HmZOyiNtjGSTYqdWAOhtIIBWgk9s+TOiV2dQv8AW61+T1XZT6ET0aCtBHiYx3rS8vJGpmpyjZqCAZDpfUHXJ40/9TTOTzLIo80qSJK3gFdj9iUqurIL/aHZb1G/nKuCeqNYVpw0ZVV9jVk/JVcw+xV/c4/lMZUE9Dsp49rrIr6+JZPy1Nqf53xJ94TmlRkj0aWKpz05+Rsqragg+IP7uEyaa1OhST0G3pd4kp2DVxl8MncvoCZbaZn0a4DiYdeCjkBI2myyiluJNJTILEpXIPC503XbW+mgufwkbJTLQTXxQGjEKO5j62pJf3tJUeAukQ6m0u4M3n2F9F7RHgWltmxV1CM+Nc6XyDuTsA+ZGp5mW2UV2mMqLf1rLFGx0GSQBEC4nPAE5pBNhQ103nu3nko1llFy0KSmo5ydi22f0cxFYjKhUd7afsj99prHDt6nPPGxXVV/T9+x7d0ew3VUKVK1hTpogH6IAnZFWVkeXVltScnqy0ljMzmM2iR8IvKknl239nY7rnrLVarcsQpY3VSxYIFbs5Re2lpjKEr3TOyFWk4qMo27Vz+SBhulLoctdCCPAg+eU6+l5Xba6yJeGTzg7888DQYHbNOqOywPhx9N8umnoc8oSjk0WC1LySgqAIekDAKjGdHKT6qCjd9Ps/s7vaUdOLN4Ymcd9+eOpU4nY+IT4CtUePZf30PrMJYfgd9L6gv7EA1gDaoDTYa2cEbt9tNZzypyR3wrwmroc65RvYDQbzc2Ovwrc8eJErZl3JDZx4+qpI/OOReYXU82llEzlMaq131B7I+yoyDXvta/O8skjNzb0AYbL1lxZkprVC6C6tkJubaWFTgOBldq9u12Kp6do7jqARqgAAAe6335cgYdo67nWRC7S53kRldIh2mti1zq6xYXFE/1rJIuNvUka6BtJXZLwWyq1X4ENjxbsj319prGhJ65HPPFwjpmarZPQF3sajHyXsj13+83jQiu05Z4qctMu78/4bbZHQ6jSGigchNUjmbvqaTDYJU3ASSrZMUSSjYqSQUVbByCxX18D4QQU20tiJVFqiKw7iAfTukNX1LRk07oyG0+gtjmoOUPANdhyb4h7zKVFarI6YYp6TV0VLYnGYT8qpZR9b4h98bv1hKPbjrmabNGp1XZ886lrs/pTSfRjkPju5MNJKmmYzw849pe0cSG3EGXMR4NBAWgDOIwiuMrAMDwYAj3iyepKk45o80pjQeU4Ge+tCTh3IOYG2WxuNDo6cechq5EufIlY9b4isvE16ij9aqQNecR6q7kVi7RT7CaSHqUbspFU1sM5U5lGfME142Wsm7TsSiVk1ws+fIzu1F23WfPkRMdihUWmw3lKmYeT5F/YVZaEbForZbT7Ctz/wBfxMuaEjC4apU0pozeIFh946el5rGlJmE8RTjvv3c2NDs3oXWqWLnKO5dT94/wm0aCWuZyTxcnpkbLY/QelTsSov3nU+pmyiloc0puTu3c1WE2UibgJJW5YJTtBFx0CSRcWIKsVJIC8AjlYJGnogwCLVwgMgkhVsDBBX19nA8IJMztboZRq3IXIx+sllPMbjzEpKnFmsK84aMyuJ6NYvDEmg3WL3Dst9xuyeRmXRSXVZ0qvSqddWfPO85helLoclZCCN+hBHmjayNu2UkVeGurwdzQ4DbNOqOywPhx5jfLpp6HPKEo6oskqA25SSj0PM0bScb1PdWh1W0YDeVt+0pH4SpLLCvUUVne+e9TMAvdctfNbfcDcDxmUFJwSS3GedkiJh3Yr1dNS/aDaDc4FgbjUfeHlN1Sc3crOrCL+5/JbYDoxiKu+yKeAt+AsL+d5usPvbOeWLt1V4s1WyegaLYsMx7219BuHKbRgo6HNOrKfWdzX4LYaJuA9JczuWtKgBugrcfCySLiwIsLigIsRcVJsDsA7BAQBMEHIBwiAIanBIxUw4gkiVcJIsQQq2C8IJKfaewadUWqIrDxF7eR3jlIaT1JjJxd07GN2p0CtrQcqRuV7sOTjtDneZOit2R0wxT0kr8+RTtiMbhD9KhZRxPaWw/xF3frSn3x7S+xRq9V2ZU4dGewRS3kL+PKYKLk8julUjBfc7c8C7wHRfEVN4CA9+p9B/Gaxw9+sc08Yv6o02zegi6GpdvPd6bvWbqnFbjlnXnLVmswHRymgHZEuZXLmjhFXcIIuSVSCLiwJIuLAixAqLEHHYgXAv4SQJoVr6HeAL8+G+CR68AM0EBmgXDNJsQF5AC8ALwAvAOQDhWBcaelBNyNUw8C5GfCeEC4ydlht6iAKo7DpruRR4AAfhIsTcl08Eo3CLC48KUWFxQSLC40T2gCbnNfKLdlQDqfUb4sAVzlDXXXXWwFraKDwHvJIFipu7S2sddO0w7vDSAcNc8CBpT4X1c6+0EnWr6WBFyxUcTYHU28BxgAzWYAtvKiwCkkW1LaboIErWsNLABarbhwNl5anzkgc602Oo0y6mw3gE+AO/1gXBK+gJIJJ+rawvu3nXu8YIEnGjx9uAv+48xAJGaAdBkA6IB2AEAIAQAMASwgCcsALQDhgkLQDggkIIYQQBgscggIAQDsEHLyQEgBLALSEAiwP//Z"/>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pic>
        <p:nvPicPr>
          <p:cNvPr id="48134" name="Picture 8" descr="https://encrypted-tbn2.gstatic.com/images?q=tbn:ANd9GcTqTCEa09yu6vHJU9k8n8XRucw_qbQHiHx1iQeXzVSLQ5PQLHOR"/>
          <p:cNvPicPr>
            <a:picLocks noChangeAspect="1" noChangeArrowheads="1"/>
          </p:cNvPicPr>
          <p:nvPr/>
        </p:nvPicPr>
        <p:blipFill>
          <a:blip r:embed="rId3" cstate="print"/>
          <a:srcRect/>
          <a:stretch>
            <a:fillRect/>
          </a:stretch>
        </p:blipFill>
        <p:spPr bwMode="auto">
          <a:xfrm>
            <a:off x="6477000" y="4648200"/>
            <a:ext cx="2247900" cy="202882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228600" y="304800"/>
            <a:ext cx="8534400" cy="758825"/>
          </a:xfrm>
        </p:spPr>
        <p:txBody>
          <a:bodyPr/>
          <a:lstStyle/>
          <a:p>
            <a:pPr algn="l"/>
            <a:r>
              <a:rPr lang="en-US" sz="2800" smtClean="0">
                <a:solidFill>
                  <a:srgbClr val="7B9899"/>
                </a:solidFill>
              </a:rPr>
              <a:t>Special Circumstances- </a:t>
            </a:r>
            <a:br>
              <a:rPr lang="en-US" sz="2800" smtClean="0">
                <a:solidFill>
                  <a:srgbClr val="7B9899"/>
                </a:solidFill>
              </a:rPr>
            </a:br>
            <a:r>
              <a:rPr lang="en-US" sz="2800" smtClean="0">
                <a:solidFill>
                  <a:srgbClr val="7B9899"/>
                </a:solidFill>
              </a:rPr>
              <a:t>Extension of Eligibility</a:t>
            </a:r>
          </a:p>
        </p:txBody>
      </p:sp>
      <p:sp>
        <p:nvSpPr>
          <p:cNvPr id="18434" name="Content Placeholder 2"/>
          <p:cNvSpPr>
            <a:spLocks noGrp="1"/>
          </p:cNvSpPr>
          <p:nvPr>
            <p:ph sz="quarter" idx="1"/>
          </p:nvPr>
        </p:nvSpPr>
        <p:spPr>
          <a:xfrm>
            <a:off x="228600" y="1600200"/>
            <a:ext cx="8504238" cy="4572000"/>
          </a:xfrm>
        </p:spPr>
        <p:txBody>
          <a:bodyPr>
            <a:normAutofit lnSpcReduction="10000"/>
          </a:bodyPr>
          <a:lstStyle/>
          <a:p>
            <a:pPr marL="274320" indent="-274320" fontAlgn="auto">
              <a:spcAft>
                <a:spcPts val="0"/>
              </a:spcAft>
              <a:buFont typeface="Wingdings 2"/>
              <a:buNone/>
              <a:defRPr/>
            </a:pPr>
            <a:r>
              <a:rPr lang="en-US" dirty="0" smtClean="0">
                <a:solidFill>
                  <a:srgbClr val="7030A0"/>
                </a:solidFill>
              </a:rPr>
              <a:t>8 NYCRR 135.4(c)(7)(ii)(b)(1)(</a:t>
            </a:r>
            <a:r>
              <a:rPr lang="en-US" dirty="0" err="1" smtClean="0">
                <a:solidFill>
                  <a:srgbClr val="7030A0"/>
                </a:solidFill>
              </a:rPr>
              <a:t>i</a:t>
            </a:r>
            <a:r>
              <a:rPr lang="en-US" dirty="0" smtClean="0">
                <a:solidFill>
                  <a:srgbClr val="7030A0"/>
                </a:solidFill>
              </a:rPr>
              <a:t>)</a:t>
            </a:r>
          </a:p>
          <a:p>
            <a:pPr marL="274320" indent="-274320" fontAlgn="auto">
              <a:spcAft>
                <a:spcPts val="0"/>
              </a:spcAft>
              <a:buFont typeface="Wingdings 2"/>
              <a:buNone/>
              <a:defRPr/>
            </a:pPr>
            <a:endParaRPr lang="en-US" dirty="0" smtClean="0">
              <a:solidFill>
                <a:srgbClr val="7030A0"/>
              </a:solidFill>
            </a:endParaRPr>
          </a:p>
          <a:p>
            <a:pPr marL="274320" indent="-274320" fontAlgn="auto">
              <a:spcAft>
                <a:spcPts val="0"/>
              </a:spcAft>
              <a:buFont typeface="Wingdings 2"/>
              <a:buChar char=""/>
              <a:defRPr/>
            </a:pPr>
            <a:r>
              <a:rPr lang="en-US" dirty="0" smtClean="0">
                <a:solidFill>
                  <a:srgbClr val="7030A0"/>
                </a:solidFill>
              </a:rPr>
              <a:t>Typically, a student is subject to the 4-year limitation for participation in a high school athletic competition</a:t>
            </a:r>
          </a:p>
          <a:p>
            <a:pPr marL="274320" indent="-274320" fontAlgn="auto">
              <a:spcAft>
                <a:spcPts val="0"/>
              </a:spcAft>
              <a:buFont typeface="Wingdings 2"/>
              <a:buChar char=""/>
              <a:defRPr/>
            </a:pPr>
            <a:r>
              <a:rPr lang="en-US" dirty="0" smtClean="0">
                <a:solidFill>
                  <a:srgbClr val="7030A0"/>
                </a:solidFill>
              </a:rPr>
              <a:t>If a student with a disability was unable to participate in athletics due to illness, accident or similar circumstances beyond the control of the student, they may request extension of eligibility</a:t>
            </a:r>
          </a:p>
          <a:p>
            <a:pPr marL="274320" indent="-274320" fontAlgn="auto">
              <a:spcAft>
                <a:spcPts val="0"/>
              </a:spcAft>
              <a:buFont typeface="Wingdings 2"/>
              <a:buChar char=""/>
              <a:defRPr/>
            </a:pPr>
            <a:r>
              <a:rPr lang="en-US" dirty="0" smtClean="0">
                <a:solidFill>
                  <a:srgbClr val="7030A0"/>
                </a:solidFill>
              </a:rPr>
              <a:t>If granted, student may be permitted to participate an additional year.   </a:t>
            </a:r>
          </a:p>
        </p:txBody>
      </p:sp>
      <p:pic>
        <p:nvPicPr>
          <p:cNvPr id="49155" name="Picture 2" descr="https://encrypted-tbn0.gstatic.com/images?q=tbn:ANd9GcRvCjhn8RA65v3L_LIosQwDN6hp6CfKzJ27MdZ_V9hrHn6hOX4l"/>
          <p:cNvPicPr>
            <a:picLocks noChangeAspect="1" noChangeArrowheads="1"/>
          </p:cNvPicPr>
          <p:nvPr/>
        </p:nvPicPr>
        <p:blipFill>
          <a:blip r:embed="rId2" cstate="print"/>
          <a:srcRect/>
          <a:stretch>
            <a:fillRect/>
          </a:stretch>
        </p:blipFill>
        <p:spPr bwMode="auto">
          <a:xfrm>
            <a:off x="5562600" y="0"/>
            <a:ext cx="2676525" cy="252412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304800" y="76200"/>
            <a:ext cx="8305800" cy="1143000"/>
          </a:xfrm>
        </p:spPr>
        <p:txBody>
          <a:bodyPr/>
          <a:lstStyle/>
          <a:p>
            <a:r>
              <a:rPr lang="en-US" sz="3200" smtClean="0">
                <a:solidFill>
                  <a:srgbClr val="7B9899"/>
                </a:solidFill>
              </a:rPr>
              <a:t>Athletic Competitions- Waiver of Four Year Limitation for Non-Contact Sports </a:t>
            </a:r>
          </a:p>
        </p:txBody>
      </p:sp>
      <p:sp>
        <p:nvSpPr>
          <p:cNvPr id="50178" name="Content Placeholder 2"/>
          <p:cNvSpPr>
            <a:spLocks noGrp="1"/>
          </p:cNvSpPr>
          <p:nvPr>
            <p:ph sz="quarter" idx="1"/>
          </p:nvPr>
        </p:nvSpPr>
        <p:spPr>
          <a:xfrm>
            <a:off x="301625" y="1527175"/>
            <a:ext cx="8504238" cy="4572000"/>
          </a:xfrm>
        </p:spPr>
        <p:txBody>
          <a:bodyPr/>
          <a:lstStyle/>
          <a:p>
            <a:r>
              <a:rPr lang="en-US" smtClean="0">
                <a:solidFill>
                  <a:srgbClr val="7030A0"/>
                </a:solidFill>
              </a:rPr>
              <a:t>8 NYCRR 135.4(c)(7)(ii)(b)(1)</a:t>
            </a:r>
          </a:p>
          <a:p>
            <a:pPr lvl="1"/>
            <a:r>
              <a:rPr lang="en-US" smtClean="0">
                <a:solidFill>
                  <a:srgbClr val="7030A0"/>
                </a:solidFill>
              </a:rPr>
              <a:t>Provides for a special waiver application for students with disabilities to extend eligibility beyond 4 years</a:t>
            </a:r>
          </a:p>
          <a:p>
            <a:pPr lvl="1"/>
            <a:r>
              <a:rPr lang="en-US" smtClean="0">
                <a:solidFill>
                  <a:srgbClr val="7030A0"/>
                </a:solidFill>
              </a:rPr>
              <a:t>Only applies to </a:t>
            </a:r>
            <a:r>
              <a:rPr lang="en-US" b="1" u="sng" smtClean="0">
                <a:solidFill>
                  <a:srgbClr val="7030A0"/>
                </a:solidFill>
              </a:rPr>
              <a:t>non-contact</a:t>
            </a:r>
            <a:r>
              <a:rPr lang="en-US" smtClean="0">
                <a:solidFill>
                  <a:srgbClr val="7030A0"/>
                </a:solidFill>
              </a:rPr>
              <a:t> sports</a:t>
            </a:r>
          </a:p>
          <a:p>
            <a:pPr lvl="1"/>
            <a:r>
              <a:rPr lang="en-US" smtClean="0">
                <a:solidFill>
                  <a:srgbClr val="7030A0"/>
                </a:solidFill>
              </a:rPr>
              <a:t>If granted, the student’s participation is </a:t>
            </a:r>
            <a:r>
              <a:rPr lang="en-US" u="sng" smtClean="0">
                <a:solidFill>
                  <a:srgbClr val="7030A0"/>
                </a:solidFill>
              </a:rPr>
              <a:t>NOT</a:t>
            </a:r>
            <a:r>
              <a:rPr lang="en-US" smtClean="0">
                <a:solidFill>
                  <a:srgbClr val="7030A0"/>
                </a:solidFill>
              </a:rPr>
              <a:t> scored for purposes of that competition.  </a:t>
            </a:r>
          </a:p>
          <a:p>
            <a:r>
              <a:rPr lang="en-US" smtClean="0">
                <a:solidFill>
                  <a:srgbClr val="7030A0"/>
                </a:solidFill>
              </a:rPr>
              <a:t>If waiver is denied, Student may appeal to the Commissioner of Education </a:t>
            </a:r>
          </a:p>
          <a:p>
            <a:pPr lvl="1"/>
            <a:endParaRPr lang="en-US" smtClean="0">
              <a:solidFill>
                <a:schemeClr val="bg1"/>
              </a:solidFill>
            </a:endParaRPr>
          </a:p>
        </p:txBody>
      </p:sp>
      <p:sp>
        <p:nvSpPr>
          <p:cNvPr id="50179" name="AutoShape 2" descr="data:image/jpeg;base64,/9j/4AAQSkZJRgABAQAAAQABAAD/2wCEAAkGBhISERUUExMWFRUWGB0YFxcXGRoaGBgaGBgYFxocGBoYHCYfFxojHBcVHy8gIycpLCwsGB4xNTAqNSYrLCkBCQoKDgwOGg8PGiwkHyUsKiwsLCwsKSwsKSwpLCwsLCwsLCwsLCwsLCwsLCwsLCwsLCwsKSwpLCwpLCwsLCwsKf/AABEIALcBEwMBIgACEQEDEQH/xAAcAAABBQEBAQAAAAAAAAAAAAAEAAIDBQYBBwj/xABCEAACAQIEAwQHBgQFBAIDAAABAhEAAwQSITEFQVEGE2FxIjKBkaGxwQcUQlLR8GJysuEVI0OCkjNTotIkwhYX8f/EABoBAAMBAQEBAAAAAAAAAAAAAAABAwIEBQb/xAAoEQACAgIBAwQCAgMAAAAAAAAAAQIRAxIhBDFBEyJRYRRxMoEFI5H/2gAMAwEAAhEDEQA/APLhjGAEmdIGs6Vy3iwCQxO2nnUITQa6U8uDC0qM0FYTijiRIINFG8fWnLpz2qkv2stP70kAZtBypaoA7E8WBEEbc6rrl/NsIp5sbTz2qNkitKKAelsnbfenWrxJgVHbJG29H4HAs4ZlX1NSek0UALiARprr1qPMdt6diXOaCZjpTrTwZj30UAVw5Q7kn3Ufj3gBFGoquLekQo3pX7ZBgtJpNcioZdxL+jOsEa1fYcu2oIB8qocVeBUACrDg6MDrt0rE48WJoj4jacT6QNDviSdBExE0XxZJI1gVHYuKxA/ZprsPgZhrmSCWMg89qIv4wQSmx33+FR4jh5ZZ2hudWhwf+VEARtETNYlRWKbAEuSDJJnruKHxJVARqSev71qyHDHImMx8CKrMakggghl8NKcab4E1QFbPonWKVu1m57GpsNwy7cBK2ywUSSOVScP4bduKzW0LBN4FVoyEYe0hWGX266VFicCAJBFH4ThOKa09zJFtdDmIHwOtVV7A3FzSp03I1AnbWspBZxMHKzMk8o29tOGEK6k0Tg8OSi+kdd//AO1NcwTEeiJA8eXjRZpoBxAB2EADfrXLLDNv63WkWPqtsD8PrQ10RsfZTMtB1y4oLBAJ+Bp2HxbMoUrEGqy2pzgdTH7NegcC7BXGWbrFAdoAJ99JpC1b7IzwxjAkAkAdDS77M0gyYra//rqzrL3DPl+lTWfs/wAOn5zp1pP9i9OXwYoYzqSYoXiHEWeCWLaRJ3q77acGTDOndghWXUTOorLjJ0NOMfserXgsVxwAApUF94HQ0qPTQUyvKLGntrvdtIj3122AdVEUdhbT6ch4imbUbH4jCIUmTMa6c6rsJYGbUMR4Vb3Gb8JnXnTUs6kyAxHLlTs1oQ2UtEksGjl1p62LIJzBiOXX20JiLtxduXPrTxiHGoE6c+tPYzogoNhh/pv76seDdsfui3ls21AurlYuMxjw99UXell106wKr77H3U9jLikWyhbgYjICATtXQ9ooo7slus/SqdLpGgOhq64XLARyFKxqKfANZf0zAjw6U5kWSSCTTMbeK3X5TUtjEqqgn0mNZ+zVeCLHXOigDyqz4ZjWWCVBkcxFA4q7Ns+zerTCX17pJIGnOnfA1CLdBDcQ0/6aH41z78BtaQeQqG9h1YTAjqKrcdd7uQNZ59KN2NwivBNxfihKwAo1nSg7HGWVgeXMcjQ9wArJOvwpxsgi3tqY0rLp9zK+jbdgbK4m64eVkaRyq27W9ju6w9xwZVRPjUH2boLV8rBMroelaPt7jv8A4l0LDaQwnUAneoXUuDs0WnJkewHdDD3GuMIclYO5gaVnOzFwriPRzj049HkJ3I6RRHDse1rDlAqnOT6R3E/KpeEcXbDKy5F/zBvzEeNbc+5D28HpeI4FYulXnPA2n0WI6qNDVR2x4Si4O7lGXmVHhWKw3aR0cMrsI130NaS/xdsTgMQ7GSFjTy+NYTdoqpRd0YPhQbKTIgaeNG2LJCkZjrVbw9Gy6GNdjRq48jRh7qu0RjVcjbuDWRuBzNRXMFbZiZgDxo25xG3Ebk1GLK3AYHnWA1T7FLYI7wZvVBE+U17lwnjVm7ZDWmGVQB5R1rxW5gFyn0oaYg1p+y/FRattauqETQlo1Y9Kc+UPE6dM9PNwdacWquwr279tWXb8PLajWOlSOkxn2i+ta8j9Kx0VsftC3te36VjxVo9iE+5zKKVdmlWjAHg7JKDaiiXbYGRyFQYfh7jLmJQH+En4TWu7FcAd7jBrwCZshIIDMCJ9CduVYlKlY4RvgyF25I9Ey5MMsajy60QuCu7shXIASYgwfPlWo4lwK1hsUABbDZcygFjBzEekXMyVE+2n9qeAG3bF5sUge6n/AEcpnIdAxOkakaxzpbc0NwruZRbWc5V1EbfWiF4ZbRSGurn/AC/32FbDGcOsWuGYe+iL3lxB3jbLOXX2yPga0HBsI3+HApbtJ3twl2dcxFsAa6akQDWFl2fBv0zytSrJpsffWfxSZTFbvslcwzves37IJuEG2y7KWnMD0GgPtNZPjfC+7vOFU5ZIHPbx51dEJ9kVAaibOLZdiRTRhW5KfdRNrhF0o1zIcikAnxO1Mkvok4dwrEYtytm21xgJMch1J5VzF8Pv2XKXEKsNINex/Y/hza4dde2E712beZ0EKp90+2sj2vtXfvN0EC46opORTCtGZpB5CYnyrPLZX0/bbMW2FfIxbkKkGAL2lYHara3gbl3Cu5telOXpoRuBzp/ZzAs2S3cKoubWYkCh2kCSuiowK3FA1OUnarW7hUZSWk0T2ivixKMSTuoVRlVZ01Ouu/tqPC4tWVZaB7JrPfk2qXDK69hrbIYXJ4+VN4TwsXb1hM0F3Cx08aIxDAW2BIJPUxUXDcc9m7avqFJtMGAJ3j5TQkzDfuPSe1fY/C4O0rpibi3gM+jAExzgcuVYS/xa6Q8MSHAmRoa9W7a4jvMCbwZRntCRoCVuBTodyJ5T1515jxiyUsIuYHQaRtOu/Op9ys015B+DOl8w8qVBMgSPIiq44ks5UCQs7aSBW/8As5+zvFvZu3cy20u2yqEiWM8x0FYvjPAr2DxBs3ysx6JXWQeYrfp1yRcuEQcGwQvXBb3DnadR5V6GPs9tJg+8W+bbAk6bNB2IJEjSsDwpDbuK9kyyEnUV67xbGI3DkxD2EZlTMEZQchcET6UbTNTl3OjErR43cRzcaSJn6ka+6nX8KxHIka0JiTlgBsumuntqfAemSQSSBJgch1q9cENvAIbIM6EGlhsY1s+FH47Bw7akHQwB1E0sBbtMyowMzr0p0H6O4TCG+8LE6mY2r0vA8MW2lq1cXOCJztBANZ6xwO5ZgtbhWnI2wZYmRV1x6+33ddAIjnUpLsWi+7L61gwg0YRy8Kj4hAtt6YmOutV2DvubVvblUvEfs1xONK3u+W0o1A19IDyOlNRHKfBiOMkthrDM0kl99edUgHjWj7UcPOHt27bD1Sw9tZvOOlbRJ8DsvjSpveDpXKYrPTe0OKzYGVuW4yOWaJJAWVQZdJJIGu1U32acBt3HR7t1kYNmt28oC3CBPrk9QdI5Vbdp+zTYbAJYtZ7xeXBgerlDNAHsjz51mOz/ABdrDr97t3VshlgqpHpWgfR1iRLAkA1LGo9mWyPlNEnaK2x4g4OuVhlgBg0CRPnzrR/adxRVt2rIOXvMuYdUXbyAIGlaDG42wlq5jLaJHd+g4AzOWIUSd+vuNZTtT9yxgOIa+2aFC2ViVOpbNI0E/vWlH3S4XYxPIo2mwDiztbwdtFZnQA6QpBA5HpVnwzH3V4GS66Syqt6ZKkjKV6xJA8qNs9ksFhbfeAXLxuLNtXMqoKyCQAATz1qTBcds27AsYlcwkXBCyBqDrrO42560YsUsjrGvs6EtcTyTlXZGJ7FY/CLiO7xTlFZgcwB0AXQSAY1qu7V8ODY67awjG5bBlCDmkEA6HzmrTtJi8KXa4lpRqAgOhyjc6bMZNUSX3aDZbK06HzMHX213yc8a0mvBxOEOJRldlDdZ1JUyCDBHjWi4C1sWLguhmNwDLBjKROtEn7P7rnMbyEnWvUOz/Y/D4LD2s1pL+LYADNsCdRodNNyagpJdwjF3wV32U8LaxhXuzpdI9I7AqW06wB86ymF46qX7xfKEuvLyZAUE7ncith2M4+hXGWLpBz3nKnYMZIaI26ist9pfDcKgKYZIIUM5UkwNPWB0HzOtTi0pNnVLFLVKvsG4zxlrVsZSIYHKV1WOUEVD2X4OzYru2BcOoJy9H3OoMRqfZQnCGw4GH7yXtkL3g2jWGAPlrNemcG7W25Ni3aCqtoNbCwJ9Jhlcnf0NRqdvf0Tuaaj8HJCKi7fyee9r+zjPeW1YW6yIypmbLBZ/VynTfX9aqe1XCBg75tAnQKYmZMa/GavOK2bt2+SHGW22bLPqCS5E7ELsD4xQWLw4xVxDc1DECZlgJy+t5DbWowg9NmbyyW1JGcuXJUnefhWt7P8A2eXr2GXFYhhaskTbX8dz/wBV8Tv8aMXsDhtgzmfHrXoXbHiaYVLdvJ/lhBbtrpuBA06eqKy3xwaxL3qyj7W8UV8Elqyq5VyW2XfLl9WOfL515nca41x7LsRl9XqB0/fStdxHhhtYfve8ZWVZtqo5gwWLE7SDtrpWHvYgi8HnNtJmZJGuvjrXXj6eDjadtB1E/wDY1FceD6I7JcQa5w+3kXW2qoAPBd68uxnC72Oxy2VVM9tmNx2kgKT+Lr0AFajs3xFreCBtPoSunWRBoQcVtYQsiK1zE3CWuBZk7wCeSLMe2uSeWlr5Hiw7SvwBdkOFB8ULKpmtrmN1goAKgejqZgT7TO9H/aeD3SWbQGQBnmYACD1fbIAHWnYHhmJwylrd2z3mUB1N23HWCMw1B8arH4bj8WxLKrBfw22SNd/xEkxXKozq6Z7UsOGeSozio/sxfDcJie6Nx8MHtKYzPbJA/wByweYrWdhuD2MW1wNbSyMuU5J1nzqXi9y4mDNkBlNknvAOrQQT7I50B9n/ABgWLl7mO7LR5H+9dUG5pLyeVmhDDmfPCA+2i27F492A6xkzGfWSBy8KoeGKjPKkkzvWg7b44EZJEwXJjSXg6eyqzsKFXPIkmI+Nadx7nPKUXL29jeNc77D2SuYlFynnABqbGYMXLYU7aULiO0tvCYW8Crd4wyrG0mNz76AXHeiDPLrTy1pFsUJpNl7hbITIoOxFa7DZ/uDg3ADmbWeU/CsFgUt3FLNiEtkGADMnyqp7T8FYgvZxRZQFD5cwHpTWMbj5ZuW0lwiDtfmuojLLEsfE6afSsuOG3T/pt7q0nCMM+GXurjT+JG6q396v+G4rDFT31x0afRyrIjnNJzSdIXL7nn/+FXv+23upVusZjrAdhbdmXkSuppUvVQ9H8FePtKvrYFsqrMq5VuGZCxzGxjT3a1RYjtEMRgShEtZbQloJDNqcp9aS3LpNWvaTG2SCoSBBUQqDWGQ6zr6Q+FYS0md2UA5jEAbz4RXPizesttaMRjKHDlfg2fZbjqNhXwzsZLh1BJAgTInlB1jnrTP8P724LdvUuwVYkiCYLT0GhrMcPw14XB6DBrbDNIgrtvOorX8C7VJZxivdSLeoJEwgK5Z+A1qs8WSEm4XXkxeOUkplv234qEvWrNm4xW0qo0bGYSDHhvVBxHi7tecJbCkH1bhUAAE6sDBO20aDfpWru9jkGI+9WbyHDXASdc2V5B9E7Rud9IrH9pLrG5cIJAuekFkBsjaqWYCXkamfdXp/4z3bpOnR0dVJRjG1avsU/Hu9lc5U9Cp0MEnTwgg+2hMKjqH1gAgAGZaZ1HlU/FuOs903CCHO4mIMQYnWK0fAOzq4jD95dZwxPoifRKjQzMmZmo9ROSSUvBLaNtryaLsTZOLa2PVA1c9Au/v099d7WcbY4lr2GukDDmc0+i2U+kAPyxp5VreEYHB28K1tCLGdSpIMt4kk6ySTVHc7GYXuTbGNVVdSgIXXbXc6nSuDbktFOKMBwm+WtHQkkkkxpJJP0O9C8afKklfA+0bn31d8VwtvAAW7bm6SukgSBzLQdJnasfj+MG7AChQFC9ZgzOvOiMYttvue3m6jJHHGMUtWv7vyT8Hwh+7G8W0W6LWXzUvI9uh8xVsmNMICxVQQMw3ECQQeUUd2QwWAbh9w4ksHW5cIK76ogCgbToN+tO7HcIs3yy3rmRVAIEgM3UCTpIB1r0Ok6hYpNs+dzYXKkimvY4i22a8x5wdieWw1PnUfB3vFGugFkt3FnmRmBPnrlqHtW+G7xRh9AAQwzM0MCebDp0kVqPsvxRtWMa4MTbyjpOViD57++q5cm2FtElHWdM0vZV+9xFk7rOf2AZh9KtO2SWDdGIx1yVtkG1YQ6sQZXMfPltpvVR2YxpXCIVRSwDAE6HfmdazHbPBOyS7F3YMdPVUADQDpJry4xueqZ0wnFL7BO0Pba/jLkmLdn1Utr6pA1k9R4+IqlwODD4m0GEo11Q2vJnE+XPWqlsW5EHXSPICjOE4pg667EEdRBr21jhBez4ORzlL+R6jw3G21fE2MOpFu3iIQEyQgJGhOsSDvyIqDt1h2fDjF4c65WtXY36MD7RVNgOJJYx7FZ7u6ASSNmaH5+JPvNbrg3EbVsOhKqrmeUZuZ102Hwrw5vWSZ34pqXsruY3gmAa3hcP39rKZfN3tsj1ntqpkiIC676ZTpQGKa0isydyGa+xUAgFUaViRG2UkeY61I32j4m3i3yYi4tokgI8uvQSGJI89Y8qruO9rb9wo5ZGMZtUTX4QYNdKzJ1ZddNNQbTXH/AEEs9qWw+JxCrD27yG2Q8uBIADCZ1BnWlwC8BiU1MPKMOfpAr86B4djXe/bGVDLrICLqJE7DpNb48Bs/eBeS26ka5QAFzcjvp5c6lOai+DinceJFDxrBl8LacAs5LW202yH0T7qXZJbiEBk9ETy1nl7K2ffQP+n8q4MQfyfKoyzX3JuSsoOO4A3rZBzaS5AB9KNxT7HDmW1a55lnYyPA+NXZvOdlHvroZz0FZeVyVMza+CkfBPA9E79KKGHuG26QQDlP/E/3orGYo20Z22USYE+88qG4dxu3eUG3cUk/h/FpvpWFfcv6zUarxRzG4K5cC/wLA8R0qtxeBviMtvN11A0rRAt1HurrFuo91DlZJTaMy3DsR/2v/IUq0hLeNKsFvyZfR5bxbjLultcgGTYxPTc89ROvMmhuBY9ExK3Ls5RmnLoZyMFjprGvKtP9pnZ77nfVrdq8lt/S/wA3m3Qak8+eutY7AWC7jLAIObXbQzvXoYtNVJKiFzTphVviDoWMGG5kz8TvrTsfjAVhTvuNPoYNeir2bF7gYcibtq67GFkkOR7Y/ua8vx1ko5WCBOx3q8cqndfJBwW9vua3sKxdGtm44DOqkKdgUeMsyJJETE6CqzjOBuYV1S4Q4ZFbTcBgD5jUn3VJ2duutkC3Id76kH+QePQsDWg7XYdAq3rtsF8qpAJIIUAAg7A9d5r2On6fWKmuOO5mea1q/nhGEyKXGXYnnHX9Ir0rsNxU3bJttE2jlH8pGk/EeyvPDiELkhcgJOk6DTTSOta37PrZ/wA5tQvoqPYP0j315vXpaNlI9ja3V/hnlsP3FUva22/3S4LcKTAJ29EkTqKtWJHWgeM282HuLl/CT7tR8q8KD9ys3Z5yuDxNtA05geUyfcfnVaCBM6HpFaO7ctiygbIzflBAbc/QD31Q4+4Gb0QwG3pGT8AK7I227R7uaMYwi4yvjsej4ThVlLOHwyXNbq99fI9YsUVwscgFj51kuOcAuWXuAkE6QAfSAiRpvGtXPYDFd5cvXbpzOoX0uYBBB+AHuqv4jxI3gzt6Q1LserElVBPOCNuQ869HooqW6fijws83vwZTLWz+zrErN5Cd1BjqBIPzqpwPZ18QyJaQl3khV105CPiTtrWgwXYTGYHF2TeVQGmYYEgQZBG/Sr9Rj1g1fglGVll2Ux6sjW9ipJHkf0qy4jkysDGqMpJ6PC6eMn4UsHwu1ZnuxlzGTrPsE7Cq3jH/AFlggnLCDcm4zeiY8Iry+lismV/pstslJfs8+xvDmRmAEgEifLyJpmAEv5DX4VdnAZ3uqXCIrak6kqDy6lic0+J8q9O4Z9lg+7ZmRLYIkZlzXWkCM50y7TlGxr38sYRjbdJnOpO6ox/ZDDrfD3LoDOj5QTMwBpmGxI2B3q541ZYoAhgltxvtVd2Z4ccPdxCyDLCB4Atr8Yq7xis6Mo9FiDBiYPIxOtfL9Wl6rSZ6HRZ1hzRySXCMl2i4PYyguSHj8OpbYSRG9ZfiBtjTMdFgSuu9XmM4SFUvclmmCxkseU+HlWS4lhDbuFfaI6GumPSuCTbPQ6j/ACkMrekKssezWZsVZCetnB9gMn4TXr7DyryPsOP/AJto9MxM9MjV6scTXL1HDo8mc9h8eIplRtiaYuIblXMTJsw8aclsnZSQN9zFQG655RRHFO2IsWO7zxcdTGX1pjmPdrVIR24K44KXcz/bm233NokDMpMTEDTUc9SKxnYnEWrd8vdOUBSFY7An+00Ni+OtqJLHmWM+4Ggb4JAbMDO46Hyr0MeL26sU6qkexpeVgGDSpEgium91NYDsTxko/csZVvV8G/Q1tTd8K4s+J4pUTsJF6uVCrn8o99cqFhZffaqyYvhYuAaiGHUHp868UwPD3S0Lp9VmKjzUA/WvT+3ilcDYtFtSwHhM6/OqTtHhUXh1pBoUvaeMqAZ+dd0ZcJM65xSf9Gu7CcVYWktKyr3gALFc0QTsJgkyRr8awf2pdmhZvB0k94SdYnpsAAOR0FaHAJ6NtFJUwoB6ERHxFC/a3jC2KVDyQe8msYeJNryYSUotsC7HcNjDgsSTJy/w9Y8zQPaXszimuZFFy96AcE6wp2JOyidOVazs5ZCraR9EAlzz0EmrLgPaYY0vbVctvLkVuoTcDwgmJ6mrR6jKk7fBPHii5HhVxDbYqwgjevVeytjJhLcfiGf/AJa/KKx/anhCm/cIaCHKwPePqK9AwNoJaRNfRRR7gKz1GRygkEsdMlk9dKY9hSCCdCIM85qQCmlh0FcJnUx5+z/GYlbl5Uy2EZlDSCzZDBgE7VjeL4I2LptydAN9I9lfRfYvEDK+HgAMTcA8T68+e/vrzH7SODWhjmGhkCY3Gn9vjXp48imUUWlaBPsrRWa8H9U5Fb+U5p2ojiPYjEWbKyEKZmhu8WDJOoXNIkAGSKl7EcIW13jKW9KBr4SdK0HanFD7nZkCRcKkxrG413jU0Q6iWGUoryZjjWR8h/2O4dbRvEjNcICIeQRdwo84k86k7fcQnFWV5yZ9oqv7HYh0e01vqdPDUGfZJqu4rjmxHES8gwCY3gDTXzJFSeaU7cjeiSdBrA1n+OMwvAKVDZZDEgRvzJgc60JkRIWDU+CRGNxbqW3Uo2jCdQCZHjE++n0ef0MmzVkJY9uDA9/3uWxbytczAtdXw1y9CsyZjU+Fe/4XjrXsH3hWIBz9JXQ+XX214twjIr+ioWCdBpyMVs8FxxrWEvBiO7aJ6yQfdMCq5upeSa+Cscerop7duL906akEHnDDN7tqKb21W8H4p3ue4B6xgDkAoAUe6jbmLPT3VwZnc2Ya5AU4E2Mx9nDFylq4Ge4QIMJvB6mdvpVR9rXYO1gGRrGcoRBzNmM9ZrT4Dij27qOF0Uid/I/CjftguK+FWYLE6DrpV8eaTqLKY4JxbPMvs7w83rjkaKke1iPoDXoMr0NZDsfae1aYi0RnYH0uYA0jw1NXtzF3Pya/Oo5/dOyLDxdAroxPSq1cW7bIaemck+jUdWKwtrrHYn2VS9qbdm0S7GbiqQ2u7MAMoHULufGKs7uHusGUXMgbcKFEfymCR76BudlkITOxfIIEn2y3U671aGkObKwlqYjD8Ka7cy3FKlgSvLlmB8tKqW0MH3/pXqTdnbbRP4RA1I051G3Y6w8So00Gp0G+lXXURE5Wec4TElHVuhBnyNegN2ksDUsTUv8A+GYcD1RUqdlbAGg+VLPnhlq12J0wE9q8OPzUqsB2bt9P6aVc/sCmQdssW16xhCBuzD2hso/WouOWycMv5VvpmJ8QR9Ktb/B3fh2HuAAi3djUiToOX8xFUfaDjlyzhzZyDLeI5mVKmN+eh2NdFcr45Oqc7dl3gMZaR1d9bamTl3gdPhQva64r46xcgMtxQR7tD8qfhsTACwsZQIHlFdx+Cc2MPcjWzcyH+UzlPyFShXIo8xaJu+gagxtInnR3ZSyqXraKCqiREQIgzQaXGKz1ovAYgpcU6mN/DlURQpSRjeN4F7uOuKo07yW8B+5rUi6QBrQHEbDJxFv41J+X6VYIfD2/Kq5H2Hk/kIYnlrU33gdKYF2mmNv0qVky67J4kjFJp+afLKao+0yJiL2OusBFtUysPzTpHskGrPgl/LcaNyhAPjofpWS4Z/n/AHhHJhmBOsGdYq+KWqssqUQ3szdItGOZPwFXfEmQ4B3urm9IhJ3nKNdfE0DhrC20CLsBQfavEH7ogB9W58wY+VZ22nYsfDH8IxBTDOSzKETlpJcmBPWPnTeD8Oyl7jnK9zkCPRHSeZ2mrPCqv+HXEFoOwyMXP4YAA5HXfeKCsqrIDESJjxI6cqpONQUl2ZhzvgmuoMwhydddjVl2ewRe/wCvAWSfIAiqu3a6AT8fGjcBcKC5AgtbbXxAn6VFMcO6so2cXsXfYABVJ9p2H1orjL93g2hiczAR4xoKpeyxJ7xjz0PvJ/StBxnDM+HtFF9G05e4efo69NoiKrrtOkackpWyHgvC+6sqp9aJPmeX0o8242iou9nxPnSF3QRH786g+XbJjxbJI2kkVXfaFe7zE2cODt/9oE+4GrXBXZuLI2M+wa1n+0jTxRfCPkTW8dJ2WjxBsu7VpQoUGABp9KXdjmR7/wB9aiV52G1dJncVjghSJCVHPSmh130pmXkBFc7nnOnso4Ch5I11NIXtdJNMytqZnwqIKxOhMTFAUgnv4NO+8vyBoV0PM+f75/3rrWWiCSJ219n0ooCVr5O/wqNCY/fxrq2vGaYUHXXXnRQUSwTy+MfSu0I+JafW+dKig4IMJ2isDhQGJfNd7xzbVYNwTlA8lBE/sViOIcTu3hDiY26b/OmZz1HurquRyB9n6V6lCbLXDdpXX/TX61u+xHFrOKw+KsXnWxorBywnKCcw15aCY615iLg/J86WnQj2/wBqnLFF9hxlq7Nji+1OGW4UtOz21MByMs+QnUeNEWu0dg7P79KwosLO5/f+6u9x0PzFZ/HiG3J6Vjri3Vs4pPSC5rbx1iAffHvFAXe0NobSx2gDSpOyPa+xgeG3hcQXbvezbthjqWVYJ55ZXXwHjWCxF67duO7hSzsWIX1RPIBdIpegn3NSlfJtrfaHTW0evrINp8ZpWO0lp98q67Zwf35VhwHHKPf+ldW4+kEeGho/HiYs9GwPE0N1CM241gxqQNTG0GhDwxsJfvpcGWX01GwmPnWMt8SvDZz8a9U+1Gyq2lu5h3wRJTJOYn0WJkjnz/tQsCSaHs6opkugDMWHh7N6m/wVsXhr/dekbYVo21nlPhNYex2nxC6FRG3qrp5a7V6J2M7Z4S1g7zYi/ku3Myd2qEtGWFaBIOpNYhgalyCddiXszx8WEuq1tmFxIIESGExvpGvyrPl7kaLpmgSaqLXawL6OVyAMs6DQaAwffRdvtLaMTnEDwjalKE618C47lraVgCTuOnnRXDUzXUWD6TBR4zofrVYOMWiPXPw1+dWvZrF2buKs27bAszbAzAAJJI3gAVFYnYLh2Z3huGa2btvmt0g/T3xWy7N8OF/DYm1ccL6rCdgAYYxpEaGhu1FoWuIXZUxcVNQukrKmdBM67dKBOPUbMNecwY51V3jyWD93IJhrbFQAdpAMRtIHvgVIuGfrzPhT72OsqBNweEEfIcqhHGbTaKWPLQGNPZt/aozW0m6CqC8A+QYi45ULZtSPFnDAAf8AE0DxK1OLtXTp3mHDiepEH51Tdt71xFHdMwDgIwE6yZAOkb7e2prfE7hfC2r+UCyGSSIIXINCSYMHw586ssT0tFVNaal0f5hrp08K4528fHpUj4m0BJIA6/T51B94taEsPCTz5/CueiQ8KeugPnTlXXfQfX9mmqyHY+Bg/D3U66wUHXUaHw5a0qHZHcPpQOcn4aU2+zR6IkjU8uXKnF9DB018P3zpi5p9aBz56iKdCs7bdmiRBJ59K5exBEaHw8P39aar/wAQLbeGv9qG+++lEaztrrvToLJLjnkDHSoiryIHjM7bVI5M9NfjFcRwTBGnWijPc4124DowjxMGuU5pJmT/AOP1pUUFGN77+FfdHyp2dfyx5E/Wam+5IRIvJ5EOp/pI+NIcMc+rDfysp+s16oyKE/iHuP6V3u1/N7xTrmCuLqbbAeKmKhFAE33cfmU+2P6opow7chPkQfkajiuigBz2WG6keYI+dNmnC4w2JHtNSDGN1nzAPzFADBdbqfeak+9Nzg+YB+Yp33md0Q+wr/SRSF23zQjyb6EUAMXE88qn2R/SRTsTizdINzM8bS7Ej3mu5bZ/Ew8wCPgR8qX3ZZ0uL7Qw+lMCJRb6N7wfmK7kX8xHmP0NPOEPIq3kw+Rg0nwjjdW67UgIxZH5l9s/pFdGDJ2yn/cJ+dNIrgFADv8ADmP+mT5CflRHB+JXMJeW9ZhLiTBKg7gg6EdCaGLEc6k+9vtnaOkkj46UAFca7R4nFPnv3S7AQNFEDwCgAUEL7dZ8wD8xT/vjc8p81X9KQvrzRT7x8iKKAkscSuIIU/vnRA4/c5/T9KFNy0fwMPJv1FLLaOzMPNQfkfpScEFi4hxN3URmJVw4zEHUbchoDUpxqM6u4MidAPRJO53JJ/tUBsrydT/yH0pHCGN1Pkw+tGqqgLHEdoByyEdDoZ67fWpDxlWAJt2z5OJHsJ3qpbAv+Q+6flUTLG4jzFY9KIGjt8eyiEsADxPTy50Va42zyO7RdfxMBI8t6yPl8KcLzgesw9p/WsvDEds2g4gZ1CHkQv613vlbTbkeR8dT7Kxq4+4Pxe+D86lXiz9AfeP6SKn+P9hZslynYDQa062yHfLM9YI5Cf3zrIpx9hyM7aMf/tNMHFARBza6zoSPLYVn8d/IWafH4xEEtl18dBFAXu0FpoAIExt8ao7tyy/rZp6xE6eDH3xReBuYRPw+0kn5gU/RpCLBMekanX9xvrtFdoocYsD8Q/8AH/2pVn0/oZjRSmiwlhvxOnmuYe8N9KceHgj0bltuvpZSfY4Fdoge3iXX1WYeRI+VSrxC4DJIb+cBv6gaX+G3fyMfIT8qHZSNCI8DpTAJ++A720PkCp/8SK6t61zRh/K/0YH50LNcBoAMW1aP+oy/zJPyamjBidLiHzlf6gIoelNABp4VdiQmYdVIb5GhXtkbgjzEU0UWnE7w0F1gNokn50ACUoo1uKOd8rearPPmNfjTFvod7Q81Zh85oAHYyBoPdr7a4rEbEjyMUSO6O+df+Lf+tOXC222vKP5lZflNAEIxTj8R+fwNOOKPNUPmo+kVIOHMfUKv5MJ9xM03EcPup61th5g/uKAG96nO3/xYj5zXALf8Q9x/SoTSBoAlWyh2uR/MCPlNPGBJPosh8mA+cUPNJRQASOF3eSE+UH5VA9sjcEU0GNvhU4xj/nb3k/OgCCKVT/fG5hWn8yg/SacMQsQbanxBYfrQAOrQdKkGJcbM2njUrmydg6+1W+i1xsPbO10T/ErD5TQBE2KY7hT5qv6V1b687akdPSX+k04YMk6Mh/3AT74pv3K5yWfLX5UAIvbJ9RgOUNPzFN7q2fxsPNf0NMe2RuCPMRUZoAIGEUnS6ntzD5rSHDnJ9HK/8rA+4Ez8KHNKkBJcwjjdGEb6GoW8op6uRsSPLT5VM2PufnJ89fnTAFgUqJOObon/AAT9KVAA4pwFKlQB1GI2JB8KIHEro0zkjofSHxrlKkB0Y2fWRGnwK/0kU/7xYMTbdf5X+jL9aVKmITWrB2dlPRlke9T9KntcDdx/lkNvzjbzApUqABMTg3tnK4gjxB+RqIClSoGdUeykaVKgDtcmlSoAVPS4w2JHkYpUqAJ14hcn1if5ob51x8ZOjW0000Ef0kUqVAUNN22T6hX+Vv8A2Bp2S0fxsvms/EH6UqVAEicNz+o6t/yHzFQXcKyCSNPP+9KlQBAXHOmi4OtKlQB03R+5pver1pUqAF36/sU37wvX512lQA9OKFdnYeRNOHHebZW/mQH6TSpUAMbi9omSi/7cw+pprcQsHk49oP0HhSpUAIYuz/3CPNP0NRtiknQyPL9a5SoA594HQ1ylSooR/9k="/>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pic>
        <p:nvPicPr>
          <p:cNvPr id="50180" name="Picture 4" descr="https://encrypted-tbn0.gstatic.com/images?q=tbn:ANd9GcRLSrK8MpWszgRgu2177yQxNZ29D808K-w-HmDihOZjQH6W4sIN"/>
          <p:cNvPicPr>
            <a:picLocks noChangeAspect="1" noChangeArrowheads="1"/>
          </p:cNvPicPr>
          <p:nvPr/>
        </p:nvPicPr>
        <p:blipFill>
          <a:blip r:embed="rId2" cstate="print"/>
          <a:srcRect/>
          <a:stretch>
            <a:fillRect/>
          </a:stretch>
        </p:blipFill>
        <p:spPr bwMode="auto">
          <a:xfrm>
            <a:off x="4953000" y="4495800"/>
            <a:ext cx="3733800" cy="204787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301625" y="76200"/>
            <a:ext cx="8534400" cy="1143000"/>
          </a:xfrm>
        </p:spPr>
        <p:txBody>
          <a:bodyPr/>
          <a:lstStyle/>
          <a:p>
            <a:r>
              <a:rPr lang="en-US" sz="3200" smtClean="0">
                <a:solidFill>
                  <a:srgbClr val="7B9899"/>
                </a:solidFill>
              </a:rPr>
              <a:t>Eligibility for Waiver of 4 year Limitation for Athletic Competitions </a:t>
            </a:r>
          </a:p>
        </p:txBody>
      </p:sp>
      <p:sp>
        <p:nvSpPr>
          <p:cNvPr id="51202" name="Content Placeholder 2"/>
          <p:cNvSpPr>
            <a:spLocks noGrp="1"/>
          </p:cNvSpPr>
          <p:nvPr>
            <p:ph sz="quarter" idx="1"/>
          </p:nvPr>
        </p:nvSpPr>
        <p:spPr>
          <a:xfrm>
            <a:off x="301625" y="1676400"/>
            <a:ext cx="8504238" cy="4572000"/>
          </a:xfrm>
        </p:spPr>
        <p:txBody>
          <a:bodyPr/>
          <a:lstStyle/>
          <a:p>
            <a:pPr lvl="1"/>
            <a:r>
              <a:rPr lang="en-US" smtClean="0">
                <a:solidFill>
                  <a:srgbClr val="7030A0"/>
                </a:solidFill>
              </a:rPr>
              <a:t>Student must meet the following criteria:</a:t>
            </a:r>
          </a:p>
          <a:p>
            <a:pPr lvl="2"/>
            <a:r>
              <a:rPr lang="en-US" smtClean="0">
                <a:solidFill>
                  <a:srgbClr val="7030A0"/>
                </a:solidFill>
              </a:rPr>
              <a:t>Must have not graduated from High School</a:t>
            </a:r>
          </a:p>
          <a:p>
            <a:pPr lvl="2"/>
            <a:r>
              <a:rPr lang="en-US" smtClean="0">
                <a:solidFill>
                  <a:srgbClr val="7030A0"/>
                </a:solidFill>
              </a:rPr>
              <a:t>Otherwise qualified to participate </a:t>
            </a:r>
          </a:p>
          <a:p>
            <a:pPr lvl="2"/>
            <a:r>
              <a:rPr lang="en-US" smtClean="0">
                <a:solidFill>
                  <a:srgbClr val="7030A0"/>
                </a:solidFill>
              </a:rPr>
              <a:t>Cannot have participated in an additional season of competition</a:t>
            </a:r>
          </a:p>
          <a:p>
            <a:pPr lvl="2"/>
            <a:r>
              <a:rPr lang="en-US" smtClean="0">
                <a:solidFill>
                  <a:srgbClr val="7030A0"/>
                </a:solidFill>
              </a:rPr>
              <a:t> Must meet physical evaluation requirements </a:t>
            </a:r>
          </a:p>
          <a:p>
            <a:pPr lvl="2"/>
            <a:r>
              <a:rPr lang="en-US" smtClean="0">
                <a:solidFill>
                  <a:srgbClr val="7030A0"/>
                </a:solidFill>
              </a:rPr>
              <a:t>Superintendent must determine that an additional year of participation will not adversely affect the opportunity of other students to participate in the competition.  </a:t>
            </a:r>
          </a:p>
          <a:p>
            <a:pPr>
              <a:buFont typeface="Wingdings 2" pitchFamily="18" charset="2"/>
              <a:buNone/>
            </a:pPr>
            <a:endParaRPr lang="en-US" smtClean="0"/>
          </a:p>
        </p:txBody>
      </p:sp>
      <p:pic>
        <p:nvPicPr>
          <p:cNvPr id="51203" name="Picture 2" descr="https://encrypted-tbn0.gstatic.com/images?q=tbn:ANd9GcSgwhVlL3eguwWk7VYRaIg9RJ-hDkP0ujxCeA68Cise3rIQsLEV"/>
          <p:cNvPicPr>
            <a:picLocks noChangeAspect="1" noChangeArrowheads="1"/>
          </p:cNvPicPr>
          <p:nvPr/>
        </p:nvPicPr>
        <p:blipFill>
          <a:blip r:embed="rId2" cstate="print"/>
          <a:srcRect/>
          <a:stretch>
            <a:fillRect/>
          </a:stretch>
        </p:blipFill>
        <p:spPr bwMode="auto">
          <a:xfrm>
            <a:off x="6049963" y="4495800"/>
            <a:ext cx="3094037" cy="2209800"/>
          </a:xfrm>
          <a:prstGeom prst="rect">
            <a:avLst/>
          </a:prstGeom>
          <a:noFill/>
          <a:ln w="9525">
            <a:noFill/>
            <a:miter lim="800000"/>
            <a:headEnd/>
            <a:tailEnd/>
          </a:ln>
        </p:spPr>
      </p:pic>
      <p:sp>
        <p:nvSpPr>
          <p:cNvPr id="51204" name="AutoShape 6" descr="data:image/jpeg;base64,/9j/4AAQSkZJRgABAQAAAQABAAD/2wCEAAkGBxQTEhUUExQVFRQXGBgYFhYYGBgYFxcYFRcXGBcbFxUYHCggGBwlHBUUIjEhJSkrLi4uFx8zODMsNygtLiwBCgoKDg0OGhAQGiwkHCQsLCwsLCwsLCwsLCwsLCwsLCwsLCwsLCwsLCwsLCwsLiwsLCwsLCwsLCwsLCwsLCwsK//AABEIALQA8AMBIgACEQEDEQH/xAAcAAABBQEBAQAAAAAAAAAAAAAFAAIDBAYBBwj/xABEEAABAwEGAwUEBgkDBAMBAAABAgMRAAQFEiExQQZRYRMicYGRMlKhsQcUFkLB0RUjU2Jyk+Hw8ZKi0jOCg7JDRGMk/8QAGQEAAwEBAQAAAAAAAAAAAAAAAAEDAgQF/8QAKxEAAgIBAwQABQQDAAAAAAAAAAECEQMSEyEEMUFRFBUiYbEjMlJxBYHB/9oADAMBAAIRAxEAPwDDEZnWD7R68hTHSZB1VsNgOtMsjoUkbjlGp5099o5iYIzUenIVFovfBcshBTAmNzzPKrOFQzI7xy6Ac6p3arDhkZE90cutEbxdJVAygd49Km43bMt8mevu7cQxJ0TpzUazigZM6n2svZrbOyRyn2By61lbexgUd0z3+pk1bFK1TJyKflkPZHveNekXe2Tdae9hyJV1nQeVedBBke8fZ6CvRFYBdjAVyJSB94711Y/JGXgpXCwlUrUcMDug7CMz516T9GtuRhWgkDcHmK8f7RXeB1jvmfu7CrFntq0eyopOR10RtXO5G0z6OtVnbeQUEgpUPSspa/o2syzIkTrz86wfBvFzzC8KsS0rIwgnQCa9Se4vYShJJkq1ApX7NIAWn6L2yjJZB/vTlQa8/oxWlJwLBgZSNOo61qXPpEZSMkkmY8aG2z6QcQOFEAamRvptSeWKQJGGuvhlxmHFDu75e0Z1PKtFbAkIz0n+xVZfES1o7IxrJ6DUVStFsKhE9R0G5qM5qUkdeKSjBoDWxSe0OEDTXlz86rSnLujP2RyPM1GmyPvrKLM3jSkYio75xVW32O2sFXatEgqgkCNDt6V0KSIOL7lwpbI9nInPmVUxVnRnIz0UZ25CmsO4xiG+RHugb+NTIbOUDT2Rz6mtCotWJOEwMiBl0FaJh+AMsj/edAWE4dp67qNEWyY8dcvhU5FYhJpZIUIkfOqiDBz03q9dneBnIxnVRSAFRHl+dFCK1pcE5aj4Ck05np4daitDff6fOk8Ovn+FAEz0zl/mplpynfeqDlo7wI/xUyXxrPlToLInm1HP4chU9ncJEAZjaKRcxA9PjWr4DucTjWJJiDtTUbMOVHlN3pOMkghUae6mrb5TGuQ0/eNXV2UZmRP3jz6UMfZkiN/Y/d8adqQqceC9d4gyTKjEj3eVGrbdZnGtYbSkgYTmskn9mM9qA3PZFrdBSopS2tJUtJMqWDMJPIZaVoL5Yhzu6nfUzzUd6elUzLfJTcu5qF4n1kzHdanKNRKgRvqBMGstxDYm21tlLxWmJzQUgEGIVmehnrWmTZCoQQcO8c9cgac5cBXnIJjLKQB1M0opLsJ8mQVcagIKonvFREQDBEePOtvbkYLEwgpCiRCT7sRrU95XPLEWl5eFpvC1lJBCgUgnXDmR0yqW2MHsLO0kzOSjyjYVePZsm+6Rj3LtIIzBAzP7x5eVN+oq6Hc9f3aOu3WtJiDlprz1o9ddzNpEkkncfjXPwV00ZmyWQhGeR1J5dBUbriyeU5fwgb1r7zsqQghIz+dY+0Wd5OoMfePPlFKUU2JPgrhRKpg+6BH+6vbuGrnsqLKycKFdwFSlAHEpQE4p1jMDlXhqn1zlkrXwT+dFblNoe/VNYiVewkExG5I2rE8Tf7QcmScUhtFrdDI/VBWLxn7oPKg9stMNkjUifAcq9Lsn0d4UYrS+E9EjIE81qOZ8ql+wDS0qAK8MGMWRJIyy2jxFUWGohGXsbwra02eyslDYxrQnIyCrqVBJ570R4rvggJSWUwUhS1FROHXIBKSToc6McPtIQyEZgtDCZyMDIHwMSKAKKvrMrdSpBbUkJDS0GcWId4kg5eG9crTR6cWpPg8dSofWXABDZTiw6znRAEjLfU/w8qnvOVW5a0gQE4Yp2Llpt1PKuqHY4ciqQ5snLSdugom4IAy10oWg5588z15UccbISJ5Z0p8G8fKLnDzKiuYkaHrVe8WCHFePwoxww2soJ0GUUEvdxSXTiOe3WnXBO+Qc66qY3+QprjwAEb+z/WlaFEidufXlVMSQdidf3elI0SKUQD166mqjT6jOLIjJXQbRU4tJORyOngOZqWzLSe7uP9w5xTEFrlhUJINenXC13RA7orC3JduFBdSZ8q23DSl4JJ8udViuCUnyeaosoVlhMfOq36Cc7T2TB16eFehpZSNh1p5SBBHlXOlNFXJMxvDYR2CEBP6xsqSsb4wo4poo462HJUkyOn47VZvHhxK1l1lzsXT7RjEhX8SN/Gm2APpxC0tBWQwLZIVOs4krII20q9WrRKy03aWtMAk9PnUNqvZptJUEYiIkAGczExVC77cpSV9rZ321A5AJSuR4kpA0HOh31e8XhAabZ3kqGLyOdCj9xN+gheN6FTbYb/VvOFCgFaoAzMjPIadcqhtz6VOMrHdQFKDiBqFagdOc71XZ4ctSQc2pMSpSlKVO0mASBnl1oTeVltocCQEYynD+rOErCM0yD7UEmJ0mqwXDWoxPunRtlXm3OaMxrTPr7cez8NuVeascZvMrKLS3Ck6gyhY6wZBr0iwWRa0JWpCkJUkK7xAKQcxi5Vxu4vk6EtXYjTb25zT4Vy33i0pBARPLKrxuyUyFIIJiQoETyBrr12uJTOEKynIgmPChuT5SDSlwzDOMJnNGnSvR+C7vS22HlIwuO6DcJHynXzqpc1mU6tPdBQCCTGRA+da5x0DWfT++npVcdvuTnS7Fb6v3sbkKWPZ91A/dHPmaa/agkEqMAGSekEmqV63uhIHOd8tarOWVTx7MiESC+egJIbHU78q6FHySbKab7SjAFKCVhhtwAnNUlQUmBmTGA1lOJ/pCStOFlohREFRUIjph1orfNxLXaXF4obcKEzug5DugR3UhKVdTQ7ia5LChhb6CoLYWkOJCcIXJBMoPsHfzHOoZsSk7R0YcriqAl3sJCBizWc1HqdqsKsiD0/DrWib7JaMYTkcx1G1QupR7p/pXLu0WeNy5M8LGJ1yG3M86vOuymNY+NXvq4KZSM+VQJsc5jLzoeVMahKPkt3Ze3ZMqSoeFBrxtAcIVvt0q8/YichUf6KV660bwtsFYwQeWkdRvVaQTGWWvUmtAbjVzE6eVVDw6oKEK008DzrW6gcGZZ1tRWRuPbPvDkKJtWaYjJcZTsOVFUXCpKhn4eNTPXEo5yRnOXOjdQtBsbsukpspAIBiTn0qXhC0wgkqkgka1j/q1pUkp7VQBEEdKjs10PNQUOqECI2re/EnsyoKC8HeR65VKm3ucj0yqki1LEAxI11qcWxR2Hqa6bRHSWDeK9gfSozeTu48Mq4X1kphHzqxjVGafnRaCmRC8lZSP81I3eC9hHKolLg+xNV3LdBgtn1o4CmXjeS+WW9Dra8RaWjqrCojw3mqz16D9moDxqC/3yl1vAcsJJPLTKtxS0sw7sM3iyh9GF1tK0/dxCYnlyquq9lNq/wD6Gw4JMLwlYSkRgBJHPM+FDGbzWrIKz8dt6uBy0mcBSRHOoZMcZdy+PJKDsGOcXLetllassJZxS4SmMaUkzi2jCDpuqtVf3EqGm2ClQONSs/3QYn4UGY4aBzVZ0YiD7KiNdSAN6znEfCVqCAtCSpDScOEAlSQNT1z1rWBRxrSjGVucrZv2uKx7KsxAOZ2UMv76VeRfGHGS4MCQJKpIHKF6x0M14dYrwUTJP3Qnyz/OtTw41abUVNsrCUQO0cV7ISSdBPePSur6WrIcm74WYXaXVWhwgtIMM7hStSrwT855VoGL1SsltgYkJMFexVPeg79TQhVydqlDTbxDCAElDSAkKjUqcKjmcyYG+taJlpDLaUISG0gQANBFYkzSILUnuqHT5UFvCypNqeDuFSX0oQtJmSnAYOkDfPPQcqgvq9rTiKWGSeSzBSZ5RQN95xhal2twKdISSMgEiCEp9JNbjD2KwpZLuCC2wpSQooKoSISSlZTIBOWQBNXzdgH3hWOt1+fWLW12I7qEhCCclKP3lEbDPSjzLDpHfSZHXWuPN08bs6IZZUEzdMn2qrPXQsGU51GyhxOiVetPUp6MsQqHw8fZTdkRrsa0/dNcZsqjrIPhTXlWiDJOdD/rrqCScfLSj4Zew3WFvqcak1MG0Z/GgSr+dEchzGtNVfhJj160vhfuPeCqHBpvPLak5bQmQBNDGrwVySeRnap2LxUT/wBIUvhGG8OVecbVCq9idtfhV4vzmW6bI/Zjr1p/DMW8MdYVsN9xSTaQmAWyTOZjKjrL7Ss0meUHanr7M6TH4112QSBP6QH7M9Mq6LwTl3FdcqKpSN9d/CnBCOvSlaHQHN5JmMCvTSpTa0E5pPpRMto5HrTV4J0M7daLQqBCrxa0wnX3aEOra+tSod3AQoRPe2rWLabgx69dqzlgVithxpgBEEc5OtUT+lmX3Q8t2Q7Rzypi7FZQCQojrnQz6WkhNjSW+7LoSoe8kpVEnxArx9u0FIyJHgSPlWLRo9xcWwhOIPLEDQCfQf3pQe8ePnkd1ghCBsWyor6qUVZ+g1rEcM8VPWbGoBLqlAJT2pUsIgySkE6nIVcf45tKpxoYUP4I+RqkHGuUZkmUWbuctD0NjE4o+zEZkz5V6j9H3CbgSv60FJAUMLM91WXeK4Pe2AGleX2O/wBXbJUlsIWDIUhZTHPXKOhr0rhP6Q02nuKwt2gZDEQlLn8J2OWnWtal2QqPTwkBOFPdygRlHhyrD3nag266nE5KUoIBVixFZVkAdPZHrRCxcd2ZSi08rsXQYIWIz8dD41Uvq7mnHkOqWAFEIEAd4nQg/j1ogqfImAL3vlLae+r9ZslCtT1I0ArH2m3LcKlrUklWygSRsAknTKPSr15vJ7RfYsFQSYK1HHoYyIyjLahbqFKlRGmpjICrGAnwjBtbZOQSDn5H+leoptaT94eteacF3L9ZDiyopCcMec/lWlPCagZS5pmK58rTfJaCdGpLw1ketLtR7w9daDs2NxA76Qs7RlVlt1se22tNSpGuS/8AWB7w9ajcUD94U1osHOchrOVSIs7W2cdaOBA+1yNkq/vwqi63P3UelaA2ZPKmiyoyy8OlOwoyR4fxBRKymdcOnlTH7tKfZdMxBrZ9gionLEjWBRYGLFotLSZC5Aohd97lY7y/StG5d7ZyIy361TRcDKT3RrTtBRgbFZ7S2ZBg8q1zF5EJGMePjTXLncIKe0SDqfwqBu43MiXUnllrXJuyZfTEJpvdByJgmpDfLYOs8qom4lwe+nLXLSpE8PKP3kyelGuQ6iW276bVv49alF5IOf8Apqonhw+8nXWN6sm43PfA/wC3SlcwqI1V4tnKenmd6C2a0YLUvHrgy6pmilruNQTiUsQnP2dQKz7eAPPuOPBCEpSUqVyOgjerxcttkpVrRX+k21pXYSBnDiDPIT/WvH1VqeKL+addlvEtKck4jA6nCPxoSi+lgQnufwpQPjE/GsxuglVkVmHdFOVnkKIscQOEQtLT6d0rQkH1SAfOrQuxq0oU5ZCoLQMTlmUZVA1LS/vp6ESOtaeXTxJUvZnTfYCPNJgD1POuJQAKi7ec6lSrKqIy7JrS+twDGoqgQMRJPqamF8vkAFwkAQAc4H9/IVQLmwp6QMqdsRr+BeIEMAtPKwtkghWZiCZ0zOUVb474uafwsMH9Tqs6YjsPKjH0U8KWG1trcdKnXkEBbSu6hAViwERmuQlWZ5UT+kDhayNsKcaaS2pOYKcpjYjQ0b9PSVj07ktRW4CtKW7PIg4lEyOmVav9Jp5/5qldHCbCW0tBRxgBS1JORUrMxtFTL4SQDGNXTMVDLHJqbRqEoVRIu9U8s986a5e6fwpp4RTPtqGWfSmp4WSIBcV8NKj+p7KXH0dctLcZpEbUNWhC1EoxJ6g0THDCdMajnlXUcMBMkLX/AFo/U9hcfQPs77qBmufGpv02d8yavK4bSZlSqgPCzZJOJYgZ56Ufqew+j0Ri/Ruk+tcav0E5D41MeF29CtQy56Um+FWxHfUeVD3PYfT6OovcTERHWozfYBgjXU09HDSFHJajnlnrXVcLIz76vXel+p7H9Po8wa4nIMYyaO2DigxJWATsYyrFJ7Ae/wCNO7dnWFVVv7GlhkvKPU7LxSic1jCka5ZmrQ4iTAT2oxKzPQV5SLybGiVeoz+FON8iZCTy12pUPbaPVftI2kFeORokdd/WhVp4rcVIScIjv86wKL+gj9WDG05fKp7PxFCp7NPXOaVBtsL3jfimhjWtRI2k94cqzdguy0Xo467KWmWwVKUfYTlISnmrL+8qp3k85a3wkjIxhjRKQYUqK1liR2SCwkkNnPDOR96R6Hr5UsmRwjS7ixdLLNbj2R5vaZOFOEJjKNyctTvTLRZ1IMKEGt/fHDTRw5lOJIUTllKjA8MvjQR/hM90tr1GeI/KBWoZ4yVmp9DlXZWZhMjMbVfsr60KS+0SlxCgZGoOxHxou1wuojJycsxBAz0znOpfs4WpPahQIwxhgydIz1mK1uRfFmH0uaK1aRnFVlQ4hq3MpCUPyHEDRt9PtAcgr2h51Uurhy0WlGNoIgEiCoAk9BRfhiyldmttkUQZaTaG499vX/afhWdsNlOI4X0N4SIViIB6jwqcJNJxvt+DEYJu2rG2mxrZUW3ElCxqDTUIKiEpBKiYAGpPhWu4ntH1mxMvrhTrai0pYzxiYn5VPw5dgsrfbOZvKGQ/Zp/M89qrjyWue45dO1Ol2CX0VWdVltqkqOa2TI5QoZfGtLx7awtOHY6+FYS4b5P6QxbYFD5GpL5t5tLwbBMGZ6DesPvbOnHSjUe5pOFOKy4trFASoKE8lAJCR0PdjzrVXsolvGM1JIVHsmUmTmOnOvIUPIsYUlOJScaRiykGMyDsQcx1FRN2x9l4BSlpJBHaJUqFyAUlSdDlnnzq2PPxTOTJgqVeT1VfFgIySZUdTGnKu/aQKJCEEkRBJAAPLwrJsrMJmJgaDKYFPC9c9da4nlR6i/x8q7o1jnEeAx2SiRyIgE7g1Wc4mWhzCpGQElMiTOhFZ7t1RE0xRlWL73PelvIfy6XtGnY4vg95snUnPXl51G9xiE5lBO56jlWeU4TvTDT3V6D5c/aD7PF5XmEQFaSdByNTfa7Igt5nIQfZ/pWYCRXZpbo/lz9mlHFqQcmykkQB4bzVK8L/AFKUIGEAZifaPOhBUaac/GjdD5c/ZmU3CrdQ9KlTcXMzRyK7FLdkdS6XF6BKLmSOXzrv6ET7x8gKKxSpbkjawY/RQbuhsagnxqvfDaUpCEJAKt40G58hJ8qMCs/f0qJAOcYf5iggadAs+dbxXKXPg5utcYYqiuWS8O2YhJdj24CRulCZwieutGF5iU6jPz5R61xC0pASMgMhkdvKkpaD94A85E/HasTdtsvhgseNRRavg4gI3aQB4nF+NU7S9lCdSMuk5Z0xtD2JAcWhYcUQxBEnDJUiBJkYk5dRzqtaGiYLbxSkySVN5A9VT7xiKccLikjm+MjyvJf7qUxsNOv9aitCThUo6gSByj8aCNWx5bvZJeZUvFhBIhIylSpOUbVYtLVqaKG320qS6cKHASU96IE6f4rSx0+/IS6yMou06JeDEBN6BvYtvNkdIUKF3NdTLnadoDKXCkaiBRHgclVvDiiYS26sAgiE4VnUjveIrN2H6wlSglzAowpQKgJnfPWqNPcfPhf9PMwySabVrk1t6WNLd3qSjIBQUI8daqX/AHiS2kz7Qn1GdF7zQTdy5MwhEnqawl4WuWkDpFZwL9y+509XJKq9E/DiSp6fE+VaG5UDE4sCc8I5ADWT6ULuZvsmFOH2lCEitNdNmKUIQQM4nM767da1mlSH0eK3/RUVdONtQcHeWkqHNJXJH4elRWBlNoszRXIcYJZcHLdpR5xCh51oLzcUp1ZEe1l4DIfKgdjBRa3m8v17WIfxt94fKuZSbhf+zoz41HTKvswo2mAOgArtdSqQDzzrtI9JPgbSrtKKKGKK4RTgK5SoLOVynClQFjYpRT5pUILIK6K5NKa3ROzpFciuzSmjSFnRWXdbm3onPKf/AHP5Vp6zBSfryTJGRE8s1RVsSpM4OtfMP7NOPGo1vgcydABvXFgDM59Dnn0p7aNzr8ug/OpUdblfYsPW9RZbCkIDjRUWnp7zQXAVhCQJPdBknX0rMt3raAw5Y0QoAlWcY048OeIidhvyo2Ri/h+Z/KsbeFtcRanOziV4U+OnoZFdOOcux5XV4Mcal7YPtl2upV3hJJGczJVtzmtRdy7VZ2FNLKS2rNKSZIX90DlJip7nusplbiip4nM+6dwB6fCuu2jG8AogJbzJ+7ImAeWcn/tFDlqdGVgUI6m6b/HknsVgRY0W1TasYbYwJciCpT5gCOgSfWsE1ZCU4s8MgExoTp416e1KbOEQMT0urBGyxhaBHMIn1rLm7uzLoRkwr2wZUWyAcHjJ3qeHJcpf3+Cc8FRUvHIeS4F3Z4wn/SKwLVlU64hCElRMAACcyelbK6LyaFhSFEKIWs4ZkyR3ZHmfSh7d+2ZhaXEJU64IJ0QhOeYTuTAidM6MVpy48lc+mcYu/A+9lhotIUlQQmCQQQY5wRzrQ3WZW2UKxIURtmM+YrP2zi9h4Q5ZymZkhUhM6YU71euS2s2VsqWpagVpKFDNOEdKWeLceEW6bIlLvx+AtaHDiVkfaOme/Kgt4PgWuyKB+8tJ8IT+ZqSy3wlbziAFd0qJnkDqOWtVb9cm02UDYqV5d2P/AFNYhCuPsW6nJGWJ0/K/IeaEADkI9MqdUeLIU8GsJcHbF8HZroVTa7RRqxTXcVcmlToWoWKuA1wmug0UFnZpVylNKh2RilUYpA1WiFklKaZNKaAsfWX4kT2bqHNgQogbiRI8iPjWmoffdlK2zhEqTmBzH3h6D4VqDpnN1UXKFrui61n3jqdOgNOWZ7o8z+FBbgvHEgNzKh7JO6evUUZRAEf586Uo0zeLIskU0PJjyrIvWXFbkgpBBgkbHKT8aMX9ePZt93NSu6OmUk1lbttBC0rIxKmUpGpV4VTHF02cnV5k5KPo1t720twEZrX3QnediPWKZcVlJlpyMCe/aCDilOyeilEYY5A86FsLW6rAj9Y+vInRLKfvGfx6UXRaW2UBloFYScSlCJdWRms7wNqzO0tMe5Ny3J8vgvWm0KWpS1AgqMnWByA6AAelBr8YKwmJICgVpkjEOU+Z9atPXkoCQ2fUfKaHWm9HCNCDywyB+dOENPB05ZQcNKYV4j4eacsna2BEgKxOoBxLTlkAOQzy6124uH7PZChy2qaUhWqsKnMGWQSmcKpO9Abtvp6zPds2YJ9pMQlY5aa650b48vhh6ytBpSMRMlI+7vGlZTyQkorlWcko4pRlKXDSCN58TXKVjs7O6tWnaKbaDaQYkhqRPmKfbL/uprCWHXHFJMhIZS2nxmBn515chIOp9BUiFoSd665fUqZxQemVo9Ku69W+y7Ja0e2ShZju41FUGNQedPe4bSgvOPJlSQktKQolOEpzOXWa8ydtJVkkee9aa5eK1NWVbK09pOSSVxhBGkYTI8648uKSX0How6qEnU+xI/xAonupAHXOmi/3OSfSggNOBq+0u1GfiJvyGvtAv3U1G9fjihAhPh/WhiVab9KNXStCzHYp6mZ+BpOMV4KwyTnxZQZU4swCo+ZiiTN0OzmuPAk0bbQBoAPCn1NzOmGGv3OyvZLNgEFSleJqzSrhips6U0lSHUqb50sXWlQakFBwxafcA8Vt/wDKl9mn+TY/8rf/ACoAAOQpw8K6tpHgfNMnoO/Zx0aqYHi8j86R4fX+1s385FAppTT2kZ+Z5fsHP0Cr9vZh/wCUfhXDckf/AGLN/M/pQSaRpbURfMsoL4p4eS2oLafaKlfdQruk9CYg1nrXbbQjuu4vOQP61slJB2FdblIhJIHIHLyFOmuxBdQ79GGNrxwnM/upSJmOZmfSiF3XA9mpxXYIUNVDvka91GvyrUOqWf8A5Fp/hgfGqQu8gyHFzzJBPqRSet/YHlXfyFrJdtkSzgTaQ0CO+ns3FKXy7RaYnwGQqGy8O2dZIFrYRyxMvDzmaomwn9ov4flS+on9ov1H5VqOOKD4qaVIOr4BGHGm1tKHvNIxR5F0GhKrpbSYNvdEagWfL4u1WN2J5q/1H8Kabob3TPiSfnWqQvicnspXqpIQpKXVuqkBMISAZMHECcQyJ50AUUnBjKgCDOHMjlkTWotl0JUgpQAk7EZQQQRn5UNstxuRCktnqScvCKFQPM5ctgW0oak9mVxtiCZ+BqrhrXs3BAhS5HRIB9TNXG7naA9gHxzNMzuGXsamRkUqnmpYSPgKgQApRABzyAmTO/jJmtoLtbGiE+lQKuJkqxYTMzkSPlQLcKjKWiP+ihJGoW8ufTCIopZ2mSnKzs+OJ1R+KgKezYEJ0SJ56n1NWAmnYnkl7LV3usNDKxsKO6lYz8MVXkXygezZLMP+1X/KhEV2k+QWWa8hr9P8rNZv5ZPzVS+0Sv2Fm/lD86CgUopUh72T+TDf2jX+ys/8lNL7Su7IYH/hb/KglKaKQt2f8mHBxRaP/wAh4NN/8aX2ptWzgHghA/Cgk0sVAtcvbITSrtKmYOGuTXaVACpE0qVACpClSpDEKU0qVMQqRpUqQDkim0qVAHaVKlSAQrtKlTAVdrlKmA9NcmlSoAQNKaVKgZ2uzSpUAdNOKcppUqBMZXDSpUAf/9k="/>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sp>
        <p:nvSpPr>
          <p:cNvPr id="51205" name="AutoShape 8" descr="data:image/jpeg;base64,/9j/4AAQSkZJRgABAQAAAQABAAD/2wCEAAkGBxMTEhUUEhQWFBQXFxUYFxgVGBcVGhcYFRcWFhgcFBcYHCggGBolHBUVITEhJSkrLi4uFx8zODMsNygtLisBCgoKDg0OGxAQGywkICQsLCwsLCwsLCwsLCwsLCwsLCwsLCwsLCwsLCwsLCwsLCwsLCwsLCwsLCwsLCwsLCwsLP/AABEIAOgA2QMBIgACEQEDEQH/xAAcAAACAgMBAQAAAAAAAAAAAAAEBQMGAAECBwj/xABGEAACAQIDBgMEBgcGBAcAAAABAhEAAwQSIQUGMUFRYRMicRSBkaEjMkJSscEHFXKC0eHwU2KSosLxFiUzQ2NzdJOy0uL/xAAZAQADAQEBAAAAAAAAAAAAAAABAgMABAX/xAAqEQACAgICAgICAQMFAAAAAAAAAQIRAyESMQRBE1EiYXGBobEUIzJCQ//aAAwDAQACEQMRAD8A89N7NANSXrJXhwoW1cEDr+FM1uhljp864HomC3LyxqP5VBaaSOlav4eDqZqeyusnQUdJGOGTza8K3jwMpynlRV9Qw0/2pXfBCkGjB2ZHVqSAAOQo1MNcYeReHGhMNicsDqBTa3jXCELGvH+VNKlLYX2LLbFjExTXMQBzpdZs69+dMFU6CpTasDDbSEjWgsYkHSiTiNIqDEt5epqcbAge1cg60ztEERNJLSsxk8KOsNJEU0lYWEMIPGtM89vyokp2oV7fH+ppEwGrF8zB4VLiFVhUdmwRqaItsIgj+VCXegMVI5QwDpRebSusRhgdRUaKR6U1pjJk1myrDWo/ZddDwqW22mgrqyJ7ULYTtTIhtT+NZh0I4jSiLez7hgqPSSB8ATWrpK6OINBpg2QthhmEGKnFwp7qEfFgH+tanTHq2hFan7NYZauBtR76l9n9KAQZTK1P7QaWvoFlMZJ7URasaaN60E12RFZhbmUweFdjToYY2goBnlUD4gEjpWrjTMVBhzLRQUfYKCWv5QdaCv3iwNHXcIOH9CocVhQFMdK0XEyo4sW5y+go8SdBpQdknKDyiplv6UclthfYXh4HOp7t0cqAtEcZoi0etRcdiki3gagu3o9K0bREnlU2HRbnHlTaQxNgmkflUqJrpUOHsw0Ubh2CsZqcnXQpCcSeB41psQBUWLbzzQmKvSaKijUM3csNK5LRxobBuZ7VNiRNLW6AY9yplYRS8tXdtaLQRlg2g6KD2Ov+1GHEJHlQFx0gj10EEzA0HEilQxBAifXv61Yt1sEt36RjlRDqZiWjTU8In5imxq5HR465zpnGG3exDwzXVVj9mCeIiCZpr+pbh8l23mQn6ytKx10AYHnqIq04DC2mGZWDd1YN8652oBbXNJ18g4/a0kjnHGumcVR6k8GLjo8Uu6HQyKItICJU60E2HYOygzlJHwMV0PKahR4lBdrFFW14Uz9sHUUFaw63B361D+r2paQKKzU2HE1BmBo3BWTlJrqk6Q5lx4FR4MHNNdONanC5RSN1oDGFthzoHaPA+lZbuVvGKCpPapxVMVKmRW38ijtRfgjJS7CD6s8Iplcby6U+TsZkC2+lbe8QYNdYZtda5vMC1Le9gGQsynHlXNnD5dVNd2FlYrSALxqV+gG2xInvWLipbWhrQGeTwqa5eUNIFNxQaOMa3mB5UJfvKzCKLxLBkkUvsIAQTTRWgh9m8QQI0owtpNBeKDU9m6OFJJAaI7qnjRGC78a1eWfq1mAsXWbKqlvQfieQpXtApm7uWiBhfEtFczZVkgSYzdY4TqPhRYsW7QzFRcYcS2qL6D7R5a/CjdmbIvXEfFXJ1kJaEgKh4tH3tB86fHFvo6sMHjalLQk2Rsm9bRrtm6bbIV8400LRGnETyOlXLeTeW5ZwtvND3boYDTKFCjV4HEyy6fwpPsxZZ0YqLZAjjJIMjygwTxq94ncmxi7CG5mV4CowaCFEknKfKZkcRy5caok5Ojrz5OMNHjeAxQTU8TTG/gluDMvOne1v0d4myZQe0W5I8oyuI5G22p/dLCqzdxhtyuoIMEEQQRoQQeBpJRaf7PLaZGS1vTlXP6xbrXZxSusHjQfhiikvZv5EIEUxsYrywKiS3Jrm2kNV3TG7JVJrMxIk0XbtTUy4QERU3NJitixGJNFXz5SO1SHCZBQ91wAa129G7OsGkqIqZiRxqPZ31BRN5CaE3+Rn2Dh54VJctcKFuEpRGAxBYwazWrRqDLRK1zfadKMuJAkClGJva0kFyMtnSMZjiKIv2jFR4UZhWizcBT+wm7FskRXHhkGCKJs3MhE86OvAESaXnsFi+zhMwmiVsBan2dB0HGusZayUkp26NYPc04VZt12m3ckaSAOPST+VVi0Z41a937f0OnNifgAPyNaKt0Vw/wDMb7L2CtyGfgHGUcgBrw61b8PYWIA0FVbdbbCPcu2DOe2QYAnytGpJgDXTjVwtN0kesfka9TxscVDQnkTbnsC/VFjxVlV8TiF0Ek5iCRz+ox9xpvY2umYgm3IJWPEWZHFYP2u1SWsQKrGJ2YVaAVP0ouDyASCXaGYSW1YjXpVY4o79CcuXbH22cVKBkMgNBHMEcQe9eb/pS2UreDiVADODbuEc2XVCe8ZhPRR0q2bTurhMOqXBDXrpFojUEaN5uakKGPMcpk0m3zf/AJeSfs3LbD3nL/qrz/I1PR0wjeNnkwSKyKZ3MpGnGhPDqPI57BsyqOGtcWo41E7Fjy+NdlI0kfGq/Gw0FW73wrGuHiKGHuroue3xpXjYOIWbnWgMdZ4kVLr2+IqO+xCmYoxxtMyiRYGfLTqwgNKsIxCLRS3yOdDLG2GXZraNsEaUFs5CNaJZiTFbS2RrRWlVhGttiV1HKgsTYGUk0aBKTNLcUGPpU4LfYEA4fFFdKns3yZrQsEURg8Ex9Ks+PYdBFtAy68a7VTEVxdwxVgBXGNBSNalSfsUkw93wzRjnOJNAYNc/E61M9szpwpZRRqJzbAFW7ZgyYdP2Z/xSx/GqQ6mrlinyWQvMW1HwUUIqjo8ZbbEe4G0/+a3pOly3cUeqG2R8lavV0xgrwHYjFdoWCsyb1oacSHIRviGNe72tmNzU/wAPia9XC/xohlSbsYLjRRWHxCNGZVb1AP40AmDUcTPYEH8DRtjCACSIFVbJUUb9Me0R4uCRY+jz3CByBKIPkHovaQF/Zt5eJ8MsPW3Fwf8Axrz3fPH+PtDENmlUbwl7C2SpA/ezH31c90LpuWshmCCp4xqI1rzM7/I7/HVxcTzgWiBNdeI3SozmXQ6ESCOhGhrPEpKTOWhPbUCpxhJ5VCup70dbeBVZNoLYLctBTqKjYDpRF3zVyEFazHNqyKjupExU5U8q5I4zRsJrDN5BU6KTUOF+qKLwtzWAJJ0AGp16DnSz/QGRtxqcXooLa7tabKVZG4kMCDB4aGhdl4G7iHy2wT1Y/VX9o08cfKg0WAX5WozdMV6Buvu7hLVspcTxndYZjx15oPsxyPHvyqvbybsthkZzct+FJylriqxHIENEtHITTT8ScFdWCqKtmJNPMKIXvzpZhsOePWi7N6JzVyT3pAZ1icV8aHuXs3GpEKMSTwoQ4kK0cqKj6MS2gA08KYm8IpXiboOoqTDLI40sle2BjbYyB71tCJltfRQWPyFWLeS35Se3+9Jd17Q8cdlY/gPzpxvXdiy3cR8dK0Ejqw6xtnn2yyfb8MV4+PYGne4o/Ovoa3Y+8CT1MkH16V4Juc//ADLDHj9MAJ6wQPnB91e73gzf9RmA6SQPlXp4ujlmd47aNrDpnYTBAlQSJPASKXYfefMyngDGkaweijUe+pb2ELqULzbPEF5nt2FArumRIVnycgYAX0A4+8VPMpvovheNL8uyTFbubPZizWLeZizE6gksSSTB11NSXMTZtALaCqOAA0j3V4s+Ov3Ltx7lxi+cjjEAEgKI5CKmu41og3G761xSi0yvzQXo3t11bE3in1Tccj/EeHag8lSWitSQta6ORy2KcEdanxFyOVYtrmK1cSeNV1YTkGo82tFW1EVIlkGs5JGshVprL1qQfSiVtAVjJ5TScgWL8JGSitkbYtWMQCw0AOsfVcjy+nr1ih8Gvk95pHjx9IQOvzNXStjrsd7Qt2mdr95y4dmKonFhOksToOAntpwqXCb1XLcBLVtLfJVlf80anvFJsZs2/bUG5auW1PDOpWR2n1pxgMNbKDODmAAHMEdD0NUeV41opCHNls2dvTdKjw8NqSF1fmxAk+WSNePDvUW8aOwFy9LOCq6kQsqSQqCQongZkwePGjtgYwLHaIrre26rIzCATcUmXMk5SNF4Eaeoiuefl5Mj4y6LzwKMGyqq5qNTmmujcrvDAEGaXrZxAhXpXPga1JdOU0QzCBTORmwS5aiisMYFRhhXdkzQfRiw7pg+0fuN+K1Lvxd1C9BJrN0Y8U9kPzZf51Hvr/1WP/hg6/vVNMsnWL+pUN37xXF4dxOl+yfd4iz8pr6Ju5xoZI7g/I18y8DKuAwMggnQjUcO9fQWzd7cPctW3OOw6lkVirXrSspIBIKsZBBkRXo42QmMws/YJ91HNaAQtqsAnXyjQTSsbw4b7W0MOB/6iyP9VI99d58F7FfW3irF266FFCXhcaXIQkBSeAJPuppJCJs8i2WxKljLSAS08zz78fnRDWZ1qLZ15IcZjJVgBl5xI9PWp7TnmK4shSRBkqPxKLvW6HyClTQEzi1ernEPNDrxrq5cpuOw0PN1MGl67kfhEj41zt7CC1fKrwEVzunjxavTEyI9NaabR2VdxV5nUgcIntWaCxJcu6VqwjucqKWY8ANf6Hem53VvASxULzPH4CjbGLt2ky2hl5H7xI++eZqTqI+LC5nGwdiW7KDxwty5xjii9ujHvw6daum7CWhfUoqgsCDCgciRoO4rzu/j9ZnSrduCzPdD65VBOvUgqB8yfdRxuTyJ/s6smOMcb/gte3Nii+pS6Qy6ggKBIYEGZkz6RwryO7sprDvYuDzIYB5MPssOxEfMcq96RM6yNSOIPMUr2vu1axQGbyuvBgBmHYjmtd+bFzWuzhwZfje+jyPZ+Dd3VF0LMAJ5T17CvU93t32tWSXfxC9uQuWMp0bjOp0jlzqTYm6C2ILstx+RVcgWQVJAJJmGI48zVqW0AVjhw+RFRx+Okrl2VzeU3qPR5Bv3suybBv21CXEIzZRAdWIXUDmCRr6+6iW5I0r07ffZjN49q2JnKyjhpnUmPSD8Ko36gxIGls/KueN9P0bLVpr2KGsE1iryp3b2FiOds/KoDsHEAn6Jq1siJ7to1Nh8OeIp2uw7xIBtsKMxmwrlsDIrGaDk6DtqyTcvCmbjnoqj3mT+A+Na39UEZhxyOpjpEj8T8a72UL1onMpVeJkc+H9elRb3bJuJb4M5dTcbnllYI9BFBWzpVfCedItcgQYra1LdWdRxrrIGrC/W9KivaKvr+BP8amtAw3pQ+L0yjt+JrGGmDUZp7H36af160Z7REUNs4EmI1ykDvpRAwFz+zf8AwmpTSYGgxsUrChPLU1vZlz7jfA1J+rbn3G+BqNJCCtcM4+yfga4uYdvun4Gm6beb7nPrRA23oZT51YYX7CtkXJI+yeXpXFzaF0OcrFdTw9abWd4Fk+TlS9tpobmcpoBwpjew7Ym0LrsVd2YRIB6yKzb+GJIK6MePQjvXWD2sjsqhcpJphtV1AzGICmuaafNHdhkliZSBemC0kesfhXof6H9uvcu3MPcyZVTOkoZ0aGzMD/eXU9B3qqbGyBXzrpJI0mAfyov9GWLK7SYqPr2ro0HASjf6QPfXbjSTOPJJyWz6GwthR2PYyDRNzCSZBA91U1Nu5TDAj1kU1w+3pGhI9xNdDf0c/FjazglQeWB6AAaADgOwHwqpMcY3h63yQXR/LkWSIDAiMygsdf7o9aeHap4+IsdxFAY/GLcYEsARpKwZHvpoS49hQp294gxQdhlFy0pUCDlIBVxI4+bWf71ebWd9MSeOX4fzr0fbePW5fsoDJRWnh9thE/4fnXnR9lDEQJBPLnXnf+k6Oua/24N/slO+mIBGi/CpF30v6aJQrvhSYOX51g9l04fOiRGx3qvRICUJd36ugwVWp1sYcWs+kR34UE+Hwn1iB2460yi+w2qJ8Tve7qVa2pB7kcDIIPWi95t9bZzJYPieR0clcoE5lBQ/aHHpS3Ng+g+dRYLCWfCv5ljK7QIny5jLAxmj6S2sTHkOnGhFAKVhrDtoiM/7KlvwFHPgbqLL27iDqyMo+JFeg7n3bYtlLegUnT9rX8Zq77PYNoRIPWg8lHRHEpKz5/tjj3rnadu1lBDsbvlBTLCgeeSHnUwLekfaPGNLvv5sFLWMC2lyK6K8DQSSwMdPq0VsfdzDtHiWlcnmwmh8yH/0zq7KhsXFeFcW4ROQgweccvwq1jfpjp4I49f5VLvUcNhbiW7dlQSmZoHUkDj+yfjSY7bt/wBly7UydqznnGnQ4/43bX6Aa/10rX/G7f2H9fCkx26ukW+HpUf66H3T8qIlCZbsVw14mnON2GUUlTNJPZ3+6ayQaOs2lbjjWxh3j6prYtNyB14fyog/7BexMI96/atp9ZmAHYcyewEn3V6VvdsnD+CcMl7Nee2Y1XTLEeUaxOnGqVu9c9ib2i7l4Mnh5irkOIYiAYIEwOscKl3v21hGxAuYFSFtIyXLmUnOXiMxJkwVPmMz1op1qgSu0UfD3SkjMCI5TBnlr+dXH9FOMwyYi6+IaGFqLc5YgsM5JcgTogA6M1V7b2x1sG06GbV1cwJ1IIjMJ5jUQaXWwD6dOtOnTsZ7R7he322crQLyT2XT3spI+dWHZO8Fu6JtQ3dYb+NfO9rwzpkX4VxiMO1vz2GZeoUkEe8cRT/IJwPp32luJUn1QD5xWFbV0QVHzB+RFfMNrE3G+vduN2LsR+NMcBtF7eltmT9hmU+4qZrczcC6YPF+HibhaYV7mYzoAHbSWPICOPKq5tdIu3SOGdyPQsSPkRU2zN6HwlxbgUOjfWZvO4kkkksTMnjz6k083msWsQiX8OPpH4hYC3BGmQDhcAB0+0OGoIrm+NJtr2XlkbST9FPV9akuMK5aw3Q1sYNz9k0aELLhtcINNI4++l22CFygaTTLDWT7KF1BiI99BbwYVoSAT3oO7Q0a4sWBulNHvFbpYLmTIqnNxbPaBuRHBvpXE6gEjsKSiU8x5a69qtuxdnlUViZ8h6giTCCCOQJPqxOpOuSE62C7uk2b5RuDCQeTDipHYia9B2bd1FVHEYCSpHG1cUjrkueVx6BoP7548S+2fiApEmp5FTOvx3aOP0h2QbmHfqrD4FT/AKjUWyU1FEb93gThh+2fjkqbZVkABjy19wE1FnWtRPN98MSXxl4nk2UeiAL+RPvpPFEX7F12LMNSST6nWuDg7nSumKpHlvbshmuYqcYO592t+xP92mAeiDZ9vn/XetjZFnoP41PiMZatqWdlVRxJMD09arF7eK7iWNvAplTgbz6RpynQfM9hWGcRptHB2VRhIDR/U9PfSjCPkQMF0PlzGAdZnUaxqOGX1PNvsrYlq357reNdPFm4D9kfmflUe9mIC2RatR4l5hbXtP1m9w/GtYOBUto462zG6AMiMLdkH7d2BNxgNMq8gNJipW2QqYNzcc+I8PcPTmo+JYH1NE7q7JtXMW11ABh7BKKObuqquYz97MTp0FNN9lBsOqAT5NB3b+OWmsFFa3p0wOEHMTHpl/2qqo+lWrfrhhrQ4hGMDqcoH4GlGyLFhbipiAWzELoYyzpOnOfdTIeEHJgVt4oxr0D0+Y5j4VzvBsw4a+1omRoyN95WEg/iPUVBeb8vmKzBKLi6ZGr6mOFT27mo9RQFs1KHNYUe4EBrd8umdLdtydSMufKltuOsXLiac/dVswuEXD/RFy1m4Qp0ym3c0KOnISYjowHWhth4LDkIothluNb8TMW+kBSRIzQIYmAOE9pq447B2CrWivljKeuVQAIPIj8hQkqQ/B8eSAsMiMD4gHiIcrkDRp1VwOjDX1kUQqWxwA+FLsBisvmfVrTeFd5ZknRj8VfsGarIL9saQKSxOL+gFSnDT4V1c8NhBA+HCivEt9BWC5b6CtZuMvorm8mCVrOW0ksz218qkwudSxMAwIGp71aMPhEACj0+UUZsXIzPAGiE/MVJZZen9f7UwrTFjYAlhkUt5HzRyHkMn3qBQKYdmZcp51ccDcVVvN0tP+H8qTbHtSR2qWX0dXjOrK9vtdIu21n6qqPeZJ/KnmyWz4eZkhGnSOVKd8FVrvoSD8dKabtwLbDlB/CotHVdwFPsSdB8Kw4Nenypp46dqz2lK6dHm8ZfQq9kTp66Vv2denypkMRb7Vnj2+1bRuMvoq+0th2r7o1wMQk+UGFMxxH8I40xs4dFUKqhVHAAQB7hXQrupnbRoW+1UveHGfSXXX/tgYe1/wCbcnOR3C5h7xVxxN3KjN0BPqeXziqF7P4mIw1knQTiLp/a8+vfIqD300UTyP0W7dzZ/gYSzbOjkZ37FiTr3Ayj92htqYVbhMMVAYaDn5goDT+zPvpjitolc7tadUgwdIkGFkAyJMnUaZtYPBHs7FqyA5hoWdz0gQk/umffTe7J+qK9vRiwcXDSEGVTkCl8oEnLm4annQ+z9lWrvizdNsgMbOcquc+bKGnnovDqatG8j2WbCm2yt9KslSDwNsSY7Dn0qTA7Iw93Mt1Q5kkCSOsxlPpWspwaSK5vheF7D4O9HmyvbY9lCOk/43+FIUUM1sM2VWKqzfdBME+4a01xbZtnqYjJdXToCrr+QoHd17ZuhboDAq4WeAcqch+MD31V/ZvIX5p/aT/sL7oUOwU5lDEBoiQDoY5SK2KiSpl01NA5z0TdK+pwqzqUugatJAHmUgcpzXF/d91XBzLOSOc+mgY/j8q8x3RtuDnJi2wLeptlhPuBb41eNj7XF2yzAZnUkQuqHKFK+diPK2nCTxpZ9I6644Y/tt/4IsfZC3FLfVvBrbjuJK/5c+vYUy2WZt5TqyEoxPE5fqk+qkH30NtCy1zDOSrIUJZAWDH6M51BI6gBaG2bjYvJ92/b/wA9rn71YfCp+iPux9k7VvIOlZNZNAoNd3R9Iy/etsPmD+RqSynX+uvymluDxJturrxUz69QfUSKO2ntO3Ja0GJaTkgjKTxzNwjjwNOuiMk7M2hiwlt0H1mgH0Jn8AfjUmwRSK9OUljLEyT3PGO1Pd3uBqU9lsapFb3kab7ev50y2NpbY9j8xH50o2u03WPUz8ac2BFgdyB+f5Cla2Vv8SFbE6ASakfBEcVI9RFcK5GoMGi02rdH2p/aANVVEHfoE9n7Vr2cdKYfrMH69tD6eWs9stf2P+c0aQnKf0IBXQqUWazwqUtyE28TkWguvmIByiTHPKBxPCkO7CeNiL+IjyNCqTyXNwidCAqcenen+8DZZb+ztXH95GUfOKX7i4fw8IruQAxe4ekA5QT2AUmm9Em7kFbxubly1hgT9I+Zx0trqSenAx6VxhsGl/xFErbICjJAIVYCwY5xNKsHtFXGIxWYG5dbwrayMyWx9YsOKyB8QOtW3YmDyWlnQsJI6TwHwrPRk7dlP2pu4LEQ+ZX4FwJUjjMRIgk8uFdncd+d9P8A2/8A9VZt4Nnm4gYH6mYkROYEQRM6aa8+FIdvYi8LdormOe2qkzC5wXmeQJCz6RTbaO2MnKKplaxwtrhrlpbguEXRwhSYZpIWTpSA2m5Cnt7YN0XG+rxXUkDVlDcBPUn0ot9z8SAWY2VGsFrqLMfdB1NPtnHnlJtKSqlRWAjkkkc51jnXfgN1/Cm+C2HeuPkACsCAQxiJiJ07irLa3GAtg3MZZtv9xg0H9h58w9wrU2QvYHgsVhLRTwbmchGDZldVLQIADDQEzpVl3evK5uKFKZiLySApKOeOh18x+DrVIv7Da2odmAHmJ5wFjhlmdSRHarNu8zJZS6TmNmTpPmsPrcHWROYCPsKKWSdHY3klFWtItlg6EHhmPx4fl86o11zbReXs+IUfuhmtfPyGr2i9OfMc5E/jFULecgNjlJgEI49foWHzn40iIyL1rWxWsKZRD1VT8QDUuWlKWcVk13FZlrGsWbxXHXC3mQwy22YHTTLrz9KoexN78dnVBiGAZlBAW3qCQPuTXpONthrbqeBRgfeCK8r2Bsa+rWrxtkIHtkmRIGYeYrOaO8d+GtUhFyTpEskqa2Ot4t6LljGXEyK6LkgEwdUUnUdyeIq4bD20cVYV/D8MAlQM2aYiTwHPT3V5lvBg716/evradrZuEBgJkL5AYGsGBrXqGxMD4OHtW+aoJ/aOrfMmhOFVaDCbbasL1rK6j0rIpClmta1NdRWRWMDrerfjDn+IpauMFb9qHWmoS0Cb2AtZvZedpVHvuUqxlzxgmCsnKgVTiHBEW7a65ZGmZiJP+9MNtXka0fOVIBgq2UkaSO8x8Yqq2L5I9nw8ZWYsxIIJk8bjHUgUy6EfY8wFlMRigUQLZtKq6KBKp9QHqSZOvKrr4lV7ZSW7FsIpBPFm5sx4k/1wAo04xe1Kx1oa5681xt1DfY2v+kt2CAGaGOZABEmJVj086gVdDjl7fEVVtqYJEF57ZYAlXy5gSpDoxhhGgVYHP81tp9DKTW0zGxs4gjOiKVR1NwMo8oyPOaJKiGjTSlG8m8Nu4WWyCwJlrznz3I1EAiLVsHgognSTyLrYWEs3cOy3lLDxXZSdCshR5WBmPLW23UwfEM6kEEQynh2K1b5BMkpZHykKdn7VJtzfxARlUKuVkJdBqBciZK8ATrEA6AVJiN5HdiMDh4uRJvEe0325SCQRZHZRp1FMDuphT/3bvuNv/wClEpu5hBrLkwATnyzAjUJA5UfkronwYh2Nh77XFw10FQ2Z2zasihdSZMqCcnH86bYLanh2Uy5jDAEspXOsG3Kjux5xw5zR+JtWbFi54AykxmILFiMwzSxJJ0LUJsDE27nim4D58wYR5IJAUJl1nKomeg460nMupziuKemWfZ+KVQigwj5fDPJW5ITwGmg9DVM3sctisSijzMLdsD+8wtLHxasxuIvWPJbL3bJ4CHHcB4WZB5ggHnRO6GGLO9+8fOT5Q3GSZLZTw5Af7UOtk0n0Xe0QqhegA+AipPEoMXe9Z4vekKBfiVmehPH71nj96xg21hhdYBpgST6Aa1Duru/YxGJxJA0tjy8CSSWBBbiRpEE850igsZvYcKv0KZ7rHUm27qq+oET7/Wne7f6TLbpcXFKtk5SQyo65mA4EEGZruwzcMbp7f7OPNHlPoX7M3es3Me+GePKtwrxIzZVynloAT5deJ9akKZS0aakRPAqSCPXv2pZsL9KtwXR4tseHmg/RPmyzxzCdY1p5tbHWrl03LBBRobmPMfraMNNdffQ8nI5JbDghxkDZ6wNXOb+tK1mriOskzVk1xnrM9YwmUelSADoKysrDcUaNtfug1G2EQ/ZHwrdZWDSMGGX7orsYZfuisrKAaRz7Eh+yKjfZyHQqI56VlZQs1I0myrQEBQAK2NmJ0rKysGjsbOTpXQ2enStVlYx37AnQV1ZwKKIVQB0AgVlZWMSiwvT8K34C9B8KysrAJFtjpXWQdKysogozIOgrRtL0FZWVrNQPdwFpvrIp9RWWdn2lPltoPQAVlZWCE+6thu1ZWVjHQuVsXaysrApGxd9K68b0+A/hWVlazUj/2Q=="/>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pic>
        <p:nvPicPr>
          <p:cNvPr id="51206" name="Picture 10" descr="https://encrypted-tbn2.gstatic.com/images?q=tbn:ANd9GcRh9NGcUMr3qnhwAVlI4n8Ye95xs2WNth-qex6Idhj8GyKibRGlBw"/>
          <p:cNvPicPr>
            <a:picLocks noChangeAspect="1" noChangeArrowheads="1"/>
          </p:cNvPicPr>
          <p:nvPr/>
        </p:nvPicPr>
        <p:blipFill>
          <a:blip r:embed="rId3" cstate="print"/>
          <a:srcRect/>
          <a:stretch>
            <a:fillRect/>
          </a:stretch>
        </p:blipFill>
        <p:spPr bwMode="auto">
          <a:xfrm>
            <a:off x="381000" y="4648200"/>
            <a:ext cx="2286000" cy="20002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825"/>
          </a:xfrm>
        </p:spPr>
        <p:txBody>
          <a:bodyPr>
            <a:normAutofit fontScale="90000"/>
          </a:bodyPr>
          <a:lstStyle/>
          <a:p>
            <a:pPr fontAlgn="auto">
              <a:spcAft>
                <a:spcPts val="0"/>
              </a:spcAft>
              <a:defRPr/>
            </a:pPr>
            <a:r>
              <a:rPr lang="en-US" sz="3600" dirty="0" smtClean="0"/>
              <a:t>Why is there a Waiver for Students with Disabilities for Athletic Competitions?</a:t>
            </a:r>
            <a:r>
              <a:rPr lang="en-US" dirty="0" smtClean="0"/>
              <a:t>  </a:t>
            </a:r>
            <a:endParaRPr lang="en-US" dirty="0"/>
          </a:p>
        </p:txBody>
      </p:sp>
      <p:sp>
        <p:nvSpPr>
          <p:cNvPr id="52226" name="Content Placeholder 2"/>
          <p:cNvSpPr>
            <a:spLocks noGrp="1"/>
          </p:cNvSpPr>
          <p:nvPr>
            <p:ph sz="quarter" idx="1"/>
          </p:nvPr>
        </p:nvSpPr>
        <p:spPr>
          <a:xfrm>
            <a:off x="457200" y="1371600"/>
            <a:ext cx="8229600" cy="4708525"/>
          </a:xfrm>
        </p:spPr>
        <p:txBody>
          <a:bodyPr/>
          <a:lstStyle/>
          <a:p>
            <a:r>
              <a:rPr lang="en-US" sz="2400" smtClean="0">
                <a:solidFill>
                  <a:srgbClr val="7030A0"/>
                </a:solidFill>
              </a:rPr>
              <a:t>Recognizes that students with disabilities may have been otherwise unable to participate due to their age or years in school</a:t>
            </a:r>
          </a:p>
          <a:p>
            <a:r>
              <a:rPr lang="en-US" sz="2400" smtClean="0">
                <a:solidFill>
                  <a:srgbClr val="7030A0"/>
                </a:solidFill>
              </a:rPr>
              <a:t>Only allows them to participate for one additional season</a:t>
            </a:r>
          </a:p>
          <a:p>
            <a:r>
              <a:rPr lang="en-US" sz="2400" smtClean="0">
                <a:solidFill>
                  <a:srgbClr val="7030A0"/>
                </a:solidFill>
              </a:rPr>
              <a:t>Allows students to continue to be part of the team and to maintain social connections</a:t>
            </a:r>
          </a:p>
          <a:p>
            <a:r>
              <a:rPr lang="en-US" sz="2400" smtClean="0">
                <a:solidFill>
                  <a:srgbClr val="7030A0"/>
                </a:solidFill>
              </a:rPr>
              <a:t>Does not present unfair advantage by experience, as participation would not be scored. </a:t>
            </a:r>
          </a:p>
        </p:txBody>
      </p:sp>
      <p:sp>
        <p:nvSpPr>
          <p:cNvPr id="52227" name="AutoShape 2" descr="data:image/jpeg;base64,/9j/4AAQSkZJRgABAQAAAQABAAD/2wCEAAkGBxQTEhQUExQWFhUWGBoXGBgYGRgaGxoYIBwdHBocGh0YHCggGBwlHRwUITEhJSkrLi4uFx8zODMsNygtLisBCgoKDg0OGxAQGywkICYsLCwsLCwsLCwsLCwsLCwsLCwsLCwsLCwsLCwsLCwsLCwsLCwsLCwsLCwsLCwsLCwsLP/AABEIARMAtwMBIgACEQEDEQH/xAAbAAABBQEBAAAAAAAAAAAAAAAEAAIDBQYBB//EADwQAAEDAgQDBgQEBgEEAwAAAAEAAhEDIQQSMUEFUWEGEyJxgZGhscHwFDLR4QcjQlJi8XIkM5KyFVOC/8QAGgEAAwEBAQEAAAAAAAAAAAAAAQIDBAAFBv/EADARAAICAgICAQIEAwkAAAAAAAABAhEDIRIxBEFREyIyYXGBBZHwFCMzQnKhsdHx/9oADAMBAAIRAxEAPwDzGp4bRdTUTNhCL4lh2sYC6cx2OwVRSeNBOqm4utoWi2AZkIy31B6/oi8DSzAOIhkiT84KE4fRzuAkC1ydAmVarmksnwnlcHmUqVinqNHBCtRAZRAZTBNOoD4rjUSN1kKOGacJTc9oZJczPA8VzJ81Hw7tJXYzLnOUNLWjl+qo6eMc9nd3gOLjqR+gV5vklQKGVKLTUOV3hB1O/l0V1gqXeVMlIlu5OsCLgTqq3Fs0j7C5Q4mabHMDQSdHbt9lFbYTTcT4i5lQHNnc2IHXT7CteLUX4llFxYTViHFwygdGg6eaz3ZyjQeQarznnc26LRcV4hVkMaWva3cGVRP7bb0Ao+OcBc2g9z3NDhoBeVinU5IaTHO116XxLjIOHeKtNs5SBpr0XnbH/wAxomxLZna4XUl0MafhGBotIbWpVQLbEXOl9l3tZhaNBoLSZcfCCtd2iwzqIbW7wOYGgDIbzsXc1ju1mONei3M24da0QDZFJXTE9lXhsD3wBpgnn0KdW4S/JctEzEkBbHgvEKOGwbW5SC1pc6Rq47Tvdebcc4ka1VziTczAsB0C7T6K8aeyxwXC6jadR4EkCJF/VWuG4FWdhadVjh4pkG3rKpezfGjQfpLSILSdVtmcSDqbGgZaTWgWEkuN/ZdxityLQyTWoaMG7EHNcD9ke+lmaSNAr1/BadYVHMFgQcwEROvkrLDcXp4QCk2i0m0kiSTzlCuK/I7JLnXz7MNimiFT4gyVse1lOmS2pTaGioJLRpPMclkMQLlFkvyLXsrnzuyTMbJKbgLa/cv7inPiEvESOiSV472Xx+XKEeKr+SNb27wv/TiGiA4T5LzzhVMPxFNkkBzotsF6T2qeXYd/QSsZ2YwH8/Dv3dmd7JIyrHX6mVSvZa8W4H3IMOBboHHX0hA4bhVV9B7gWwDIzWNuXRXfaWpGVmg/MpRQP4TwNHiEm8FLyagmgeyg4HSZUDgbOa0udJIttHNWPAcFSbhu+qOIlxAAvPIRuUPxHCgUmVWOIfADxpLSrnsxwqmGNquJJMlrTo3yHPqlc9WMiHBdl3ObnqOLAbhg/NG0lAs7N1GnTwuOusea3TKoInYp2YGyTm2cZin2ZEA5gPRcr8KNOB3oE6a/RXuIxbKZLbzGaB1MD1JUXDsNn/M19V2aTkIa0bRmg5o0tA6nVPFsaMLMxjezj3G9Ye6Ff2Lq8wfVeg8T4PLTIdRn+prs49WuFx6hV3CapaXU3EGLtc38pGhjlB1B0JTOTXQXFoz2DwGKpiIzDSCZA91Jj6FZ7Mjqc+IEO5XuteXeS4avRKsrQhgu0D6/cua5vhbfNpYLDlet9sK0YOtb+mPivIpsrY5WgoMwY3IlX2H4s+WstlN5bsVnaBIbPVFcLJdWpidXBWjTasNtdG3ZUxdOkS2i403Xc6Rcc41hVuO4yHnNlcD+Uj72WuoY1z2gAgMHh8Riw1WB7UYumaxFCzRqRu79AklTfWijk1si4tjwQ1sOGUbjUFVNULY9usO0YTCkNHeNhpO5GX4iVj3jTyU8c1OPJCyXF0WuBqPbhn93ULSXgZQdbBJaDsA1ga8vY1/isHDSySpza9k+DfSD+02CqsYWkh9J1pBGYHy3CzfDwaL6WsMBGnNa53Dx18lG7hYKnlzrI7onFcVSKTidY1S02ttukeIllPLFhbyU3EcJkcICqsWzwmFKTtJehhvEsYHjSCQFbcJxobRbNy3ToqCpTGUOJ1MI0EDIOiFLicbCjxGw8lI3HqmwzZgIj8OeaTijrCOIODmudo4Cx8rj43Ws4S/u6TWgtEAW30WOp0DodDb3VzxHhJe9jmuY1sgucQc46A6QqwNOF6LXH8RYAGvqNBOgm6yeGYaeJcwmQf5jfkfp7BWWN4T/ANQ51KqwA2cCM8D/ABvYqHi+HYMrmm7W5RzN/wDaaS1ZSa1sJ/Etk3TW4gc1Rh7k11V4UeLMdlhx1wOHq7+E+q8neB6r0Krme1zeYIusZV4U8TotOGEuJ3JAP9PRS4asWFrxq1whcxDQGtG+65TGx3VByzfxBzpkoKm5ucX3E+6Xd+EnMAevJBl2w9Si2BI0XaniXfV7GWsAaD81W7oaiVc4Lh5L2+YKnGKhFRQ6uc6+TV9k+AgwH1SxsZnHS5sAkpq1mdLApLLkxZJSuM6/Y9peLD0aA0UixvJTGpGyYcQDskPAooeNtu11wGkT1G6pcfQbLgCZyzp7LV8Tptq0yI0uPNZDiGJM03xGZuR0b3hUjs6iv41TaA3LvcovhuDGcgEuaBMnooe0Dga7Gsi0TyKuOD1YZUc5t7A9ATdGX4Tq0XHDsPDASLkSiHUuiP4cBVOSnNhfkPVG8T4e2lRquzS4MJHIEfNLCDnJR+QrFJqyi7gxoTNhbU8v2RjnvY0AtBMRldp6xKp+Ecaq1MRR72q9zc1gXHKCQQIGgtb1VzxWrtoRvyWvyfGfjSSbu0WwR9lTh6z2SO7psBucrXgk+bgE6s8GJVfWxDyfE4lXIq0GmkKrsoewmQ0uhwi5AvBvpKhGM8v2wG8hNrQKGCVIKI5I1tOmTLHNcNJbcHySNCNFFpxdPsyKLKrFsDWOPRYWoKlWq2mw6u9Osrcdoq4YzLlJnlHxlVfZHA5i+sdZyt6DdehB/T8dSE7mZDjFHI6OQTOD8NdiK1OmDeo7L5cz6BF9pnRWqDkYV1/CjCZ8aHHSnTc71cYH1RdORVOogPbHsv8AhCwZ8zXA35EbLLgL1j+MOXuGW8WcXXkgXTVMMHaDOH0S97WiSSdAt8/DGm0lrSSB7LKdiSRiM2oDSPKV6FiHeB3kpVyyRiD6rxvkvRjKvFS85WgkpI7BNYZkDU3GqS1f2R/Jd/xSfweiPN1HVbIP0VNULjuVzu3RZx915VEQn8Y0S1xuNRusNx14FRwH5QZafNafFYHPqSDvG6r63AQdybpo0mAosYwmu18tkxA9Fa9nj3lQUSCXOfJ8v2XR2ZEyDBBmd1q+yPB+5D6zzme7wtO4bv7mPQJ20x4w5ujQty0KeVvqdyVnO0XEnfh6knUZR5k/7RPGcbAN9FguJcXdi6lOjTgAEuJOk/3OOzWiSq+KuWWK9GzI1DHQThWkNdVnK2lBn+58+Fo87zyAK2rHNrMa8aOErMP4XVqYV1WmIwtH8maz6twH1Y669AICrcDxatQkUiC03LHaTzB1BXteZg/tMeUe0Y8OTi9mz/8Ai2Nu7QCSsjxmualXM0EMgGkebQTf1IcmcS43XrtyOysYdWsm/mTt0TQ0uw3hPjw5Lo50nG//AIuj0ek8LxHhfOf/AIHNlUtI3PY3CtfhRnFy95BGo2+iXEKZpHLqDcHn+6D7JY4HCsg7u+asK1QP/NtdeR5dSzSf5lJQXBMxnaasXPA6QrbgzRToNE7Zj81U16BrVg0A3dr/AIjVXfGqQpYaq4T4WGPkn8xpKONGLH8nl3E6/eVaj+bjZb7+DwHeYkxswT5bfFebhy9U/hnSbSod7M5y4+UGPojyUWrLS6JP4vCcMDye35ryKF7F2+Z3uErHk0OHmDK8dBsjKSk7QIdGj7E0mk1CTBblIHMTdbPiNXwQLA6n6LIdg8C6q+sAP6AJ5Sf2Wvr8Nq+FsEgaldCvrRb9Jk8ibTRWYbC92AYMvklJXz8NVztOWwEaLi1Ysq4/cyE4b0iXP0XA/wDdMy31Skc14prskmE5hUGcdV0OQs60F4enmIaN/hzVzjsQxjYGgEBV3CWw1z4nYACT1VFx6vUcQ3K9pcYGZpA+SazdgglHkwfFMdinPAOVgBGb/LYfqsTQxAALGANboTqXkbuPLcNFvNegEZKLmUzcMdHnBv5yvMQSGZnWGzdyf0C3eC0m2Zss+bPRuD8DxjmANeaTC0GHPcAWOBiGtnUA6wj2dhXR/wB5s/8AA/qjcNjcoBdUylzac+Jos0C19Ad/NF//ADtJsA1WXsPEJJjQXUMv8Y8rk/pql/p/S9/zKxwQrZm8d2NrtuwsqDkDlPs6x91mHPNCrL2lpgte0giWOEOBB6X8wF6fT421zosRfqdgPr8Fgv4jcQ73EUmNEnJoNSXOMD4LT4n8Wy5JfSzJdXa1/sTyYYpWiPsniXB3dT/2809ZNj6i61tV5II5hZrgeCdTqMa/8/cszDkQXW6wIHotKxniusmSf38kXTvD+wDhKZY/MeUCPiiOIVy+lUZe7SJ80Tmbt/pOa4QpzzOcuUmYIpJUjyV/BaoAOR2usfReg9kz3eFYy8iZkEQSZVy4ApZBzRlk5aYxT9q8eRhKuUSSMvlOpXleQxpbRez1MK0iDcbhBv4PRdq0ey6GVRVHJ0Zz+GVQNbXuZlvtC2/4qLyVXYfAsYIpgNHQQnDDkHU+SnOfJ2hW2WLMYTukgu4JIukk5sGwZ1Pqk+dlLmP2E3MVXRxA0uKVQu5abomSb9Exo5peKAFs4mGNYAYIABCssPxem8Q4gqgdBEGFDUwTNpHlsibYeQqpo1P4HDv0Ef8AEwslx7sNgwS44iqxxEtaS0y4k5WtGWTfkiaFIjSo4LK8T4/Wp4xr3AONGWt5EHc8iJK0ePbb4gnPHJaN1U7EU3NaXVcr4aHOyNNwALSZSr9lg2nlD2Pp0wfBVpEuN5BBYbnUCBurbhuOOIoU6oyw5jXEDxRImHAXBVdjsRUdOag59MNa4N73u35swkNIu0hskAkKicr2NJY+LozOK4BH81tSnR8RpinkxDXl4aHEBpbnjLlJOmqquJcMqUa2FqOqB3fHM1+YVGkCIIIgxBi8arTYhuMdTpjJWLQ7EOYGVGmtTztDabHVHuuyMxdBOwlZftCO8rYeg+GU8PTZRdlBDc1jULemawPSVeEOTfFejNcn2X+eMQwndhHsZ+qtK1QX+arMVhj3lLLeA4elldVcC5tPMY8l526NOP8AwH+4ADHkuscuupey6WkCAL7qdoxHDWA5prXuEKR7CdQnOpQFzZ36Eba5khS0ySojTJ2UoYdPJDRyTFUJC6HFdDbpVD5IaHURZ4PNJNFrmAEl3GwkbHmdPinwTbzgpOOb8oE6LrW5RbmnTJDKTCALXUj3fltMp5cMs38lD3suDeXw8lxw115kBRd0f6R6ot86emi5RqEE6RCAADF1e7YXbjT6LE405je/Na/tVVPdj/l66LFVHL3/AOHwjHBfyx4l/wAE7WVcPTFNrKZaN4IcfMg3jQW0V7gf4ggBzatJxa4EENeIvyzNXnrnJpeVV48d9BPVeHfxFw9Jpa3C1LuLzmqN1gC0NsIAssv2q42zGYg1gzu/C1sE5icoiSYG0LJsJOkomnTO59Ab/BWwxhGVxR1HoHY+uKoDTdzBlPlNvh8lpuLNinCxP8Nf+/Vb/i0+gkfX4rado3WaBrMrwvLjxyySNcXWEo8p9/uVESb662XHAi8qVtQAETcrzjCNa8p3ekT8l3NvIXQ2dT6I0OmM7wxIhLPNwk8RMlRAzv8A7R6O5Ez3iNSo2VQd5XRVMEG/JRtYPVEZNjqjTaI9UlIx64lboVr8wwMYLER1CjqAknQj4qBtQgDNEmy64kHU6T6pmydktNhIg2mxTnsy+V7R7KB1fkZPL91zO53K+xOi7kdY/vAWgg679U38NMmdviuNAa2Cd0ykwXa0nckyg2Ape1VIhjZ0krIVXFbTtJTIpSdQ74Qs7w3gtTEuy0m6aucQ1rfMn6L6LwXfjL9/+WPFlTmTmpvEcO+jUfTeIcxxafMJYCg+s9tOk0ue7QfMk7Ac0XmUeyiVhdClP39BqijQtYgffT9Vt+B9gGMZ/OqlzzrlAA8gTspeJ9kKIByVHgj+4NPyhUj52CqbKfRn8AX8K8P/ADMRUMGGsaI6yT8gtN2n1aQNiFW9icGKNN7S4FznZiRyAAGvqr3H0w9hbqdR5i8BeN5UlklJxKuD+lxM1TEm4iy61rfXZTOg6FD1tgQvPMfIc+iJ+ykQ0a6e8JU/W4/0o3A89LrraA5EkCJmVCTef3TO8IGm/wB2T8ztyL3j/Wi7kLyR2syDIifZK9/uyjeHSZXBSMa6DfVGw8kT0nQ4RELilw2Ht58+aSapDjoE6Tv+yjDCSb+vso/XUE9ekKUixkDl+iQkRnBjXMfhZdpMHM6Sn0Wg2gwOplTZBzNhuRr81wUCupjc2TzSnfQbfJFjLbWY9JSqMLxOvlA+aY6gCthmVAWuFjrf29VUnspS/vePZXRYBqQfvZNdU++ith8jJj1FmvxoxncWjOV+yzP/ALj6tn6q+7C8FbQa98hznujNEeAWgcryUFxKt4Vd9lXZqFPqD/7FVlnnNVJmz6MI7SNH3llU8VrQ0o2oFnONV9gp3ofoBPFXUw0tsSHNkCbky2R7j1VlgOOgYdryYq3aRb84NjHKd+Tgq/Bs1vpyUuA7M1KlanVpuysGZrwZJcCTlgDcc+idJt0vgyyz02cxHe1KjnNeKdN1wA3xCdiSYF52KO4VgqjyafjqyMwcQCWkbEtAAB+i1GC7JgeKoP8AzO+3hb9VpcDgG0wS20bAACPIISx5FFttfoZIzk3vo8tqAaglplMbTMxNloe1PCzTrkhvgf4h0M+Ie/zVVSwlwYkeXwWSCclaJNO6A309BPwT2YcnZXNPAi1nfuj2YIG/zC0LB8jKBR0MD1v977Iyhwu8/SysKr2M1glVVTiucS38s22TtQj2NpBrcLTbBc8dd7pLPVK4J8QvrofokpPN8IHN+kWD2RMixTTSsQNNTa4XKpMxOpjmomk6EmZ1H6KF7GfE5+HA0JldpMdoYuFx7XTrBsiHUxAgpboVpWRUjEjbT9hzXKmH9OU8vopC2b9V1pJ1BF/9o2+g0iA4P0PnzQuOp5RPp+isw3r8VHiaOZhHP5oqTLYmoSsx+PqWW57I4fLhaU6ls+hJIWDxlIk5ese69PwjWtYByAA9BC0xPQkCY6rAWXrEveTEhonXU7fr6Kz7RY3J62QmD4f4PESC67h57fJCUiWeXGIqcE2kA3ut32DeMrmxrIne0H5H4LD4CkCzwXYx+S1wHCJbzmCFquylTuySQRDmkzM/2mE6X3Jr81/0YJLZtGeGxgdJk+aVBrYdDsxOvnos/VxPfOrkO8MZWlpIO0kHb9U7s9gqWFaaYqve8kmHvzOE7f7urqTY/FFhx7h/e08ti5t2z8fgs6zAZZzkW30gILD47FtxT89anUpG7WBpDmgaHNKNweMGLzQ4tyktItOvXZSiox6QeFsjxeMbTENEkKpxHHHxoB1VziOzxIOR5nbNp8NFQcR4a+lAqAX0m4PqPkknKXoSXJANd7nmS58npb5KOqyG6uA3i08pRrKYHIfC6jqUbl0uPTYc4UWSoiwtS1zJFr6rinZQ6/ILqFo6jr6jpmQIF7Xj9EmYoQD11jREPAE2iL2+9EyQOZPKOajw2HicD5MG8/T5LhZt/pJ0AmAfY/RNa8GYaQRqY26fe6FIHGhzrXj47JtSoYneUxzuQka7z+y6yhuN9tRKKGtjalVwF/gmlp/uMeS67Rws48tITmsJEgEc7gR1TqF9AcqKx2DnEUwdC4E7aa/L4rRl4ZmkkmTHQICnQ8TXDY3vPqOiZxtzgLm3RaIquz0sE+UUCPeK1UX8IOqt6LD/AFCx53uhOyuIpMqtdVbYtLNLAuIDZ5XMTzIVtxMsEgEiCel5iCeabVWyHlPe+iUU/A42g6TsbeIQJa48xrAnRT4ZprUq7CKjHvZWaw5TTOcNLpbzAdNxZZ7E412UNOnTQAdFYdnuIPNakzMWtc4NmAYzDLIzAjl7IRzRujMsieiTguOdQpU8zzDWMLzrNrk+68+q4vPxNz+8e1hq54lwm/U6SNFvqbM1HujlaTLZH5YBgGOsAx1WaxGGZWqVAaLw9pESAGjnlIu+YtykLTHpmhR5MuMV2iY59VrRJaINQaZjsFYcBxhpU3VIBpvdmfA8Qm1ufP1VV+Ca0A+GDeeu/wAVPwXF5X91lLmAHvDFhOk9Uqg5Sr4OX2m1biRlkGWkAh20HQoYuFdrqbwP8TyOxVbwupBrYebU3eEm/gcMwHpolwuplzZr3t+yQZ7RQYvDZHljtQo31AJk29/dW3HaedzXwZIIttHzVWyjHwkfqsuTUjFJ06OmqIH1B5JKUUr3EfdkkrZwi0CfmdfVdpVD+8/cqAPBmB8/io87RYkAx8vJIuxtegt1XLNxrrFp6qEOAnpqeaawOJsQQR7D5FPNN2rmRHldPxbAR1agLhaJtv7J9ChmMDyBH7p5ZvHzRBqbwZcYmNLaGVaOJeztkf4V4OST5uAO8bXEQpW4CCASDIiIgdSTpNk/D4Yz+UnSHCfVT96wCzi035c7/RW4pHUdpYLKdgByM+UDUboLieHzQCYaNUTQxWckkiI8j63+5QvE6kNKSUk+jd46SjaKjvWxUabNex7D5EfSx9Efjw575/uy1Lm1wJIO1ybdFiuPYl2UBsQZ1B2GxGnqtzwyqKuDlrS1zGy2SJyiGvFtpk3STjcUn+YueMZRfygPujoSOl/fzQ3Fa3d0nGYu0A6RLgJ+fsrKi0mRYFokTGnImbqj49me7D0hfNUzET/S0SfmFPHBJpmKK2bR/DBRZlDs+Qm/MEyD6LIYvi1SnUcC65Etiee5iOVui13Z3HOLX061Pu6jQCABDS07jbX2WT7W8Jp1HHQPdLpFifMbrdo0bvQM/tBSIGZ4zTEGwaebuQVhwE0e/wC7dXaW1cj2fmNRlozNIhrgdATMDVZHEYA4WHBglwi7Q5resmb+yteEcNpCm3G1ajnuc45wDBzF0ZRtsSehWjHF/wCX2CUn2zU1aTaGKxDGvLxN383R00jT0Vtgz4GzcwsdhajiS95N7uO5votHw6sXDMdxbp0WVx4zaf5lJPQRxGmCxhMwDpPzVZ3bLwJJ1KssZW8MQgcw5FZM0t6Ms/xHWnT5/S6Sjc4O2HrsOkLil9r7YvKiE0gLhxHLW+8Hn+6k/C5gDadbiCfOylpYcuzZvEJEGbi2trRbopq3DWk+EvbbY2mdBt9haoQG70Q0uH3IJIcQYH5h6xYbcjZEU8A53ifBMQJmeutx+ysKGDyucZPiMw6LHpAsu4jFEW8LrHT6bqtV2OlXYP8AhMkaaWi/pdMNZo1dnO/XdD18UTYgEEktkbet7IAsLpLS0AddJ1spyyv0I5P0HVOJtmwGlju0C500lBeBzSRcONzcE36+QQxpGAbQZvM+g0PungGGgETodBA2H3zCg5Sb2xVdllgKQEgCBYc5AmLoHtDVgQrDg9w++hAO94n6qpx4z1ogkNvA3TLSPRxPjitj8HgGPpim86gwdIcefr8kTwSi2lTcYMgOY651EwPLRQipsRJ0kajTnbmmvyBxOpdE+cRfZJJyozRzJQal2+n/AF/Wh/fgQDINhEfohcTTArU6rvytD2a6ExE8tCJRX4gGRBEdN1x9YOtMTa31BXJ0zPdGpwOIFWk2oCSyIA2taRzWex/CGVKheWguF53hXdF2XCsIvqfiqE8W/mEDQiCdgtrl9qsvElptpwQRJ0uoG8KpOcHFgsdIsg3Yg55bJ+UrT8IwzngPdZp2RxzdhZX8f4M1hY6mDldtrBT6VOGjKdCJRvHa4Y1kXjdAYSsMpIvJRyP2wJi4jUdIgiIQIvqRbYH9VHjKrAZ8UnaSo6FVrjJDhaJIKwT2yEuwgOAMFwy685Prr/tJR1GMBBa2eQNz13CSnwT9ilpQwbS5rw+MvST5DaJn+lH1KwggOF9HRAkeipa3FSbhoLTrG3r11Q5qPAcTN7zMH1G+y2SypLRS/gJxWOOs3HX3gGOuiFGKLoMyQJg8gdRAk6KDvgQNSYgnz8tPNMwzTdzLameYJ2lZ3JyYjbfYXXrhzQ1jW67kyGnUBQ1A/YAGNNJP3KFaC4y2G8xJmfX1U1RmUCz/AEdPuRC7i3s6hpsS0iARY8z/APnZTgn+nKW6GxE9RzvdCmu4kWAGxmWiNZAkg+fup8FSaag71+WnmzGSYDR+YneIm3+0YxYUnejQcPAZQLrDMSRAi2n0VFhavie46E2M/QXhWVXtDh8SctNhyTkDW5g6wtYAgAj1VHXJDiyQ3LI6+RBsYtMFVyQcVVm7yE8eOKXv+qLN1Voi5I0Pntr69bILNSLiJIOwAy23j3+aEoYlhJBqSRe0Adf+JRuHyObIdPM6g+9io0YCRtAEOnaADedeY5jZSGi2BByncE3NrzdMgCYeSPKP2tyQzqcCA49QRJ+CRyrQWjXYJk4Vsf5aeazuEwwAM7kzpsr7s2QaDgCSA4i/oVmMZiAHvHK/kN1qyS/ukyilSD8HRNSoynTGro8m7u9OS2GMDaTWtFg2yr+CvbhqWd4/mvBMm8N1A6bFBcf4tmZmbsDKtijxjbCugDi9N1R7jMiQAOXku1sMAxoBExN/mYRmEohzAT5m4iwg/IlUv4gFxkQPPabemqnl+1fqB6QTUYBBJAgAeIuJ+GgTauFGuYZYkQ6Z69bWhQPGfwyY6R9ztooycjbW0gyfTyUG0T0GBoB8In2M+2ySFpVSdT4tYG+2v3qkka+DtHKVWSRljpIt+qe9kzc5fUkGOmqEZVIHit8OsAzJRDcUyCQdASAZg7lMkhklWyOnQmQA4HmIEj1Fx0lOexoElxzG0aW20T6OJLmzmhuul9dFKXlx08VgTMiw9yP3supVZySAG02tcM0zGxNrc+nVFwSPDBbtB8XrC4awbAdA3sB6WsSpGOpF0kDMJ/LIBn+61yU0fgOgfMCRHiJ5wPSRr+yuex2G73EyAGxTdmBgiCI5ayQqurU3a1ztDDG2HMeKCfZDtxNVri6kAzezodB1EQucWGMqdmt4J2RLKve5mBgDgWiTmdcZ4P5TE3F1nO0LKjK9WI/ML/mO0AWsuYfidZviBfe43kbkGb39E1zw67sxLvOR5tHr7I825Wy+bN9RdFe94kuMlzgP6R1iY19lPQfA1Bm9uf6KR9C9tBcHSPdC1A4cvFefSPSyVtezLaR2viYhvK8wT8QhK2KIzZSTNusfcoljZERBGx+MT56KKtQabQI2vHK1kaicb7s3hicISNTrveIF1huKv/6hzHf3NDgdrNlavgHaKnQoCk9r5u4wJjQAdYElZTjOD7zEVarHHK9xeLXGkAj3WmUo8UhrVF3xzETVDS4ADQA7Dn0WZq4lz3kEw2RAk2G8xzXK1OrUOY3dew19giBgHNkOjMIvz5x1lJKafR3IvMT2kohgaxpAyxBg7QPODB6qhwNTMBDttTF9fuU+nTbm8XqAAbqfD4OncEFsm0b/ALdUkpcuwNisRDrOiZnfkSYn2UocDfpzMz9VxzGAGBmg87R13SyB2o0AEeeym6Fs7UZofFHIa/DQJLow4mLHcHNb1nT9klzQVKvRAxjiZJBkTGkDkJ+7Ih1AOls7W8MX6xEqJ0kFpLgTGxjTmNNhdSUSTIE6aHWdvP2RWg2uhlDRwEtcDF5uOfTe/VdbgiYd1iHHYxI+wpXZwIcZFsupvvPpoosM01D+XUbyR5DrHzROfZEzDSWgOmbgQIPUkifuyWJZUADW3DpgjUHpe+hUzKYEwPycpEbbdIvsi6cy2AWgWEwZPO/tyQ4u9nRTYNg8HVu18A7HT0tv5o6rQJ/O4EkaE26jT5Joa6YBgnUbyNj6QYSr1Bs7S5Ooi0RzRbSG1XQmYVlMXgW0B6c7ErvcZYMeV/noo6mIcXXi3T0JFvuyTjmyhwETyt/vRTlKxXIcaYLbRN5m59ydEI+iQ8Emw/pM2Hmd/ZHUrEmdNpIkevrdNe9uaS7Uxfkb/fkuOsFsT4Qb6Sd73SpsJfOoaCRAIkb369OS6+oCYa2TtDbzG5Gnn1T2MiJsTyMQeZC5C9jGiCTL8ovMekQZ06phpWlsnlM284CPe4RfTW15jeVGxwiWzPIDXl19UWdQyiwDUbQYgSes3TqrZhrRlMXmJ5266+imFJu5N5O+3/IXhRUmtBgHw89ORn481zCuhtbDvjM310t1C4/ENiZE3jQ+eilyudMOnpt6ckO/CAOiRJE2iB03kfqh6s5oZUxAZ/VdxtYQBGia0iJEDT3+/miKlFoF3AgECTF+R5Xv5QoquHaGnLEWgX+yucX7FojJBEkxeDlGh1+SShNVrTJAFhtcnQpIaO0W1emCLgXBn3UeBotLBIFnfUriSo/xFWT4qkCR67n1QFF5h3R4hJJLeweyyoUGgggRc/8Ar+5UtVgzNEDYabJJKq/CcjmHpBxqAiQNPYH5qCtSGXTQ29UklJ9BZBimAG27RPt8FPiWAOMbx8l1JSj0IhmHoN8Bi5gH3THUwXNkT9/BJJFA9BDaLRFtTB6i2vNSZBJEWzAR6lJJPH2BdjAYLo2DSPM2PwTmUQWstqTpI58kkkq7CwaiJudc0ekhHPpgMaQIIkz10+SSStHs5dA5MTHVc1a47wfmkkuggg3Dz4Xb+Gb3vtqgHVnGGzaQI6clxJT9CPoLosGdogQQdguJJKq6OXR//9k="/>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pic>
        <p:nvPicPr>
          <p:cNvPr id="52228" name="Picture 4" descr="https://encrypted-tbn2.gstatic.com/images?q=tbn:ANd9GcSAL6wzyMT8xx264YZ67L2rd_tE5-CX8sje_MHdSm_9jfqvqAu5"/>
          <p:cNvPicPr>
            <a:picLocks noChangeAspect="1" noChangeArrowheads="1"/>
          </p:cNvPicPr>
          <p:nvPr/>
        </p:nvPicPr>
        <p:blipFill>
          <a:blip r:embed="rId2" cstate="print"/>
          <a:srcRect/>
          <a:stretch>
            <a:fillRect/>
          </a:stretch>
        </p:blipFill>
        <p:spPr bwMode="auto">
          <a:xfrm>
            <a:off x="1600200" y="4876800"/>
            <a:ext cx="2628900" cy="1733550"/>
          </a:xfrm>
          <a:prstGeom prst="rect">
            <a:avLst/>
          </a:prstGeom>
          <a:noFill/>
          <a:ln w="9525">
            <a:noFill/>
            <a:miter lim="800000"/>
            <a:headEnd/>
            <a:tailEnd/>
          </a:ln>
        </p:spPr>
      </p:pic>
      <p:sp>
        <p:nvSpPr>
          <p:cNvPr id="52229" name="AutoShape 6" descr="data:image/jpeg;base64,/9j/4AAQSkZJRgABAQAAAQABAAD/2wCEAAkGBhMSERUUEhQVFRUUFRQXFRUXGBQUFxYVFxUVFBUUFRQXHCYeFxklGRQVHy8gIycpLCwsFR4xNTAqNSYrLCkBCQoKDgwOGg8PGiwkHyQpMCwsLCwsLCwpLCwsLCwsLCwsLCwsLCwsKSwsLCwpLCwsLCksLCwsLCksKSktKSwtLP/AABEIAK8A6QMBIgACEQEDEQH/xAAcAAABBQEBAQAAAAAAAAAAAAAEAQIDBQYHAAj/xABEEAACAQIDBAYGBwYFBAMAAAABAgADERIhMQQFQVEGEyJhcZEygaGxwdEHFEJSYnLwIzNTgpKiFbLC4fEWJHPiNENj/8QAGgEAAwEBAQEAAAAAAAAAAAAAAQIDAAQFBv/EAC4RAAICAQMEAAQEBwAAAAAAAAABAhEDEiExBBNBUSIyYXEFFIHxIzNCwdHh8P/aAAwDAQACEQMRAD8A0gixoizwzFR0i3EdoVSjYKtNsVN88uYNsxoM+6Cbm6OVhX6/aqoqOosgGYF8r6AcTkOcvKuzYjfE69ymw8rREqMjBXOIN6LWAN/utbLS9j3ESynLTpT/AMhKbeW4dqfaDWp7QiWUqnZJIQ5kHKxzh/R7c77OripUFRnqFywBGZAB18JaCeivJJx0gM7sfRNqdfrjtNRmJBYEAYwNFY3zGnlJd77joVaqvVL3UCwVrLkSdOd/dLwmUlUEMR3kXPC/onw/3jxnKUrsvhxrJKmSJ0Y2c1htADYy3WXxG2L8vwkSdEKPXddiqB8eP08r3va1tO6T09oJULob35Zf8kyzBzmlKcfP7C5cbgwPfO6F2lMDs6i97obE5EWPMZ6Qbd3RenSo1KOJ6iVNQ5GQtbs20zz8RLdjFEmpySpPYiZ/cvQqls9XrcbVGF8GIABb5Xy1NuMh3r0L2cq74qiG7uzAgk3OIqQRa19OV5p7wPeYvTN8xdCR+EOpb2XlYZZymm2FclJuWgtABdBbiLkXIawPLj7Y/Gb3OZuDmNfEcZJtVi5tzOZbv8MtLWjm2QjO2WRvfNbGxUcDckZz2FPHH45LeSOxOMd35GV9oZipB7Y0NhcMTmPA2sRoZcbJtIqIraX1HIg2I8wZRrrnbXO+Y9mst9hPZJGjPUI8Cx+XtnF1mOMIxUf+slliklRLUOR8DOJ6sx5k++dn26pam55Ix8gZxiloJ3fgy+Z/b+4uLyNq6y36Er/3i9y1D/bb4yoqDjLvoMv/AHXhTf8A0ier1f8ALl9i65OhxpixpM+cKiQKh6Z/Of8AK0MgOzel/OfcYfAPJlOkhX6w976jS3ISuIRsTdoZjLLiT8pY7/qsNoezAC4uMu7ugZrG+T2ue/1cIkuSqILJa3a1vqvLwj8a/i81+UXrr2UVM7nn8vGR9Y38T3/KLQbR2QR0asWcB5J6NrUg6lTx0PEEZgjvBsYsepmTrcxFslfEufpAlWHJhr6uI7jJjBq+zHFjpkBtCDfC4GgbkeTDTvj9n2kOL2IINmU6qw1B/XGPJX8S/Yz9jqrGxsLm2Q0ueUqqm0hypsQc1bu458iD75asYFttFPSZsByGIewW+15Q43TK4ZqEraIq1C2Y/XGH0NpV7lGDAGxsQbHkbaHuMynSne9ehstQ0lZgQFFUqVwX1bCc9NG0uZzTc2/q2zOWpOVJ15H8ynJp1PD3FaZXqMkZ1R3xp5TMn0e+kOhtFlq/sahtbERgY/hfge4+c1KtOSUJRdNHGSQbeG1JTps1Q9mxv33FrDvk2Kcp6Tb5faK7i/YUlVXhlx8YccHJ0h4R1E239M2FwoHHtHM24X4XtB6HTavoagK2tYqtrcrW0jt49GQNnpVBniBJPfqPZeVG0bqKjL9cZ6MrlWrwdkovybPo/vg7RUFFyEc5hh9pRmcH4/8Anum3VAAAMgBYDunFaO1tTwOMmpurA8cj7sp2pXuAeYB885z9TOUqshlbbAt8/wDx6v8A46n+UzkNPQeE7NtVEOjKdGUg+BBE47tOytSdqbizIbEd3A+BGd56v4NNfFHyLifJDVEv+gC/t6h5U/ew+UoKxmk+j5e3WP4UHmSfhPS61/w2dC5NsYhiExCZ88VGkwHZD2v5m90NJgGxa/zN7oXwDyZXfIJ2l+zft6593KDGi1zanpoczx8ZPvhQdoqXJzc8L93OCApaxxa30HhziS5KI8KJFmCWa55+68jwH7g8j84rIlgbtn+XhI+x+L+2Ax2dTFjFjp555Z68csYY5ZjDjAquz1A5dCpuAChBW9tCGHHMjMQyeMaMtJk6B9n2oODkQwyZTqp7+7v0MG3jWwlDqVOMjko7LE+ppJt1LLGuToCQeBGpRvwn2HOJs1HGCzjOoMxxCWyXxzJPeTLR0r4vAduQraKYZSrAEEEEHMEHUEcROX9MPo+6vFW2UEpq1LUqOJTmvdqJ0va6+GwAxMclXTTUk8AOcFOys37xz+VLovn6R84cbcN7FRwUTQdG+mdfZTYMXp/w2JK9+Hip8Js+k30dU6oL7MAlSxun2XPr9FvYZzHbNkem5SopRhqpFiJ2xnDIqGO07o3+m3D9mcKgDrFJHWflsNE/Fx0ylD0g6LotdWHoOTdQNCBkAOU5vsG3PScOhKsDdWBsQf1zm83H02baK9FKwTVhiAIuSptcaDThIyxSi048D4/mSNhsVGm+y4UQYALFSOI1sH77yobolRq07hKlA527R5kXsbj/AGMv9l29bsCyqATrr4EcIRjDJ2e/PhKtuj1tCfJyh+jtdKvV1LMl8qnDMEi514G/KdC6Kb066glzchR5aC/ulX0mY/Vq9jay2vzPLwgX0aYytRiOxewPfle3lIZ946jg6iCjsjeMJl+mXR8V0xIP2qDsHmOKHuPsM0e07UqIzubKoJY62AzOQg9SoHUMDdWAI4ZEXBkMM5Y5KSOP6nHHNxytqOR4iav6PRlWPeg/zGN6Z7hwN16DsvlVA4Mcg/gdD325yfoCtqVX/wAgHks+jzZ1m6fWv1OvHLVuaq8aZ68aWnklhDAdgOfrf3CGEwHdxzH8/wDphfAPJmt6g9c9iPSPK8H4eml792nLSSbwP7ZzhJ7ZzuYMUFv3eZOna85N8lBXquPtrn4fKN65v4i+z5RGU6dXpzxce+8Tqv8A8x5t84DWdfUxY1Ys888w8Y4GMvHiYA6IZ68QzGBdsF8KcGPa/KuZHrNh64SsHf8Aer+R/ekJUyj4QWRDZ7Ozk3LWA7lA087ny5RG1jtsrYFLa2GQ5nRR5kSCjRwqBqeJ5k5k+d43KtgCBKzfvR6jtaYaq5gdlxk6+B5d0slMUxU2naFOL9JehlbZO1bHS4VFGnLGPsn2ShoVSrBlNiCCCNQQbgz6DZQcjmDqDnfxmH6S/Rwj3qbLZH1NM+g35T9k+zwnZj6i9pDKQV0Q6ZUqlMmqLVR6VhkfxDuMN3z02pKLYgmWZOZ/lQZsZyRA9N2U3VgSDnaxHA2kZ109ZJz8TOpQR1/mJVRrN6dOVqKaVKn2CD2qhN2J44VyHrMvd0bz2kbIKmKklN+rRCFC9Sxqmm11HAAXueJE5zUYWPP9cZuOgO3tX2avshCMyjFTV74SrHtA4c8msQeZkssUldeSM5ufJbU9prI2132lqv1egSh7NizqWBa1xiW3fG7931WwsKdVafV0KLNe2Oo1XKyHgQM8uJljujooiJVFVEtVwXpoXKqEzAxE3JxZwtujWzNhBoqcChVve4UG4F7/AKvOZ5IKV8/ovp/smFV9nDoUYBgy4WvncEWN5h9149n6xFPZL3U5EkWsCZ0CqQAx5An2Tn71JsM5KLj4ZfAuWFnetX73sEYd5VPvn2QUOIxqg5jzjnVYWm8amIDG0tN2tmPB/esz9KqMQuRl3iXm7XGWfBveJTwJe5n94FeuJucjmNc4NjWwzOZ5cvXJdoe7tpqeUGxniV9nygfJS6EaqueuYtoOfj3SPql7/wC35yR6t9GGndIsTfeHkPlMkBs7CpjiYxTFvPNPOFjxIxHiYA+IYgMQmYxBWyemfzr5i/8Apk6wbbz2MX3WVvUDn7CYQplHwg+CLeGfVjnUH9oLe8CK8ZvJ8IVzojXbuUgqT4C4PhJNRG/pQHweUxSY1YpiCiFoLt+2CnTeofsKzeQuPbJyZl/pB3j1ey4BrVOHwUdpvhHhHU0gLk5eXLEu2rEsfWbmMViTe9raX9w85E9W+WcWi98icr37p66KBdY6Bmz5D3QjdO3vstZKyaqcwdGU5Mh8R8DwgFV8QJtYjieN+UTZX17tLm0zSezCd42TeCVaaVKZurqGU9x59/D1SalMH9Gm3EpWpHRGVlXliBxW9YHrm6LWE8jJDRJxFZFt2dKp3o4/tM5b9RHf5mdP3g1qFQ/gb3GYEiPjbSOrArRXjYl5Tw2NeUOwxuGV1MvpQJ9UXlDdlrOmStlY5EAxlo9fhDZqAa1UnlB2v3QllzjMMGphoHC/q091Z/Qk5WJgm1MGk68Z4x7LGGcJ554GPBkQjrzAH3nryGtWCKSfLiScgB3mDig7Zu5F/sIcIHcW1Y9+UdR2thJdurqqkNqwICgXZri2SjM6ybZwcK31st/G2chobKqXwjM6nMk+LHOTqYW1VIzH1TlKyrRFLtp2Vv20Ho4TkXA+yRrlwvLGs2WcguCOYI9RB+Fo0HQtjlMcTAtmpshC+knAn0ltop+8OAOvO+sKvBJUARjOb/SNvDFXSncWRdPxN/tadFczmH0j7Jh2gOdHUZ+GR90t0/zqzR5MfUQg2PlPUnsY1o2eiOE5WPDXz4GRKc4wR6kjMQmNt9H+2YNrKZkVEYX717Q9xHrnSmM4xuDahSr0ah0R1J8L5nyJnY0YGxBuNQeY4GcHVR+KxWD78e2zv3i3mQJjMM1XSCv+yYAaYbnl2hMrjkY8Hd0/ynsMbgkgM9gjl6IWWIJIyRpWGzUCssaVEeVnsMUJFgidXJysbNZqOsMJE8ljDOU8shDRlbagtgbljoozJ8By79JBtO2ahCAAbNUa2FeYF/Sb2RmzUybmmQAftkYnfvzIsL6SyhW8g0ELTPp1CLi9h9lB48Tbj5T2zVma7Wsp9DLMj7x8eU99S0LkufxWsO8KMpNA2gMWOWNiiKAdV0lYuKlcBS6cMNsSfhsfSXlbTSWNWQGPB0CyBN40+Jwnk4Kf5haSDak++v8AUvzj4x9nQ6qp8VX5QvSDYa9dSStxiGovn5TEfSbTBp0m4hiPO029eiGGYBtz4eHKYr6QdiAoLhxXx31JGmeRj4qUkaKt7HOXHKNitrEnpDnhJb3OmuduGU9S2Zm0EIqBaYA1a+fcINSuiywycXN7I9SrMBhsPjyueQnVuie+Ou2RWLYnQYHvmcQJAOg1FrTkNS9/HO3dymo6C786qsKZHYqn0c/TAOEr3nJfXJ546o/YizoW+0w7MRxLLfxvMtNLvhj1LF9SVAHAXN/WctZnSOU4I8HZ0/ykcQtHMIwiOdAjOY01J4gxDTmARF/CMa/OSFTPCh3wBGKTzjcpMKEb1c1hOoUqlxnrI9qRmUhTYkZE3+Gekxy9La3KmfUfnH/9Z1fuU/7h8ZJQadnn9qSNRs+71FiwBIFhlko5KOA9sKAmPXpvU+4nm/zki9N2/hr6mb5TOMnuwPFI1uGNImZHTW//ANZ/q/8AWSjpih1Rx4FT8oNLB25ejQT15WbPv5KguMQ8V+RhKbxTibHwb5QNCuEvQW8HeMrbxQDJhc+J+EFO2rzJ9R+MKBok+EHA5RTATvNQNG9nzgVTpXT4K5PgB8YaZu3P0XUpulOw9Zs1QWzUYl8R/teRDpav8NvZGVelKkEdW1iCDmNDlCkwrHNO0jl1OvTJ7Yt6pJUrUB6K39vvke9dmwOwzte48JXT0tKe9nYurlHbTG/dbhlbeBOSjCPb5wQz0eqXjqKXBz5Ms8juTseGGHv0+Um2LaSjhl1Ugg94N8u7KDi1xPO2eWg/WcYmdU2/ftLaKKGm6kk3ZLjEpw5grqMzrK9ROd1M7N6vX4x42t7em1uWIzlfT+mXx5VBVR0HDEtOfVNpJHxuZ6jtroeyzD1mbsfUf8wvR0AiRssx9LpHXH27+IBkydKavEIfUR7jF7MhlniacpPNE6M032tGYYRgYA68ReWv/TtW9rpb7xJkJKnTOmKclaKgiMxeMP2yilM2xFyPuiw79YF16fi8hGUJMz2FuORnjbkYVTpAkA5AkAngATa8s949GHpjEpDrwte9uff6oCStrYoCo5GPpqDzEl6g8flPJRPKbYXUOCpzM8aY5xernmWCg6iy3TtSJkSAeZ0Pr5zTbMitqAfCxmGioSNCR4Ej3Q0nyHUdKo9H0YXuB4gyo3jsypxHumNq72Kg4qrDxdh8ZSbfv+nwJc8ySQPWY8cSfCElkrk0+8t7quSnGeQOX8xEp32tVHbYXP6yEze070ZhrlyFwIA+03vlrL9lPkj3vRpX6R0RpdvYPMwbaekjW7KLbgSS3sGkzsUMRHWKCEeWTLDba7VrFsNxpYWveV7jOO6wyZlBUEesaHxlUlVIm3fIMDJ9lAve/wCu6RMls9ffEBmMFNTuTlkb39WkteivRz65Wwu2BEAxsLFu4KDxPPQSlSob/rhLXclerQqLWTQWBX7ycR8YJPYeCWpWa/p39H9Ojs61NkU2p3NQElmZcu1c5ZZ6W1nNFnedh3wtWmL9pGGfgRraYve/RKnQJwsNfQyvYnKxGslro68nT6t4nOrT2GbE7AvKKNhQcIO6jn7LMjT2Vm0Hw98kXdz8vbNb9TXl745dlX7sXvDLCDdEN+Nsi1FZLhypuCMrAiXW8Oli1QoXEM+0LG8DXYlPARPqijhEc096OiGqKpMs23rSdSALE63U5+sSot+H2GF5DhGYxF1+kO9+Q0JNFuLe4IFGpf8AC2RB/Ce+Z8VI0vJxdEoy0s3G07jRxmBfyPqMo9o6MuD2CCOR1h3R7fjVf2bZsoBvzHf3y8D++X7cXwXpSVnMd/bT9UdVrKbuCRhscgbSpfpZT+yrHxsPnnE+kvegrbcwGlJRTHiLlj5sfKZU0iOH/HOUjhjW5wTnUmkX21dKXuQqqO/U/CV7b3qvq5HgbDyEAbXxigSiglwibk2EK4YktrlbjnIQvxki7M3EWEKWgSTbQ8PhHoUrjlGkS+/woMO0fIfGMrbkHDF7IupB0spBPSzO5X4e6RHdNT7s1o1MCtFRiDlCv8NqfdPhGHYKn3TDYKIXH/EaIbT2B9MJFxnJqW5mOvHumbQaZBs9HHZQPX3cSZoqK2Ggkew7vCDIQ6mkhOdl4RosOj+8+pcKw7OK45Z6r7/OWnSeiMSi2a3APNDYqL9xJEoTRuD3y63jti1aaNoQStja5ACi59Y9sndqjsg7i0VBpxBSk2GekxCLq4klvEYwGGh7RjOYsaWmCIznjI/VJDG37hNRiyCxjCScZ4gRCVC7Btho1A4z1BHMGGbdv9qlrKAeZz8h85XlBeSrTvLxm0h1sqM/te60Z2ZlBZiSTnqe6DtuVDwsJoNopAGQYIdbJOCKV9xUzwPnEG46d9D5y8wxwQQ62DQiqTdiDheELsoGgtDDSi4YHNvkKikCdVaMNKGFYqrBqDQMtKO6o8oQqxWyy5TWGgTCYnVd0KLRWms1Af1fnHjZ4SseJrZtKA2o8oRQ3dVIBCOQdCFYgnPSwz0PkY4HOW2zb2QAArc9i91Vger6mytcgvSPULel2b9ZV7XbGEqvJna4BF3ZV/hVP6H+XcZ7/Cqv8Kp/Q3yhh2miVVXWqyqyNYlbthOyA4nv9pNipDIdkljdslDjttK6HB2lbZ2LGnTbF1FOtSGIBxqK19Tbq1FmGU2mPsGqXoAqbvqAEmm4AzJwsLeOWUZS2J2F1R2HMKSPMCH7Vt6MpwpZv2lmwqP3hF79om4U1VBJYnr3zACqPfX6WKm+D906OFwIyHCKt1YYxiuaps2VgouHN2IqN8huVcALbtq/wqn9D/KRtu2qMzSqd/YbL2QuntFEW/fGykXJBOM9XjqHt54urzU5HEb3sI1dpoqVZVfsIVGIBsyioWU9Z+zN1xCwYKSbDjDpj7Bql6A03bVIBWm5BFwQjEEdxtnE/wANqkkCm9wbEYGNjrY5ZZGF0ttpZFle4CaYLXSkaIOZvbCTlzOthYyrvemEVcLHCnV4giq2HCiamowHZQXChcWYuqllYaY+w6peivfd1UAk0nAGpKsAO83EHwjlLbaN40mDEK4Y4iNFQYqdenhCBiFUfWGwjMqqhbkEmVeKK0lwNFt8n//Z"/>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sp>
        <p:nvSpPr>
          <p:cNvPr id="52230" name="AutoShape 8" descr="data:image/jpeg;base64,/9j/4AAQSkZJRgABAQAAAQABAAD/2wCEAAkGBhQSEBUUExQWFRUVFBQVFRYUFBUVFRcUFBcVFBQUFBcXHCYeFxkjGRQUHy8gIycpLCwsFR4xNTAqNSYrLCkBCQoKDgwOGg8PGiwcHxwpKSkpLCkpKSkpKSkpKSwpLCkpKSksKSkpKSksKSksKSwpKSwsKSwpKSwsKSwsLCwsKf/AABEIAKgBKwMBIgACEQEDEQH/xAAbAAACAgMBAAAAAAAAAAAAAAAEBQMGAAIHAf/EAEEQAAEDAgQDBQUGBQMCBwAAAAEAAgMEEQUSITEGQVETImFxkTJCgaGxFCNScsHRBzNi4fAVgvGS0hYkQ1NUY4P/xAAZAQADAQEBAAAAAAAAAAAAAAABAgMEAAX/xAAsEQACAgICAgECBQQDAAAAAAAAAQIRAyESMQRBE1FhFCIycYEFobHRQnKR/9oADAMBAAIRAxEAPwDiJYV4ncuHWug5aCyRTRV4mhfdYVNJDZRJk7JtUexPyuB6FXKknzNB8FSyFZcFlvGExyG2deh6hzK28JcMCZokeNDsER+LrkJKGgfK6zR8U0/0tsb2tddzjr6K7S0bIm2YAEgrKfK+OU/iyuPgdEzR0avYpp3ZmnS2pFvLRIMXptSmtbKaeocx3suOZp80PWszHRZD05Rp66K/HTL005T1+H5WqCGhdM7K3Ro9p37LqOSvYogpnSOysFzzPII5lKGu7OIdpJ7zjs1NYaYvd2FMNBpJJ9QOpVghwhlPHlaNTueZPUq0YUZMuW9R6EmH4UWbkucdz+yLrMI2tuneHUF9Sl/F2JCGMBvtu0H7pnpWTxweSXFFanGR1iRdRSThu5RmEcLGT7yUk31XkGHietDGjuRnW3h/dS+T0a4+JFttvS7GOHYAZGB7jlB2HNMRwk3TvkplUnUAbDQJzh8ALdQrGJpCH/TGRMcQLWadTvfkqVxJXyNayNziT7Z5bnuj0V440rOyYwD3pGA+AuqhxzR2qGP917W2+CnlejV4sU5P9hvhFTniaedtUQWXKW8Ost5J/LYAlRTHoquOTW0S5tmt11J2A3KNmpn1Mp7MXAOrj7I/dEMyQu7OBvbz83H2WeZ5IqLkNJRxr83/AIKn4Q4jPM4RM6E6le4e5zzkpGWbfvSuGnwvun1Hwj2rs9S8yO3y7MHkE8MLWAMjAHkFZQSMk8sp66Qpq8KLmAWBNtXbXKq+JYBK33SR4Lp0VDYJBxVjogGVvekOw6eJQnFdsbEpzfGJyeSEscQ4WN+YW0Qc4gNFyVY6jA5ZvvJDqdhZGcPYNkJLrX2HkoSZui+CqyHCsFdGMzjqRso672rq0yRaKv4nTWN1Jsm3ydss3D1IGxg9dU7D0tw3SNvkEV2iYJzipjASucprWpRKiiTBJ47oGWOyZOQ1QxWizNONgRVi4TpjIS0dVXFZ+AqzJUZT7w08wqN6IwSctlnxWhbHE1oHecQPVdLweFsVOwD8IVBr2dpVws/qufgr9Wmwa0dAEMW22eh5NRxwiv3Bn3kcei0xKjD4TGNyPmiJpBEyw3KEbibIhmcbuOwGpWg88rlTQishMbu7PFprzt+hVZhqTDJkm0LdNVZ8TpnTTie/2cDc37zh4hLanFaEOLXDtSfaeRdQlFXZvxTnKHHjddExDZmZy4NiG56rWmgdU/dwgxwD2n7F3g3w8VG7h2nnaOwnLRe4YXd30TKKsqqZoa6IPYOce9vJNGKI5pzemqQ/wrCmRMAY2wHzQdcM0llJhvFEMml8rrey7Q/NS0TAXuedgnZnCmNygN521VDxA9vX23azT91cX1VmSSnkDZUnho5pXycyT89VDK+keh4q4wlP+C3SkNjsOiVYLG2CJ0jvakcT8L6AKStqHga7fNIK2OWUWuQ0bDkpp1sHJuLivY7kxix9oA9N1vFxW8aCRnh3f7qmT4M9ut9UBL2jTqdEebIvHRccdq5ahha4sOoIIuCCNUuxbEO1gbG8ESMtYnY2SunqyRY7j6KZlTmBa/W3+eqDkwwfB2ix8Nyt7IEkAje6Mq2tcwvlfkhb42Lz+ypLm5CHDUA3/wCeoT7CaqOqlzVTwA3+XHszz8SjBJ9lJ5q3FBNO6as+7p2mCnGhfaznDw6KwUOCsgbkYLDmeZ8SUygqY8loy0j+myEllLtlo6MTbbtmSzgCzVJQ0muYr2lpOZU1RUZRYLjgXHsZEMTndBoPFUTAaY1EzppNbHn1XvGuJFzwy+2p/RMuF4slOD11WacrZ6sI/Fgv3L/AViAsEPSbL2ufda0hUmRQa/ZKK23NNHu0SeuclCWCkq2lgseSm+0BUyKsF7B4Y7zsD5p3HVaC59E7TO5IplZXeZS51Q47NW7ZhfvKSapFtLeqdKiMnfsHEp94WXlS3ulasnuVLKO4U3sXtCmybcPxuMjHNGzx6k6BQNi7pHXdW3gLCHFvavHcaTk/qdsT5BO5aJRxtSRacMa37ZnebBjfmnFXiskrrxNDWj336eirvbMbJJK86Mbo3qqpjXFs85IbdreQGgXRlxRty4/kab6SLhX4hGDeepv/AEs0+iSV3HsUYtAy5/E7UqkywyE63UBpndEeV+yDjw/TB/yMMS4lmmJzOJ8L6eiW9qb7lbfZndCthRu6IaEfzy+pLDiT2HQlWDDuPJo9C646O1Vd+wOPJeuw93ghaLx/Ee1a+50KHiSlqRaZga78Q/cIrspoW3p5O1jPuk3NvArmsdG4HQpnQYvNCe674ckedDvxuatLi/7FzxPiyN1K6LVkltWuFlnCcWWDMeeqr1di8dSO+0NeOasdE/LExg3yi6STt2Lxljhwf1GBd2nLQfP+yk7DTZFUVPYBb1FlN7HhGkJaqFI6ulVgrXpJVuShFGQD6IaCciQ+amqXalC21TJkpRDHS2WsE4jfmLQ9vvNI0t4ISWo0t0K9dKiJRcKfBo32lopuzcdSwm7fIhTt4gnpzaphNvxxi7fNUZtU5gzNJBHQ2TrDOP3gZZLSN8d/7q0Z/U74OS/K/wCC90XE0Erfu5AT02PovMQrA1t76qmVUFLVd6I9lJvpob+SUTY1PCTHL3xs1ydvRDg1KmRVs5lnJ6usr7SMyxNHQKhYBF2k48NSr652izHo55XSXoCrDutaN+i1qXKOjcpslEYSHRKK8bptfRLq1iAwiihc6UNGxNj5KzxUTrDRJsMFqht+pVwCqmLxTZy0QgoWTDDyRtPvYqZ7keTRNwTFsNNlUz9ivXyKGSSzdV3Z3FRRLh0F3AHZxA+a6hE0NjDWiwaLWC5FUVlrBp21v4rpmDYh21Ox/VuvmNCmaBCSbpAMmGPnlIBs0e0fBOKPg2lc2+Z3tZfipsHd3ZNOe6XjGQwNF9pXE/NOkoq2aYc8txWqPKnhmmu9rS+7CATyuhv/AAxTvc6ON7hI3e+3imFDJmGb/wByVzvgP+FWpa57Z3vZfvOcPmubSS0PDHKcpR5PX3GMPD1M9zmNe/M3c8ro6DhmlNwMxLSAbnTkUHwpGbSOO5IH+eqPosSja2QueA7O4269EVVJiThLk0m3VEX+jU88bskeTK+xdfkN0qnxeFhyxwNc0aZjz8U3wyW1I49c5+qF4d/kCzQbvOa4vYIbdUD8seTlunQFB2M1pOzDSw99o2LeqNxrh2LMHNFgRfRQNwx0XbOJFnDSx8Uyrq0ZW+DQilrZGc3GdQeio1ODBpBa++o0O+6s1G770N8vQbBVSWtMtY0e607BWDDZf/NnoAT8lKSoPyOfZd49AhaqVLqnF4wO9Iy/4Q8WHnY6lLP9Vjce670KUsnQbVOSuqOiOlk7t+VlX6quubIUAjnag5WqV0wPv+igkmHUFdQrYPIo5pO6pnC6BnJGnJMiM9E0MymGHPLcwjJHUBAQv1XReGJMtOcx0JNk3G2HHm4LqyhXLTzBHwRbcSztyya9CrZW1ULtCwH4Kl49PGH2jbbqjxZSeaLVyQ64Pj77j5K2yu0VU4Md3CfFWSaRTegOXLYLUOWlGfqtJnLWjekYyGzCh6puiljctZtkoRI/uyNPQhXKPUDyVQrWr2DGnNaASdEyCmVuDTc3W0r7oRsx6FEJ2iSfoichK52gHVGual1c7UJ4dkszqIMFdeDsaYIxE42Nza+xv0VLDdU5nomMY3KXdrpdvK/XwVJGfFadnUMImAjlCpdS7vu/MfqnvDVW4NtJ7Tm6+aT1NIc0hGzXfX/lLNXFHs+DJRlKyxUndEY/DE5ymwahYaXtHWuMzh80PGC57mt1PYAD43W8TQxgic8NPZkb8zoqUZPkSvfciHA+7Tl3Uud9VEygi+zXLe+WF+ZEx9m2LsRI2+Qi/LVRy2LHRscHERW0PNDjob51y0+3/YGpp3NihDW5mnNn/KeaBmoZoSXQPu3fKD+iY0+ZkIGzwx1h4oGkrXSta42zNcc1tLjxQaWkKpyTlJbVgVXWmdgc64cw2eBpceIU2MYgIob8yLBLad/emHgUrxir7V7GjYAD4oJ2iOZKMtew/hWAulDj62VgoYS6WQyMBc0MFi0EDQ626+K14fpw0tA5BPPs7s5kYGuu3K5pOW4HsuBsdRcjVTkUxL0V+sjlu7LZt/w2BtyAOwG+yV0lHLn79nC/Mg6Kw1dQ8E3hf/1MsvMO7SV1mRtZ1e8l5A8hZCynBt2KpKCb7zJI5sbDaxJOuUGw9Ulpo3HNfVwJGqvGNRtijyB19yTzc46lx8SVUXMIcXNI8QdihYZwZBNHNca2b0BFvRaMgeDe2n1TOMucP5d/yyW+q0leW/8ApG/Vzr/RGyagJzmDiBt06X1Uc5v7XyRr231PPVQSMRTFlEFhYVccIBdEBezVVsul09wfEg2N1zsLpk9k6pE+O4i2Blm2znbw8VVMPonTyW+JK1rKh00pPMnTy5Ky4bh7Y2Wvqd090SS5sYYTTiM5QbppK7RLMOZZxsmEp0UJdmqKA5ioaN/eIXs7kFFPZ4SlSyRlbSDRRQPuFM9IcxTWjRJnt1TytCSvOqZHWLS1e8lK9llA9qbsTojkfdBz6EHf90WQonC6pF0RmrNMMjBeCXAEmwv1PNdBoOHmRNzHvOOuY6nzVPwjD4nStzEtsb25LocsgyC2otumbsbFGlsSTTZXXHJH0r2Evc72HN73mEnrX6oJ9Q8DI06ONtUYv0yjtbQ/ZH2khkBLG2ygA2JaOZUj54I97E+OpUP+mZWgzTBots02+aW1GN0kXsN7Q9d/mVTkyXDGu3f7Bz8bue7CS3rlXsEsMp1sw/8ASUhk4wlJ7jWtHRFxcSwyC08Vj+IBLy+4zjGtxaDa6mOYPjlJybA8+oSeqiu4ujJa7m3bXnZTv7I/ypreBKDq4pOod0I3QbsMFxf5GQ0lwX5ubTclKKFt5R5o2omfYh17W/y6Ewp9pQUI9Eszcpqy84A05iT0VnoZgS63JVShqj2biBvom/Ds9w5vMtzfP+6jJ7Lw7QFxDXnPlbudEww/Dz2Vszm3GpabFJq6ic6qABsb81JVz1cTyHhxjA0MTb+XPZctl3Kj3GcMIYGhzja93Pdc+qrxpC24zE+evoj6jEJntvJHLe/ugEZeW5vfdJ5akDcSDxLQm4ivIhpST5PJSVmovySWKZ5OhBHWyc0sZMRvyulao6Mkxc9DvajHMS6tlINhuVyEyOjyY2sBsts/cOl1FFARv8VKTYaJjN2SYDRgvLnfBWE045FLqKmcW6c0Q6NwTOxkkloYYc23qi53aIbDG6KWocpMpEAncl0x1R0xQExXDj7DKi7UwL1XsHn1snb3aJGEErXpM86o+tlStxTIARLTXKEqI7J0IC6+iRVsmpCCDxcugSTRRwxOebNBJTOkwRz+885GDUl2miKhlc89lRsvydKRp6lXjCyM5Rh92BSU7IAM3flPssadvOysOECoLby2aDs0DUeaNwzhRtObu+8ndu465b8m/un0GDndyqoGZ5G3ZU67DX3uBdJcRJAtqCrHxPjgDuyg3GjndD0H7quvo3OFzc+LifkOQUZNJ6N0ItJPILJ3l3tOLvMrRlOjTDYHQg+o9UO6bopts3Y4YmuR6IgFrI8dFo55Wtz0QopKaqkiIwXKyxGzj6qQyLAQntmN4oMikzW9orbBGXlAUhN0PRzFkrSORVIuzH5GNQaaOk4RT6AWGptZG/6WyCYPDjqC0g7Wdb9QEDFKcgtuf+UTHPmZ95r06qEnsZOmFyUg7UP57Jg/ZJsLxUPcWc2fMfumUlULaopmhOyv4xTEk/2VdqYD1VnxGqBNuqr1QNUWxmwINRsbsrLcyoQxSBqUQHlFkpnk7/kmlZJYJbEwXud+QTRIZX6MOY+S0maUUWX1JULnAJiQ5wvEssYB5KaXF27WQVDSlzB0Rf2EDkm2NobUnsrSocpox3QhagqTKoBmcgJSip3oKVy6hmZh1VaoA6q2vOioFJIe2Duh+S6DgUDqonICGDd7tBfoBuUXG3oEL4uT6E9Y1AiE9D6LpdDw5Ex4zMznq7UemytDKFlhZoA8k6xfUi8y9HKpHSTDs4G6e8/9AgKpkFJ7Z7SXk0am/j+Fa1/G73xsgpWCG4Ac7MLk7WDtmjxVi4U/h8yMCoqXCR3tAA3ZfqT7ypDGkHN5V/lgqQqwrhuWrAmqiY4d2RDQu/t4lXvDcNZFFmDA1o9loHzXkDTUSge6PQBH4l3iI27DRWWjGKqGAukzFB8W452Ubg3f2R5nn8E5rniFlh7R3XN8eqTLOGX0By/q4/p8FPJLijb4eFZJ2+lshwnCS/7x2ovp4nxR1XDYKwxUgaxoGwASnE7LEzROfKVlbmQMzRujandBSFFAjNwdogzheELVzgOSiLyjRueVUS5FmUKG5WAFNRP5PoiRzlDQw552j+oKaKAuNgLp7guAlrw8gk+AKaLoy+QnKrLC2/dt8fgo8SkNtd/85rKfC5hd7mkMF7X0Jt4b2VYjr53TBmY954Fjyufol4szyaLBw7I77R3ti1wv8/0VinjVXqZhBKG5ru2PQE6fqrFhtT2kY8NPRKVj0LqqkF7pdNTp7UxaoSemQHsUdiFBNojZm2Sysk5BEDFtXJqhDLbbdGGAuOUbn1ViwHg/TtZC11vcBBt4nqfBVirMs3sp07HjUg26kaLRsmi6Di9CJG5QPgAqtPwpMNmergP1TUKGcPVQMZB5FMJJgTYJJg1M6NzmSCx3+HUEaFNoY7uFlz0NHYzbsgKt6Ne6zUoq5lA0IEmcspsJkn0YLDm47D90ThWHGeS3IauP6K7Q0YY0ACwC5uh+NnPqvCRA7ICXGwuTpqei6NwtF2MEYItcX9dVSMVOaoP5wPoF1Cuo8sTLcmj6KmL2zR5yWPFCCGUEYc5MToq9g9bY2KsGcFXPGOfz0OF1ze60Qynp3Dfy9lyqWIUdXhzrxPMkN9RqW2/qby8wqvDixGh9eauHDnGDmWEg7Vnj7QHx3+KRTrUjdLxoZd+O7+z7LPwhxvTvYWkiOU8nmwP5XbFWamrYgHOEjHO5hrgSPQqrx0GD1Jvl7N5927oxfy2VU4l4MMLu0pHuIHu37w8nDdVUtaMU8U8bqSot2IV2eQnk0En4aqgtmvIXHf8AVztf1W+F8XkNfHMDnLHNDrcyCLOHLzQUT7vt4tWfJtnpeK0sM2dG7W7R5JFibkzjk7g8kqrws5MQ1AQMqY1IS6VNE5kAWpC9O6Igo3OTGvDJOG/QN2SKhwtxaX2s0W18TyT7A+HxJIBvzcegTTi9jY2xxMAA1dYeGg+pStlcXHJkUUgn+G2AB3aSuaC1tmi4vruTr8PVXqmpwO8RZo/wAJfwXTdnQRgDvSkut5k6+lkdiVR7g2HzK0wVRPL8qXLLKhbiU2clczi71RM2MWMRecxNgGtNib8tV1GGkJubXtsBzPILkskZiMg98vINti7M71AKE6Fw45TtrpdgsV3zd65P+WuugYRT5Y2j1VOwylym+53JVwop+4s7LJUa1s4z2CmZES06X8kvibeZWQgNjPkgMkU/EYCNzbwGp9UkMLpXiOFpJJ/z4eKsDqN9XN2cIv8Aid7rR4lOqejZA8UlJZ9S7+dNuIW8yeWbo3l5qkItlJ8cUbl39P8AYpw3hMAmO9yLGplGlr6iCM8nHmeQ808+yWIjjAAAs0DYDonAoWRMEUY7rdydS5x1c5x5knW6kia2FjpnctAtOkea25MGloYoowCACBq4HUnnuqbivE8IeWtY54GhNwNfDqouJOI3SEtB338B080uw/htzxnfdreQ5n9lGU/SPRw+LFQ55ffRFLWwyvb7TDqO9axvyuEyFmjRA1XD7BtcfFBu7SMWJzN+Y/dTbsDhD/iH1NWlU891HLU3UUAzPa3qQPUrqEo6Hwnh+WAE7u1P6JvUDRTYdh72xNsx1iAAbHXpZZUUcmvcd6HkLn5apB7Oc1gtU/8A6D6rs0sWaFv5R9FyCrw+V012xuIL3FpANiGnvW8l1Ksx+GmpmPmdlBaLDck22AG6th6Zo/qfUf2E7gWO+KbRYp3QqLiP8Sqdzu7HKR1s0fLMhx/EKn/+wf7W/wDcrniHPPsT/wAJ9FLFBINg4LoknC0AjEn22HKSWg8rgXI3QEuBRW0rac/7rKVy+h6SweNF2sjKmKyQCzgSPmj6LiKSPZxc38Lv06JzJwbI5mdksTxe3dcT8wEnrOHZozq0HycClpr0Vc4tcXPkvuMZpaeqGoyS8jsb+ezgkkbrSN/MAfVB1LjGbOFj05rI6i+viulbWxIOEbhF9nRo5NEJVLWhnuwHwC9nKgTEtWEukTGrS+QJkcwV5T2OcZR5BIpE54Zp+2qI4+Q7zvyt1/YfFOKuzoPDVB2cIJ9p/ePkdh6JBxJA6asZE3Vzgxo83OKuUhsEu4Yw/tcRlkO0TAB+d4sD8G5ykq3Rs8eax8pv0izwRCKIW2a0Rs/K0WLvjZBwwF7kVXS3dlGw0HwTGhpsjC89FrPHlK3bKuOIg3FW0mzWRlxJ96VzQ4DyDT6rnnFtP2NbI33S8vb+V5v9SfRMP4gvdHVx1bNwQD+Zu3q24+C14ltV07Z2alov45TuPgf1STjaNfi5eLcX1IEp402pdkgwSfMLcxp+ytMEFhc6DmVnLSi06NaSmPaXR5gkq3GKM5Ym/wA2U7eLWrSkgErXPL+ypmfzZjpm/ojP6rUCTEQIoAaagYbXAs+ax+ny63OieELOlkWH/t/g8diJefsWFt0GktTyHIkO5n+r06qyYVgUdDDkZq92sjz7T3dT4eCaYRhUVLDljYGtHqT1J5nxQcsmZy01R50pOTtnkEBcbdVU/wCIWOBtomHRotpzd/mvwV3kcIYXPO9iAuJ11SamqNtbusPop5HSo1eJjU52+kMuGMF7Z+d+rWm+vNytNbYDREUVIIYmsHIapdXyrOa8uTm7FFW9LJkbUuS+UoE0JsQiym42K34fbmqGed/RSVouFtwsPv79An9Cvs7Zh1ScsVmiwYAdHXObM0WIaed/iFtNLePLY2exsYIzXIAOTZu5J9Evw7FGtiDbu0DvcB1dqLHONiSR5rc4hGA2xdpkucg1Efsg/eafBIcV3EX5ZwSyxieXEN7U2Y6ItaGgt55Sf9pPMohtNBNDHUVtgAwBjCTa2mpHvHTZLcexmNkziS45gwEdmMvca5m3ajQh5uNlV8WxV0pGUHK1oa0X0FgmhPimenmwfiFBt6SLRWcV0bNIoLgdGMaPmlx4wh/+P8mfsqZUNmP9iEE5sn9SqnL6nnZIYYOvjkdNlbHQMAcxk1S/vva8Zo4Wv74jaPxWIuldRxQ13tUtP8I7LFiVzZqw+LieJNrsmZVtgmY+MZaeqtdo2ZMNCPAFB8U44I3G2rj7I/UrxYrJ2jxMi4yaXoosspc4km5JuSU1jwV7Yi876HL4eK9WIvo7D+qyyYJJeIeSMldovVixPs3CeqS+VYsRRzBHq7fw1of5kp5kMHkO8fqPReLE76BEulU+zSpeGJBHTzPuLyzG2o2Y1rR883qvFibH2DI6gw2nqY29+R7WtGpLnAJRjf8AFanF2QskktzaLD4X1KxYtBhKTi/FUdRE9joJhmBt3QbHcH1QXBeJvhJY6GWRrtmsYSbnca8isWLqAns2xKhqKZ5nbTvjizaB9jlB2a7Lt/wm2FYpA+LtquW4abNpoxZzncr+HisWJOCs0/icndlhocClry2Wrb2VOzWGlboLci//AC58ArlSU40DQA1osABYADkByWLFUztt9kWK1XuhRYdTZjc7c1ixA4Q/xHxrJA5relh5nRUngLDs0hkOzdB5lYsWfJ2en4+sTaLnVP3SGukWLFIDE07kHKsWIBQvrRopOG3feErFif0I/wBR0Klk0RDnLFiQJS+KT3x8V5RcMzPY11mgO1Bc9rdOupWLE8IKXZul5M8OFOIfJwJUZbt7N/5ZGlK38MVINuxf6BerFb4okI/1DLLtI//Z"/>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pic>
        <p:nvPicPr>
          <p:cNvPr id="52231" name="Picture 12" descr="https://encrypted-tbn1.gstatic.com/images?q=tbn:ANd9GcQdTRKPHOlvvnfpYqQuGtQsqW3npNqntOTPg3ignt9tFWDiuMoReg"/>
          <p:cNvPicPr>
            <a:picLocks noChangeAspect="1" noChangeArrowheads="1"/>
          </p:cNvPicPr>
          <p:nvPr/>
        </p:nvPicPr>
        <p:blipFill>
          <a:blip r:embed="rId3" cstate="print"/>
          <a:srcRect/>
          <a:stretch>
            <a:fillRect/>
          </a:stretch>
        </p:blipFill>
        <p:spPr bwMode="auto">
          <a:xfrm>
            <a:off x="7010400" y="4191000"/>
            <a:ext cx="1838325" cy="248602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descr="All kids sports facilities should have one like it.  #funny #lol #humor">
            <a:hlinkClick r:id="rId2"/>
          </p:cNvPr>
          <p:cNvPicPr>
            <a:picLocks noChangeAspect="1" noChangeArrowheads="1"/>
          </p:cNvPicPr>
          <p:nvPr/>
        </p:nvPicPr>
        <p:blipFill>
          <a:blip r:embed="rId3" cstate="print"/>
          <a:srcRect/>
          <a:stretch>
            <a:fillRect/>
          </a:stretch>
        </p:blipFill>
        <p:spPr bwMode="auto">
          <a:xfrm>
            <a:off x="533400" y="0"/>
            <a:ext cx="8153400" cy="6858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14400" y="2819400"/>
            <a:ext cx="7772400" cy="3810000"/>
          </a:xfrm>
        </p:spPr>
        <p:txBody>
          <a:bodyPr>
            <a:normAutofit/>
          </a:bodyPr>
          <a:lstStyle/>
          <a:p>
            <a:pPr fontAlgn="auto">
              <a:spcAft>
                <a:spcPts val="0"/>
              </a:spcAft>
              <a:buFont typeface="Wingdings 2"/>
              <a:buNone/>
              <a:defRPr/>
            </a:pPr>
            <a:r>
              <a:rPr lang="en-US" dirty="0" smtClean="0">
                <a:solidFill>
                  <a:srgbClr val="0070C0"/>
                </a:solidFill>
              </a:rPr>
              <a:t>Any questions?</a:t>
            </a:r>
          </a:p>
          <a:p>
            <a:pPr fontAlgn="auto">
              <a:spcAft>
                <a:spcPts val="0"/>
              </a:spcAft>
              <a:buFont typeface="Wingdings 2"/>
              <a:buNone/>
              <a:defRPr/>
            </a:pPr>
            <a:r>
              <a:rPr lang="en-US" dirty="0" smtClean="0">
                <a:solidFill>
                  <a:srgbClr val="0070C0"/>
                </a:solidFill>
              </a:rPr>
              <a:t>ANY Comments? </a:t>
            </a:r>
          </a:p>
          <a:p>
            <a:pPr fontAlgn="auto">
              <a:spcAft>
                <a:spcPts val="0"/>
              </a:spcAft>
              <a:buFont typeface="Wingdings 2"/>
              <a:buNone/>
              <a:defRPr/>
            </a:pPr>
            <a:r>
              <a:rPr lang="en-US" dirty="0" smtClean="0">
                <a:solidFill>
                  <a:srgbClr val="7030A0"/>
                </a:solidFill>
              </a:rPr>
              <a:t>(</a:t>
            </a:r>
            <a:r>
              <a:rPr lang="en-US" i="1" dirty="0" smtClean="0">
                <a:solidFill>
                  <a:srgbClr val="7030A0"/>
                </a:solidFill>
              </a:rPr>
              <a:t>ANY</a:t>
            </a:r>
            <a:r>
              <a:rPr lang="en-US" dirty="0" smtClean="0">
                <a:solidFill>
                  <a:srgbClr val="7030A0"/>
                </a:solidFill>
              </a:rPr>
              <a:t> </a:t>
            </a:r>
            <a:r>
              <a:rPr lang="en-US" i="1" dirty="0" smtClean="0">
                <a:solidFill>
                  <a:srgbClr val="7030A0"/>
                </a:solidFill>
              </a:rPr>
              <a:t>emotional outbursts of excitement or sadness that this presentation has come to an end?)</a:t>
            </a:r>
          </a:p>
          <a:p>
            <a:pPr fontAlgn="auto">
              <a:spcAft>
                <a:spcPts val="0"/>
              </a:spcAft>
              <a:buFont typeface="Wingdings 2"/>
              <a:buNone/>
              <a:defRPr/>
            </a:pPr>
            <a:endParaRPr lang="en-US" dirty="0" smtClean="0">
              <a:solidFill>
                <a:srgbClr val="0070C0"/>
              </a:solidFill>
            </a:endParaRPr>
          </a:p>
          <a:p>
            <a:pPr fontAlgn="auto">
              <a:spcAft>
                <a:spcPts val="0"/>
              </a:spcAft>
              <a:buFont typeface="Wingdings 2"/>
              <a:buNone/>
              <a:defRPr/>
            </a:pPr>
            <a:r>
              <a:rPr lang="en-US" sz="2400" u="sng" dirty="0" smtClean="0">
                <a:solidFill>
                  <a:srgbClr val="0070C0"/>
                </a:solidFill>
              </a:rPr>
              <a:t>We are here for you</a:t>
            </a:r>
            <a:r>
              <a:rPr lang="en-US" dirty="0" smtClean="0">
                <a:solidFill>
                  <a:srgbClr val="0070C0"/>
                </a:solidFill>
              </a:rPr>
              <a:t>!</a:t>
            </a:r>
          </a:p>
          <a:p>
            <a:pPr fontAlgn="auto">
              <a:spcAft>
                <a:spcPts val="0"/>
              </a:spcAft>
              <a:buFont typeface="Wingdings 2"/>
              <a:buNone/>
              <a:defRPr/>
            </a:pPr>
            <a:endParaRPr lang="en-US" dirty="0" smtClean="0">
              <a:solidFill>
                <a:srgbClr val="0070C0"/>
              </a:solidFill>
            </a:endParaRPr>
          </a:p>
          <a:p>
            <a:pPr fontAlgn="auto">
              <a:spcAft>
                <a:spcPts val="0"/>
              </a:spcAft>
              <a:buFont typeface="Wingdings 2"/>
              <a:buNone/>
              <a:defRPr/>
            </a:pPr>
            <a:r>
              <a:rPr lang="en-US" dirty="0" smtClean="0">
                <a:solidFill>
                  <a:srgbClr val="0070C0"/>
                </a:solidFill>
              </a:rPr>
              <a:t>Tara Moffett, Esq. </a:t>
            </a:r>
            <a:r>
              <a:rPr lang="en-US" dirty="0" smtClean="0">
                <a:solidFill>
                  <a:srgbClr val="7030A0"/>
                </a:solidFill>
                <a:hlinkClick r:id="rId2"/>
              </a:rPr>
              <a:t>tlm@girvinlaw.com</a:t>
            </a:r>
            <a:endParaRPr lang="en-US" dirty="0" smtClean="0">
              <a:solidFill>
                <a:srgbClr val="7030A0"/>
              </a:solidFill>
            </a:endParaRPr>
          </a:p>
          <a:p>
            <a:pPr fontAlgn="auto">
              <a:spcAft>
                <a:spcPts val="0"/>
              </a:spcAft>
              <a:buFont typeface="Wingdings 2"/>
              <a:buNone/>
              <a:defRPr/>
            </a:pPr>
            <a:r>
              <a:rPr lang="en-US" dirty="0" smtClean="0">
                <a:solidFill>
                  <a:srgbClr val="0070C0"/>
                </a:solidFill>
              </a:rPr>
              <a:t>Maureen Moffett</a:t>
            </a:r>
            <a:r>
              <a:rPr lang="en-US" dirty="0" smtClean="0"/>
              <a:t>, </a:t>
            </a:r>
            <a:r>
              <a:rPr lang="en-US" dirty="0" smtClean="0">
                <a:hlinkClick r:id="rId3"/>
              </a:rPr>
              <a:t>mmoffett@duanesburg.org</a:t>
            </a:r>
            <a:r>
              <a:rPr lang="en-US" dirty="0" smtClean="0"/>
              <a:t> </a:t>
            </a:r>
            <a:endParaRPr lang="en-US" dirty="0"/>
          </a:p>
        </p:txBody>
      </p:sp>
      <p:sp>
        <p:nvSpPr>
          <p:cNvPr id="53250" name="Title 2"/>
          <p:cNvSpPr>
            <a:spLocks noGrp="1"/>
          </p:cNvSpPr>
          <p:nvPr>
            <p:ph type="ctrTitle"/>
          </p:nvPr>
        </p:nvSpPr>
        <p:spPr/>
        <p:txBody>
          <a:bodyPr/>
          <a:lstStyle/>
          <a:p>
            <a:r>
              <a:rPr lang="en-US" smtClean="0"/>
              <a:t>THANK YOU!</a:t>
            </a:r>
          </a:p>
        </p:txBody>
      </p:sp>
      <p:pic>
        <p:nvPicPr>
          <p:cNvPr id="53251" name="Picture 2" descr="https://encrypted-tbn3.gstatic.com/images?q=tbn:ANd9GcTf3SSEAcLIP-_2wiKMU-vjA11XqZg65xO0Kot_fFX5NRbYLfDk"/>
          <p:cNvPicPr>
            <a:picLocks noChangeAspect="1" noChangeArrowheads="1"/>
          </p:cNvPicPr>
          <p:nvPr/>
        </p:nvPicPr>
        <p:blipFill>
          <a:blip r:embed="rId4" cstate="print"/>
          <a:srcRect/>
          <a:stretch>
            <a:fillRect/>
          </a:stretch>
        </p:blipFill>
        <p:spPr bwMode="auto">
          <a:xfrm>
            <a:off x="457200" y="304800"/>
            <a:ext cx="2082800" cy="2917825"/>
          </a:xfrm>
          <a:prstGeom prst="rect">
            <a:avLst/>
          </a:prstGeom>
          <a:noFill/>
          <a:ln w="9525">
            <a:noFill/>
            <a:miter lim="800000"/>
            <a:headEnd/>
            <a:tailEnd/>
          </a:ln>
        </p:spPr>
      </p:pic>
      <p:sp>
        <p:nvSpPr>
          <p:cNvPr id="53252" name="AutoShape 4" descr="data:image/jpeg;base64,/9j/4AAQSkZJRgABAQAAAQABAAD/2wCEAAkGBxQHEBUTExMWFRUWFyIaGBgXFxofGxodIxseGx8ZGh8cHSgkHh4lHBwYIjEjJS0rLi4uGh82ODYsOCktLisBCgoKBQUFDgUFDisZExkrKysrKysrKysrKysrKysrKysrKysrKysrKysrKysrKysrKysrKysrKysrKysrKysrK//AABEIATAApgMBIgACEQEDEQH/xAAcAAEAAwEBAQEBAAAAAAAAAAAABgcIBQQDAQL/xABGEAABAwIEBAMFBQYDBgYDAAABAAIDBBEFBhIhBzFBURNhcQgiMoGRI0JSgqEUFWJyscFDkqIWJLLR4fAzU2OzwtI0VIP/xAAUAQEAAAAAAAAAAAAAAAAAAAAA/8QAFBEBAAAAAAAAAAAAAAAAAAAAAP/aAAwDAQACEQMRAD8AvFERAREQRziLiE2FYXUzU5tKxl2kC+kXGp1j2bc/JeLhfnL/AGzovFc0NmjOiUDkXWBDm9g4b26G43tdS57BICCAQRYg8iOxVT5Mwc5Bx6WkH/4tbGXwXv8AEw6tF+7Wl47kaSgtpEXzqJ20zHPebNaC5xPQAXJ+iD6IqR4bZ+q8047JcvNNIxwEYHuRNbuxzuzj8JPUv7AAXcgIiICIiAiIgIiICIiAiIgIiICIiAuVmHCRijI3DaWCRssTuzm82n+F7S5h8nX5gLqog/BuoFxfq5qimjw+lGqorXaLD7sTbGRxPRvwg+Tip8vHFhzGTvnteRzQzUfusBvob2BcST3Nr8hYOLkHJsOS6URR+9I7eWUjd7v7NHID+5JMmREBERAREQEREBERAREQEREBERAREQFmDK+eK2gxsPnlk+0qPDniL7sAL9JaASQNB5W7WvYlSnHeNVThOKTxiFj6aKQx+GQQ86SWlweCbEuBO4Itba+6jfFSegx0R4nRT6ZpXhs1OdpA7ST4tr7W0hpIuCSCDzuGmlyX5mpI6r9kNTEKg/4WoatxcD1tvbnay5HDLNrc3UDJL/bRgRzA2vrDRdwH4Xcx8x0VUcdcLGEYtTVbTp8bS4kcw+NzQXf5Sz6FBoRFnjO3FOrxjEWw4bI5sTZBHGG2vO8uAub/AHS7YDtuedhoSHUWjVbVYarcr23t5XQf2iIgIiICIiAiIgIiICIiD+ZHiMEk2AFyfJQV/F/CmyFn7Q42NrtikIJ8rN332U8XggwSnppXTMp4myPN3PEbQ4nuTa6D5YNj0WNC8Qlt3fBNGD6GRjQfkuoiIIPm/hZQ5qlMzw+KZ3xPicBqsLDUHAi/nYFVFnjg5UZbhfURStnhjGp4tpe1ve1yHADmQR6LROL4pFgsL555BHGwXc539B3JOwA3J5KiM/8AGR2PRPpaKJzGSjQ6R+8jgdi1jRcNuNr7nfod0EW4N4q/DMYpw0+7KfCeOhDht9HaT8l9uMWcBmyutGCIacGNl+bjq95/kDYW8gPQeTh5hktJjtJDIwskZOC5p5jSNRB87Dkvvxcyacp1xLAf2ecl8RPQ3u6P8pO3kR5oJvwEwKijaKyWeJ1US5scRe3VEBsXaSb6nDr0B81eQN1RuAcFaXHKKlqG1UzTLC18gsxw1FoLg3YWAdcb35K48v4QzAaWKmjLnMibpaXm7iPMgAfQIPNimaqPB5PDqKhkLrXAku247tJFiPRffC8fpcXJFPUwzEC5EcjXEDuQDey/nMWX6fMsJhqYxIw7i/xNP4mnm0+ih+QOFcWTauSpFRJISCyNtg0Bhsfft8TrjpYbXt2CxEREBERAREQEREBERAREQEREHIzVl6LNFK+mm1Bj7btNnNINw4fPuq4kyRQcK4pMRe988sdxA2TSB4hvpAAG7vPoASALK08UxKLCInTTyNjjYLuc47D/AJnsBuVm7MmN1XFvEmU8AcIQ77Jh5Mb96aW3W302A3O4SHgLgj8ZrZ8Um30ucGn8Ur93n5Nd/rHZWdxTy/8A7R4XPGG3kY3xYthfW3ew83N1N/MutlTAI8sUcVLFu2MbuPNzibucfUk+mw6LrOFwgqb2dcc/bKGWlcd6d92/yPu7/jD/AKq2lnDgTN+7sbkgvs6ORlu5a4OH6NctHoCIiAiIgIiICIiAiIgIiICKLcSs0nKGHvqGgOkJDIg7kXuvue9mhzrddPTmsw4pnGuxZxdNVzOv0Dy1vya2zR8gg2OojnviDS5MZaQ+JORdkDCNR7Fx+43zPyBWdsH4kYlg7CyOreWkEASWfp82l9yLfTyX9ZGwmnzXWkV9b4Wo3JeTrlPUeI73WnzduegQefO2eKrOUgdO60bTdkTNmN8/4nW+8fO1hsu/wZzi/L9bHTiKN0dTK1j3aftASdLSHX+EE3sdufXdRrN1ZFidWY6OLTTxnwoGNBJcL21nq573b3O/wjoFefCLhmMstFVVNDqpw91vMQgjkP4yNiem4HUkLQREQZr4bkUuai07fbVDR62k/wCS0osuZ3JyfmSSZoNm1DagfxB9pHAeRJe36rT1LUNqmNkYbte0Oae4IuD9EH1REQEREBERAREQEREBERBUPtJNP7BTHe37Rv2v4brf0P6rPS0h7Q+IRQYYyFwBkllBjHUad3P+h0/nWb0BERBZnAWpo4cRtUN+2cLUz3fC129xb8ZFtJ8iOZC0usPRvMRDmkgg3BBsQehB7rXPDXMRzRhsM7zeSxZJ/O02J+Ys78yCUIiIKE9pHBzHNTVYGz2mJx82kub9QXf5VMuA+Yf3xhghcbyUrvDO++g7sPpbU38i63F/BP35hFQ0C74h4zNr7s3NvMs1j5qjuCeYv3DijGONo6keE7sHE+4f8235ig1IuTjWZqTAS1tTURxOf8Ie4Akd7c7efJdZZ+9ojAJxVsrQ0ugMTYy4b6HBzjZ3YHVseV7oL7pKplaxskb2vY4Xa5hBaR3BGxX2WW+FHEI5MmcyXU+lk3c0bljrbPYD35EbX2PRdHN3GmsxZxbS/wC6xchaxlI7lxHu+jeXcoNG1dXHRN1SPZG3u9waPqSvFS5hpKx2mOqp3u7MmY4/QOWNqyskrnapZHyO/E9xcfqSvgg3GN0WRMm57q8pytdHI58QPvQvcdDh1AH3T2cP1Gx1lhtczE4Y5ozdkrGvaTz0uAcL/IoPSiIgIiIM3e0Niv7ZibIQfdgiA/M/3j/p0fRcHiVkt2VpInsaTTzRMLXjcB+ga2k9yQXDydtexX343C2N1Hoz/wBtqtrh1iNLxCwYUU41PijEUjCRqAbsyVh9AN+hBG/UM1Ip5xA4YVOUnF7A6em3Ila03YP/AFQPh/m5Hy5KBoCvP2asSJFXTn4RplHkTdrvrZn0VGK+/ZxwGSmiqKt7S1sulkd/vBpJc4eV7C/kUF0IiIPx7Q8EEXBFiFjfN+EHLmIVFPuPClOk9dJ95h9dJaVslUR7R2XtD4K5o2cPBk9RdzD8xrH5WoLV4f5hGZ8OgqLjWW6ZLdJG7O9LnceRC7tXTMrGOjkY17HizmuAIIPQg81n32fM1fu6qfQyGzKj3o79JQOX5mj6taOq0OgyLxNwmnwPFJ4KYOEbCNnG9iWhxAPOwv13UWUm4lyGTGK0n/8AYePobD9AoygIiIC13wxa5mD0Wq9/Aad+x3H+myzZw6yi/ONa2EXETfemePusvyv+J3IfXoVrmKMQtDWiwAsAOgGwCD+kREBERBnr2jMFdBWRVYadEsYY51ttbSdie5YRb+U9lWuW8dmy3UsqIHaXsPLo4dWOHVpH/MWIBWwMdweHH6d9POzXG8WI6js4HoQdwVQWK8C62KoLad8UkBPuyPdpLR/G23McvdvfntyAXplPH480UcVVGLCRu7Sblrhs5p9CD6rwYlw9w3EiTJRQ3JuSxugk3uSdFrn1XiyvhdNwww7RPUBo1F8j3kgOeQARG3nyAAAFzZcuo42YXE/SHTPH4mxG3+og/og7FJwvwqkNxRRk3v75c4fRziLeSlzGCMAAAACwA5Adgopl7iRh2YHBkVS1rzsGSgscT2GrZx8gSpagIiIC5GbcCZmWimpn8pG2afwuG7XfJwBXXRBiaeKTCJy03jlhksbc2va7oe4IWouFeeW5ypffs2pis2Vv4u0jR+F36G47E157QWTfAeMRib7r7MnA6O5Nf6Ee6fMN7qq8sY/NlmqZUwOs9h3HR7erHDqCP7EbgIO9xewaTCMWqC9pDZnmWN3RzXG+3obg+ihi1RT4lhfFGmZFIWPe5uvwS600RGziLHULHqNiO4Udk4B0ZdtU1AHY+GT9dP8AZBnlSzJXD6szg4GJmiG/vTPuGDvp6vPkPmQr3wDg9huEHU6J1Q7oZ3ah/lADT8wVPooxC0NaA1oFgALADsAOSDh5LypDlClbBDueckhHvSO6uPbsB0H1XeREBERAREQFGOIecGZLozM4a5HHTEz8TvP+EDc/TqFJ1mz2gcdOI4mKcH3KZgFv43APcfoWD5FBBMyZiqMzTmapkL3HkPusH4WDkB/2blcpEQFf3s95slxFstFM8v8ACaJIi43IZfS5t+oBLLdtRHKyoFSLImbH5NrBUsY2T3SxzHEi7TY7EcjcDex9EGwUUNyfxLoc1WayTwpj/hS2Dr/wnk75G/cBTJARFysdzJS5fbqqZ44h0Dj7x/laPePyCD14ph8eKwyQSt1RyNLXDyP9/NZBzll2TKtbLTSXOg3Y63xsO7XD1HPsQR0Vu5n48sjuyhgLzuPFm2b6hgNyPUt9FT2Zsy1OaJvFqpNbgLN2ADRe9mgDkg8FFWyUDtcUj43WtqY4tNu1wb2XSgzbXQG7a2pH/wDaT+hcuKiCaw8WMXiAArDYd4oSfmSwkqxsgcbBWvbBiIbGTsKhuzCf/UH3f5ht5AbqhEQbia7ULjcFfqzXwv4qvyzppqrVJS3sDzfD/L+Jn8PTp2OjaKsZXxtlie17Hi7XNNwR3CD7oiICIiD+JpRA1znGzWgknsALkrF+YMSOMVc9Q695ZXP36AuJA+QsPktWcTaz9gwisfe32JaD5v8AcH6uWQ0BERAXdwvJ1di8H7RBSySxXI1MF7kc7C9z8gvzJmWpM21kdNHtq3e48mMHxO8/IdSQtd4PhceCwR08LdMcbQ1o/ue5J3J6klBjLEMOmwx2maKSJ34ZGOafo4BSnLPE/EcugNZP4sY/w5vfA9DfUPQG3ktU1tFHXsLJY2SMPNr2hw+hVeZo4L0GMXdBekk7x7sPqwn/AIS1BU+YOMWJYwNLZG0zSLEQCzj+dxLh+UhR3L+XKzOk5ELHyuJ9+V5Olvm95/puT0BVx4HwEp6V+qpqXztB+BjPDB8nHU429CFa+G4dFhUbYoY2xxt5NYAAP+vmggWTeENFl9rXztFVONy6QfZt8ms5fN1z6clnPMFT+21dRILWfM9wtysXEi3ktnVbtMbz2af6LEKAiIg62VMHOYK2CmBI8WQNJHMN5uI9GglaRzXwpocfhaxkYp5Y2BscsY6AWAePviwHPfzVIcFnNZjlLq/jDfXw32v+q1WgyHnHIlZlF58aImK/uzMBMbu1z90+TrHtfmvVkHiHU5MfZh8SnJ9+Fx2/mYfuu9Nj1B2trCWMSgtcA4EWIIuCOxCrTNPBWhxgl8BdSyHowAx3/kPL8pA8kEmylnyizW0eBMBJbeF/uyDvsfit3bcKTrIGdspT5IqmxSva4luuN8ZO4uQDvu1wI/6qxeCvEGsrq1lFUSOnjex2lzrF7C0arl3MtsCN7m5CC+kREFfcd5fDwSYX+J8Y/wBYP9ll1aY9oNhdg9xyE7CfSzh/UhZnQEREFoez1iDKTFXRusDNC5rCeeoFr7D1a1x+QWk1iXDa+TC5mTROLJI3BzXDoR/X06rWeQM5w5zpRKwhsrQBNFfdjv7tNjY9fUEAJOiIgIiIP5kbrBHcWWJsRpv2OaSMixY9zbHyJH9lttZY41YEcFxeVwFmVH2zCBt73x/PWHH5juggaIiD04bXPw2aOaM6XxvD2nsQbha3yPnCDONMJojZ42kjJ95ju3m09D1HY3Ax+ujgONz5enbPTyGORvUciOrXA7OB7FBtJfzI8RguJsALknoO6r7hxxSgzYGwzaYar8F/ck84yev8J39ea5fGrODomNwyjOupqCGyBm5aw7Bnk59x+W/K4KCmc5YxJnXFJJY2uf4j9ELACToHusAHcjcjuSry4QcNzlJpqKnSaqRtgBuIm9Wg9XHa5G21h1J9nC3hzHk6ISygPq3j3ncxGD9xn9z19FP0BERBDOMGGnFMGqWt+JjRIPyODj/pDlk9bgniFQ1zHAFrgQQeRBFiD8ljvOuX35YrpqZ4IDXExk/ejJuxwPXbn5gjog4aIiApLw8zM7KeIRTg+5fRKPxRuIv9NnDzaFGkQbia4PAI3B3C/Vz8vgikp7jSfBZcdjoG3yXQQEREBVxxzyv+/cOMzBeWlvIO5Z/iD6AO/L5qx1+OaHggi4OxB6oMOopdxNyi7KFc+MNPgSEvgd0Lb/Dfu29j8j1URQEREH9MeYyCCQQbgjmD3CmPC/H4sKxeOorDqadV5X3cWvcDaQ8yTfYn+InooYvrTtaHNLw7w9XvabXttq032vY/qEG2aapZVtD43te0i4c0ggjyIX1WZqXh5UVhNRgtUJ4e4l8KZhtfRINgHfP6K/MkUFThtBDHWTGacN99xNzubhpd94tG2o87IO6iIgKH8SMiRZ1p7H3KiMHwZPP8D+7CbenMdQZgiDE2JYfLhUroZo3RyMNnNcLEf8x2I2K8q17nnJFNnOHRMNMjR9nK0e8w9v4m92n9DuswZwylU5RnMVQzY/BIPgeO7T/UHcIOCvVhb4454jMC6ISNMgbzLNQ1Aedrryog29SytqI2vYQWOaC0jkWkXBHyX1VZcA8x/vfDv2d5vJSu0c9zGd2H5e830aFZqAiIgIi8+IVrMOifLK4MjjaXOceQA3KCBcdZaWPCnCobqkLrU9viElviH8IF9XcbcyFmFSjiJnGTOdYZjdsTfdhjJ+Ft+Z6ancz8h0C/Mk5Gqs5SaYW6YwbPmd8DP/s633R5XsN0EYRaLfwFoXBtp6kEAAkFm56mxZt6KIcSeEAy5SippHyStj/8Zr7Fwb0e3SBsOvlv0KCo1pnJ3DqhrcFhglDZxJ9s6Vjv8Qix0OHRoAbbrp3CzMp3wu4hyZNm0Pu+lkP2jOrD/wCYzz7jqPOxAaDyXkelyY14pg8mS2t0j7l1r22Fmi1zyAUlXnoK2PEYmSxPD43jU1zeRBXoQEREBERAXOx/A4MwwOgqGB7HfUHo5p6OHddFEGQeIGUX5NrHQOOphGqJ9ramHv5gggjy8wuHJQvjiZMW/ZvcWtd01NtceRsQfmrB48ZkZjeIiKOxZStMZcPvPJu/5Cwb6hy7VVlhuGZOL5RaR8rKlvkXObG36xG/z8kEX4K42cHxeFuqzJ/sXC+xLvg+esNHzK1OsR0NU6hlZK34o3h7fVpBH6hbajf4gBHIi6D+kREBUp7RuYjCyGhYba/tZfNoNmD0Lg4/lCutZt9omEx4qxxGzqZtj6PeCP8AvuEHJ4U5BdnSoLpLtpoiPEcObz0jae9tyegt3C1Bh9DHhsTYoWNjjYLNa0WACqj2c8ajmo5aTUBLHIZA3qWODRqHezhY9rjuFb6AvwjULHkv1EFJcR+DHjF1RhwAJ3dTkgDzMROw/lO3a2wVH1dK+ieY5GOje02c17S1wPYg7hbdUVz9kinzjTlsjQ2VovHMANTT2Pdh6tP6GxQUxwTz8cAnFHO4/s8zrMJ5RSHYHya42B6A2PdaRWHSLLYHDvEn4vhVJNIdT3RDUe5F23PmbXQSJERAREQFB+LecRlKhOh1qia7IR1H4pPyg/UtU3Jssx43NJxSx/wmOJh16GEcmQs+J42+9Zzt+rgOyD+eE/D5+b5xPMCKWN93k85XDfw2+X4j2Pc7TT2j8Y8GKmom7aiZXAbWDRoYLdiS/wDyhXFh1DHhkTIYmBkbG6WtHIAf981l3jRif7yxmo3u2K0TfLSNx/nLkEdyphJx2up6cAnxZWtdbo293H5NDj8ls3kqP9nbK1hJiEjed44b/wCt4/Rt/JyvBAREQFGc/ZMhzpTeFJ7sjbmKUDdjv7tO129fIgESZEGPnNrOHuI/+XUQO9Wvb+mpjh/XoeWoMjZrizjSNqI/dd8Mkd7ljxzb5jqD1BHI3A43FfIjc402qMAVUQJid+IczE7yPQ9D5E3pbg7mV+V8UbDJdsc7hDK11xpdezXEHkWu2N+hcg1GiIgKH8WMf/2dwqeRptJIPCj/AJn3Fx5hoc78qmCpL2lMTsykph1c6V3yAY3/AIn/AEQUdTU7qt7Y2Aue9wa1o5kk2AHqVsrK+EjAaOCmBv4UYaT3Ntz8zcqj/Z/yh+3zur5W/ZwnTFf70lt3eekH6kdloRAREQEREEJ4wZh/2ewqUtNpJvsWergdR+TA4+tlFfZ2y2KWlkrnAapyWRnsxps76vB/yBc32lq8/wC5wA7e/I4f5Wt/+f1Usp80U/DnBKHxgS90LNMTLanOID3nsAC7c+Y7oLGWQKrDn5jxmSBh9+ereL87Xkddx8gLn5K8cH434fiDtMjZYD0Lw0sPlqaTa/mLeag3s+0X7zxOoqngF0cZI25Pkda4/LrH5kF94NhkeDU8dPELMiYGt+XU+Z5nzK9iIgIiICIiAs2ce8t/uXEBVR7Mqve220yNsHWt3913e5ctJqs/aBw8VWEeJb3oZWuB7Bx0H5e8PoEEyyXipxzD6aoJu6SJpd/Nazv9QK7SrX2fqw1WD6T/AIU72D0s1/8AV5VlICzHxtqHYvjjome8WNjhaPMjVb/M9aYnmbTsc95DWtBc4nkABck+QCzjw9YM4ZmdUc2NkkqN+ekG0fpZzo/ogv3KuCty9RQUzLWiYASB8TubnfNxJ+a6qIgIiICIiDNntD1Hi4s1t9mU7Bb1c939x9FFM+ZqOaqhrwCyKKNscTDzDQNybbXJufoN7XXo4qY2Mfxaokb8DXeG3zDPdv8AMgn5rs8F8kDNNUZZ2aqaDdwPJ7/us8wPiPyHVBCKvCJaKCKaRuls1/DvzcG2u8D8NyAD13tyVx+zPp/33lq+y9bfafpdRj2gHO/ewaRZjKdgjAFgG3cdvzah8lF8iZulybVieMamkaZIzyey4JHkRa4PT0JBDYCKLZS4gUOawBDMGydYpLNkHoL2d6tJUpQEREBERAUE43VDYMEqQ4X1ljWi9ve8Rrh9NJPyUmzFmOmy1F4tTK2NvQH4nHs1o3cfRZs4ocRH52ka1jTHTRm7GOI1Ody1vttexsAL233N0Fi+zZXtfS1UF/eZKJLeTmBtx84/1CuNZr9nuCV2Kl7A7w2wuEp302NtIJ5X1WIHkey0ogpX2gM6PpAMOhu3xGB8zh1aSbRj1tc+Vh1KiHADEWYfi9pHBvjQOiYSbe8XMeB6nQQPMhTXi3wvqsy1oqqUsdqYGvY92kgt2BbtaxFvmD3UGi4L4qBq0RNI3A8UXv5W6/NBp1FmaHPuNZGkENTrdbkypbquO7Xg3I8w4hTrAOPNNVWbVwSQH8TD4jPU8nD0Acgt9Fy8DzDS5gbqpp45QOek7j+Zp3HzCIOovwi6/UQZ3k4EVrqgt8eDwi7/AMQl2q3cs08/K9vNXZk3LMWUqRlNES4Alznutd7jzcbfIDsAOa7iIPDimDU+MACogimDfh8WNrrX521A2+ShWP8ABvDcVDjHG6mkPJ0TjpB/kcS23kLKw0QZFzvkaqyVIBMA6Nx+zmZ8Lutu7XW6Hzte10wviJieFDTHWy2HIPIkA8h4gdYeQWrsXwqHGoXQ1EbZI382u/Qi24I7jcKJw8JcJhfr/ZL/AMLpJC36F39UFSZV4q4xV1UcYcKrU4AxmFvK4ubxNBG3XcDstJrxYZhEGEN0wQxxDtGxrb+thuvagKmeMXE6owGpNFSWjc1gMkpbd13C4DL7W0kb2O56WVzKpeNfDqTMOmspGap2jTJGDu9g5Obf7zeVuo9LEKAra2XFZNcsj5ZHbanuLnHsN9/ktGcNeFdPgtOySshZNUvGpwkAc2LswA7ah1d35bKHcHuGM37U2rrYnRMhN445G2c9/Rxadw1p335m3S6v5B8aWlZSN0xsaxt72a0AX72C+yIgIiIODnLKkGb6Ywzt35xyAe9G78Tf7jkVnWt4R4pT1BhbT+IL+7K1zQwjvdxFvQ7/AKLVCIKx4TcM5cmSvqJ5mOkki8PQwHS0FzXX1G1z7o6fVfqs1EH/2Q=="/>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pic>
        <p:nvPicPr>
          <p:cNvPr id="53253" name="Picture 6" descr="https://encrypted-tbn0.gstatic.com/images?q=tbn:ANd9GcSA-oDW1G6RiSJMQ6cLbJ9FGRg6j9EA8R-HphN7cVcNWXsfLXFF"/>
          <p:cNvPicPr>
            <a:picLocks noChangeAspect="1" noChangeArrowheads="1"/>
          </p:cNvPicPr>
          <p:nvPr/>
        </p:nvPicPr>
        <p:blipFill>
          <a:blip r:embed="rId5" cstate="print"/>
          <a:srcRect/>
          <a:stretch>
            <a:fillRect/>
          </a:stretch>
        </p:blipFill>
        <p:spPr bwMode="auto">
          <a:xfrm>
            <a:off x="6400800" y="228600"/>
            <a:ext cx="2362200" cy="2362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534400" cy="758825"/>
          </a:xfrm>
        </p:spPr>
        <p:txBody>
          <a:bodyPr>
            <a:normAutofit fontScale="90000"/>
          </a:bodyPr>
          <a:lstStyle/>
          <a:p>
            <a:pPr fontAlgn="auto">
              <a:spcAft>
                <a:spcPts val="0"/>
              </a:spcAft>
              <a:defRPr/>
            </a:pPr>
            <a:r>
              <a:rPr lang="en-US" dirty="0" smtClean="0"/>
              <a:t>Adaptive Physical Education</a:t>
            </a:r>
            <a:br>
              <a:rPr lang="en-US" dirty="0" smtClean="0"/>
            </a:br>
            <a:r>
              <a:rPr lang="en-US" dirty="0" smtClean="0"/>
              <a:t>8 NYCRR § 135.1</a:t>
            </a:r>
            <a:endParaRPr lang="en-US" dirty="0"/>
          </a:p>
        </p:txBody>
      </p:sp>
      <p:sp>
        <p:nvSpPr>
          <p:cNvPr id="16386" name="Content Placeholder 2"/>
          <p:cNvSpPr>
            <a:spLocks noGrp="1"/>
          </p:cNvSpPr>
          <p:nvPr>
            <p:ph sz="quarter" idx="1"/>
          </p:nvPr>
        </p:nvSpPr>
        <p:spPr>
          <a:xfrm>
            <a:off x="301625" y="1527175"/>
            <a:ext cx="8504238" cy="4572000"/>
          </a:xfrm>
        </p:spPr>
        <p:txBody>
          <a:bodyPr/>
          <a:lstStyle/>
          <a:p>
            <a:r>
              <a:rPr lang="en-US" smtClean="0">
                <a:solidFill>
                  <a:srgbClr val="7030A0"/>
                </a:solidFill>
              </a:rPr>
              <a:t>Specially designed program of developmental activities, games, sports and rhythms suited to the interests, capacities and limitations of students with disabilities who may not safely or successfully engage in unrestricted participation in the activities of the regular physical education program </a:t>
            </a:r>
          </a:p>
        </p:txBody>
      </p:sp>
      <p:pic>
        <p:nvPicPr>
          <p:cNvPr id="16387" name="Picture 2" descr="https://encrypted-tbn1.gstatic.com/images?q=tbn:ANd9GcQ32ff5vrRStHSXkPuRDf542obEDII7JgZcX3ExK-EiyaVHhC7b"/>
          <p:cNvPicPr>
            <a:picLocks noChangeAspect="1" noChangeArrowheads="1"/>
          </p:cNvPicPr>
          <p:nvPr/>
        </p:nvPicPr>
        <p:blipFill>
          <a:blip r:embed="rId2" cstate="print"/>
          <a:srcRect/>
          <a:stretch>
            <a:fillRect/>
          </a:stretch>
        </p:blipFill>
        <p:spPr bwMode="auto">
          <a:xfrm>
            <a:off x="685800" y="4191000"/>
            <a:ext cx="3657600" cy="2438400"/>
          </a:xfrm>
          <a:prstGeom prst="rect">
            <a:avLst/>
          </a:prstGeom>
          <a:noFill/>
          <a:ln w="9525">
            <a:noFill/>
            <a:miter lim="800000"/>
            <a:headEnd/>
            <a:tailEnd/>
          </a:ln>
        </p:spPr>
      </p:pic>
      <p:pic>
        <p:nvPicPr>
          <p:cNvPr id="16388" name="Picture 4" descr="https://encrypted-tbn2.gstatic.com/images?q=tbn:ANd9GcSOo32RSPqq8q-ZwjvsEBJxOiwPC23CYf6452I4CcmUeDMcRbs6"/>
          <p:cNvPicPr>
            <a:picLocks noChangeAspect="1" noChangeArrowheads="1"/>
          </p:cNvPicPr>
          <p:nvPr/>
        </p:nvPicPr>
        <p:blipFill>
          <a:blip r:embed="rId3" cstate="print"/>
          <a:srcRect/>
          <a:stretch>
            <a:fillRect/>
          </a:stretch>
        </p:blipFill>
        <p:spPr bwMode="auto">
          <a:xfrm>
            <a:off x="5562600" y="4191000"/>
            <a:ext cx="2847975" cy="2438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Physical Fitness Activities 8 NYCRR §135.1(r)</a:t>
            </a:r>
            <a:endParaRPr lang="en-US" dirty="0"/>
          </a:p>
        </p:txBody>
      </p:sp>
      <p:sp>
        <p:nvSpPr>
          <p:cNvPr id="17410" name="Content Placeholder 2"/>
          <p:cNvSpPr>
            <a:spLocks noGrp="1"/>
          </p:cNvSpPr>
          <p:nvPr>
            <p:ph sz="quarter" idx="1"/>
          </p:nvPr>
        </p:nvSpPr>
        <p:spPr>
          <a:xfrm>
            <a:off x="301625" y="1527175"/>
            <a:ext cx="8504238" cy="4572000"/>
          </a:xfrm>
        </p:spPr>
        <p:txBody>
          <a:bodyPr/>
          <a:lstStyle/>
          <a:p>
            <a:r>
              <a:rPr lang="en-US" smtClean="0">
                <a:solidFill>
                  <a:srgbClr val="7030A0"/>
                </a:solidFill>
              </a:rPr>
              <a:t>Physical Fitness Activities</a:t>
            </a:r>
          </a:p>
          <a:p>
            <a:pPr lvl="1"/>
            <a:r>
              <a:rPr lang="en-US" smtClean="0">
                <a:solidFill>
                  <a:srgbClr val="7030A0"/>
                </a:solidFill>
              </a:rPr>
              <a:t>Activities designed to develop endurance, strength and agility</a:t>
            </a:r>
          </a:p>
          <a:p>
            <a:pPr lvl="1"/>
            <a:r>
              <a:rPr lang="en-US" smtClean="0">
                <a:solidFill>
                  <a:srgbClr val="7030A0"/>
                </a:solidFill>
              </a:rPr>
              <a:t>Activities that develop the fitness to perform the task(s) repeatedly without undue fatigue and retain the ability to meet unexpected stresses and hazards. </a:t>
            </a:r>
          </a:p>
          <a:p>
            <a:pPr lvl="2">
              <a:buFont typeface="Wingdings 2" pitchFamily="18" charset="2"/>
              <a:buNone/>
            </a:pPr>
            <a:endParaRPr lang="en-US" smtClean="0">
              <a:solidFill>
                <a:srgbClr val="7030A0"/>
              </a:solidFill>
            </a:endParaRPr>
          </a:p>
        </p:txBody>
      </p:sp>
      <p:sp>
        <p:nvSpPr>
          <p:cNvPr id="17411" name="AutoShape 2" descr="data:image/jpeg;base64,/9j/4AAQSkZJRgABAQAAAQABAAD/2wCEAAkGBhQSEBUUEhQVFRUWFRUYFRQVGBgVFxQcGBUWFRQWFBcYGyYeFxkjHBUYHy8gJScpLCwsFx4xNTAqNSYrLCkBCQoKDgwOGg8PGiwkHyQ0KiwsLCwsLCwpLCksLCwpLCwsLCwsLCkpKSksKSksLCksLCksLCwtLCwsKSwsKSwsLP/AABEIALcBEwMBIgACEQEDEQH/xAAcAAAABwEBAAAAAAAAAAAAAAAAAQIDBAUGBwj/xABHEAACAQIDBQQHBQQIBQUBAAABAhEAAwQSIQUGMUFRImFxgQcTMpGhscEjQlLR8BRigtIzU3KSorLh4hUkQ3PxFhc0k8Jj/8QAGgEAAgMBAQAAAAAAAAAAAAAAAwQAAQIFBv/EADARAAICAQMCAwYGAwEAAAAAAAABAhEDBBIhMVETQXEUIjJhkfAFgaGxweEzUtFC/9oADAMBAAIRAxEAPwDT5aUq0g6eFPrXNChqtLC0YoTVlAC0qKIGlCtEAKWBQApQq0UGBSlWiFOCiIoGWlChSgtWUKWlikClTVlCgaWDTQNLWpZBc0dFRzWiBTQoUdYIGKFCaOrIGKWKQDS60ig6E0U0JqWQM0gml0h6hBBoTSSaIGs2WLNJo6FaIIIpt6damWNZZBFCkzR1VllTkpOQjhTwFGKWo2IVppaiiKcxSkarIGBShRqaVWkUEtLAoClrWkQAFK4cffRM4AJJAAEknQADiSTwFUj7ZW+gZD9mdVP4xybuHMCtN0SK3MsP+LoDziYnr4DjVihnUa1x7eHektcIsmAumYfTuqm2d6QMbhXH2puJMtbuAMvflPFfI1qMX5kkkuh30CiaqjY+8qYmyl23pnUMQfumSpXvgqfhTmM2sqCWb6D4VTdEUWyyFLDgcYHiYrLXd4zEhDlPAtKg/wBkHtN5CsdvHv5iEzW1VEYjQjVlHXXgTUVvoW4nWv2lZjMs9JE+Qpya8wvtC5n9YXbNMh8xzA9QZkV0X0dekG8bosYpy6uwVHc9pGPsgt95W4a8CeNba8zB1oH9foUYpIo6ooUKFJqNjsTkXvOg/Pyqm6LSshbR3lSzmJUlVmWHcPDuNK2dvVZvAZDWY3i20MPbyquZjPHUeJHM1h/2i7cJytlB4hexHu4VEwjSXB3ZLoPA0c1x/dzeO/hcQtm6xuW2iGJkx49R8RXU7ON8x8aiZjb2J00zfvhfaIHiaWl0ESNRWex2OV7zA+ymniedabKjG2W4xqGYZTHGDNGmJU8GFc+xW8mGtuy27Zc8SlkHj1YrVbhd8rOc5vW4ZifZb7S33SDDLVbWb2o6zmHUUdYZN4HSDcHZb2binMjTqNeRPGDx5TVnZ3igTM/H4Vd0Tw+xpHqMxqFjd5Laaas3MLwB6Emqa9vNcY9lVUeZNDlJFRhJmiJoVlTtq7+Ie4UKxuN+Gy8U0oUhKWKwZDoitHFHUIEpp1aaK0amKtFDwpQNIWlCtkOT+lXe1nunCW2i2ketj778cpjko5dfCkDb4bDWrNpu3chFjUgRqY7hWAxbnO5YyxZsx6nMZ+NFgMQbd1LkkZWB00MTrHfFObFRUZUzXXtl+rcqJiBGYQSCAdelQ8dsgqAzCOcVvcPjEeyX7NwQDPEkctaqtr4hXVQyEZoyhhB14RFLKb7DDxrqWG5MjAG4v/QukHvRlUt7jr5mrjGYD10MjFWBBBmV04Sp0pzdfAKcK+HZFXSSRJzFp7RE6kQO7QU2NnXsIgzEOhkEj7mpyhjzkRr1rE+tlQa+FmU3k2nibAkkZmYqNczafeJ5AnhzOtYc3yzMzEsSdW6k11XbOHW+qhurHMPaWLbkEH3Vy3HYcWLhtHUoxUkdximIW47gcuHQvD4UuYCkqPaaOFWGL2Uypb9UDnIDCPamZEd+lXu7Pq/2ds6yc0aCe45u6riw6i6Bk1UKQ0ggawpnl4caFKTCKHB0+wxKqTqSok98CacpmxczKp6gH4U5NWLAdoFQb+DzE3HaEVZEamIk1JvtpSNr25w1z+wflRIRT6lp0zFnJfBFxYzFoVonQwI66RVBtLZaopyad1XIZbgHrEPZ1Uxlg9xBmomJwguuqD2pnKOLA6RS9O+BxxVFDu/gs+Jm8rOltHJVeJkZRB5amZ7q6Jsxmt2ZuHgNOscge+pm5u6gwyP6yC1w6/urHszzov2YtifVsOzb7THkfweR4+VHlBpJgISXI9iMccLhPWMJYkdn9640AeAke6sttrF+pwlxp7RB17zz+NTfSZtArasoPvPmP8HD4msLtTarYlltSQOUdT/pQ7V8+QfHik4b66mr3R3twGBsqgNwsdXuLbJzNzMkzHStTa3h2ftFTbzW7xI1tXVh/JXE+a1z21u2hthToQPa4z4is/tPYn7MDczyQRGWRBnQzyNFWVAXCSL1b6WMRiMEjE2OKgmSkEM1ufvLpW42Js5WKkAZFgiOBPEVxnZeKf1r3GJZnzSx4yRxPWuvejzHG5hMrL/RsQGjRgdRrzI4e6sSkt1II4SWLeVO8WyLmHus/tWWZmDD7hYzludBJ0PA1Um5ebRcg8ya6ffbSs7jN2rTHMk2m/c9k+KcPdFBlwzMMnFMxrbJvE/0v+H/AFoVoW3fxAOjWyOssJ8oMUKqwm6Pcv0P60pYP60ptVpdDFxYNHUDFbTCg5B6xvwggDzblWI25v1jbTwbSWhy0Lz4MTBo2PG8jpNGJParZ0ejiuf7E9J4JC4lI/8A6Wx80/L3VuNn7Rt3lz2nDrwkcj0I4g1rJhnj6lRmpdCSulOIdaSBRRFDNHnHa6RiLwPK7dH+NqRgsA1+6lpCoZzCljAnlJ5VP3vWMfieX29z/MTV76M7y27ty4csqo0MSRP3SeGsCRrrpT//AJ4BjGCwItWh6m8xaftQR2Qei2yB2eJktPDSoe0Nr3lvh8Q0hUi2yLlmDIkA6HX5V1LGYvA3wWuWWMmLrI3YhYGYrnB5qsxMkac6ptv7Gw9xHRrq2l7S28ySqnQq+ZfDr1pZb4u2hhzhtqJZ7k7QD3Zzg57KhdQdZzEQOcKT5GtjjE+zbTN2T2Y9rTh58KwHoxwKC6SFTMtle0BxJaCQfARPQ10p10qSSd0Dk+TmmBvMbRzAyFcNMkKWTL22AORexcGYiBIJrO7zbuo7ZhKsxGUnTPJJJIgqxjnbuMCQCAZ01e0bQXEXDCiLhObsgidV7WjKddCLttugPCm7iATmET17BM9S3qM38QfxNNxraka68mW2CLuHD6qGDQbdyVnhyKzzA5da02FBuZXdQnGVRgymfbExkLADk5jUtlAgx7eHCscpt5TxT7Eg/wAK3FWfKascMQupETAmCJiCBJBnXUA3WA0IQkCqUIp3RbbqjYbvXs+GtnuInrBIkd1WU1E2Xby2UXoo+Un41JpX0BMJxNZrbeKuYrEDC4a96i5Yy3WLKXS7mXt22A0IVXUkHjn5RNadKwvpG2Ulm0b4LI7YlSbqDtWwbRB1BByn1a8DxFMYlwZLLA2mV/VY3DhZMJesO5tv5GSp7uPUDjWiwGAsW2hFgnXWcxHCTm1jWua7O3txWFuqbzpikKgIzOLb8ROV25gsAZnSddDW32Rt23iSr5lVsrRbDKzAtxBg6wq8fdMURRS6Ecm+poLt+OPI1HW8WM/l5TpUe8Twnvp+zbil5zt0WYP0o22zWG+7Dj+KQfl8qxGEY2rivGYg6g85rf8ApLuj7BOcu3wC1hitKzdSPQaOO7Ak/mXL7VtFGcsbbfgk9dSJ0qj23ixiAoQsyDWYylj4dKJ7es8jxB+dSxh1NrMD2lYAr3HmKjkn0LjpFF+8yXuduW2IbO/Zsg6kcW/dX6musYbDrbQKghVEADlVDuIn/Jjvd594FaMCiwXFnI1U25uHkiPiFqIfP9eVS8QaYNYmuRdDBYfr/wAUKUbQoViiyjx+3AlwW0ysxMGWClZ4EA6t5VHxe0FjM76dJge6ufbX2jcS6RdHsuw07QkMZkMDHlFVuA2kb96LhhF+7yNb8JNWFTSN8N4s2li21yOaCR7+FZHfDGYm4yettm0onKDEnhMkcPCtBsnbLgwAqqRpLCO8gctZ0qJt3EjGJkViXQsQYgGOAPdqPOmNPFRn0MZuYXZjINW2wdv3cI+a23H2lOquOhHyPEVT+sjQilq1dPhqmIdDuW7e8dvGW8ydlljPbJ1U+PNTyNW5FcL2Lt98JdW7bMkaMp4Op4qY8OPWuy7B3gt4qyL1o6feU+0jASVbv7+fGuZnw+G+OgzCe5HC977gbH4kjh6+58GI+lV+Bxr2nDoxUjmpgxzFJxd4u7MeLMzH+Ik/Wmoo1cUWbbZ/pDy3e1YV0MQGuMgQkQ76aFiY7R10rMbb2n664SVywSInTj46nv51AoEVlY0nZHJvqde9FGCZpv8AC3kFtZ+8QQSfARHnXS24Vg/Q9jS+Ayk/0V11HcDFwT/eNb0nSgVTZbdmF3lEYkkaEqsEll1iNCva5cEEnmarCCh1EcJJC4ce8lWbzq13hecS4HIKGg909vK6wNfvso7jUC0CB2QY6oHy++wkE/xmmYfCgi6CDilPBge716n53SPhSUw5LLCsJiSqgrx+8yLqInjI60+1xubXB4nEfzP8qbsIM2eBpwMW2I56ui6kxoGyt0nhWmUdFtLpRkUSHSeutJJpMwPWhp4n6U81hXSGGYMIYHUHxHMd1ItL2V8Z+NSra6Ed/wA9aajwjJQ4ncTBvM2gub2vVk2wdGHBYGgZv7xqPsrcPDYe4rWfWAiYBuMV1DAkqeOjNHia1QWkEnXKB4mtEsqr4HrD5fKnqjs8uTM68RTwalX1ZZhPSP8A01r/ALbf56yFaHfrE5sYRyREX4Zj/mrPTSk/iZ6fRxrDELLR2mYSoOhiehgyJpOaiLVlDLOobkiMGo/eef71X01nNx//AIa9zvP6860VOQ+FHldR/ll6sjX+NMkU7eOtNmhS6g0Jiio6Kqos8/tj2MhzmnjmMn3mobFkbMg0593jRLcBnXh8aewl7pHgeBHOadkuDbDs4u45MLy8xynv8K1Wztj4uyrXb5KqwCg/gkycwX2QR9Kj7C2vYw19S1tkMQ+aLgKsJVgCAV5aagg8jWrw/pCwiLDZ8o7IHqyQQB2QQeg07wBQY5ZQmmkDnFTi0c0vAF2IiMxiPGlWrfDnPx7qf2p6p8Q5wudrbtKhlhgW1KgdJ4V0LczdF7AF1wnrG9mTPqhzEfiPWulGTlHckKtJOmzM4HdF+N5csiQh4x1YDh4Vud0btuzZuWlVVKh7hIGriNSepGg8IqditnT2mOY+Og8h+dVWIsKpMyEZWVymjZWBDZTxmDQZ6fJNNyZrx4KopHGKKK1v/p/AXmy4XE3y5Byo9meAnVhEDvioN3cm+EVspJM5lXiscDM6zQ1K0FKCKKa0Y3TbL/Q4gGD2iRl0HCAvPxpvB7k4hyJQqp+8xB0BjgDrUslGy9B+N7WJtTpFu4B/eRiPetdaY6VzDdHd5dmscQ7M0oQ4H4fa0UcTIB99XjelnAxo93/6m/OhSi7JZXY0v61vWaPmmGkQSdMuYadxRCf3udNXAD7cA/vhZ8jdZ2+ArXbrbWw+0EuOilkDBCXGQjTMQNZjUVKxG5VsmbTtb14Dh7lg/GjRdrk2powqqg1EE92T/wDNxDTqqzMBBLHQAk5j1Az6kfxMumsca153Fn2r7n8v4y1TMJu9aw8lQZgiSQJ8gAPhWiOSC2dnFpBc9oLrBJ+J4/HxPGnM1YxfStg1GovT/YH81RcT6W8IVYIL2bK2WUXjByz2tNYpRxkZs6JsbadnEoXsOHVGa20a5WUwQfmDwIMirCYryxsnbd/DPnw957TkQSjEZu5hwYeM10/dj0mXj6i3furfuX7iIAFtoLYZis3GXWQY0gTPnTVGTq5Pe3lTNws34o6CNa5c/pwyOyXMGcysynLe5qSp4p1BrP7yemLFYgZMOBhU5lGLXW8bhAyj+yB41EiWdivLDsOGvKlpXN9m+ljCratrdW8zqiB2yqczBQGMltZM1O/94MF+G/8A3F/npfa7NGc2zifWYq8/I3GjwByj4ColN+qichZlJJBfKrwTIzBdJ/WtDtgTlBHUGgz0uVc7Tv4Ndp9qjuFZaC2taCvPL4inDdAEmAOp0ilqd0dBtVZ0HcNv+Wb/ALjfJa0k1ynd30lYfCoyMtx5aQUCxwAPtEdKt/8A3owv9Vf91v8Amp6EXtR5fUNPLJo2l1taFhQTqYFYK56YsMT/AEd73J/NSX9MOGj+jve5P5qxtd3QI6TkAoqiYDFM9pGzRmVWAIBIDCQDp0NCmkZOB7EvooJdVzMDB5gDkPGr3dHY+Hxoe1HqrqnVlhhctsdNOTDhNY61iJbviBz8BW+3N3JeyDicRce05H2aocrAcZueOnZ9/SgzfdhFb6A9KOHRfU5QBklZgExkAAJ5jsVG3f3Ns4i1mKueEFWAGo1EEGCKr95tppfvWhcdmCki4V6SASvVtD766bsXBJasIlr2IlTxkHWfjSeqnLHFJMJiW7looti7vWsLcZUTiBJdlJHgdIFavCBY+nEeNUuDv5mcnSWbQjvgfKpZmVAgSdT3c4HXlXf08XHFFPscnK7m2WV+4GGmoHPgPKqHaphW8DV64hY186o9qCQR10o18MHXJX7C3Vs4VvXKHm4oALEEDNDQNBBMVoJMa8alMsIAVBAAgAdOFQ71ySY4DTz515/TZd8ep1skaYBxqHgsSGYgDQDv4yfzp/Noar93LuZJ7349zGmwRZ45JQg1mrfozw7KCBdg8O2v8tafFcDNTNkYj7ETGhYDnzNK6qTUU06CYkn1RJ9H27NvB27gt5+24JDEHgoGmgrY+/8AXnVNsV5U8+19BVqxpjC28cWzMuJMaukzxI01qFiLkAkz59POnBqx5/6a1G2i0IT10osntTZhcs50fRvhmJMOJkwGA466aVQb27mWMLhXuoGzSirLBh2m8Ok11BE7x7qxPpZbLhLYn2rw0/so56dYriYcmSWWK3PqNyjFRfByYilWLxV1YcVZWGvHKQfpQZaYckV3hMm7Vvq9+66ElXuO4kZT2mLQQCYiY48qjgUS1d7rpY9dOJjIoBhiAp1GaZPaIHBdZJ10Gtopml2DuTZv4a1dKsS6yYbSQSD8qmYj0fWFRmytoCfb6Dxq+3NxKPhPswAouXAAs5fazdnNBA7U6ip22G+wucfZ+orz7nk8fZufWuvzH6j4e6vIw9u2OEg8/Dy50aYciZ014VMtYSdeXWmdo/ZrOpjQDrPCvZrhHnn8iOygGCATwiBoOMk9OVCxh1un1bLoYWPHgffSrQZuOh0kDT6Vc7B2dF3OfuqR4TypfUyjDFKb7MPhUpTUUyENwLX9X/iP50TbgWv6v/E351rbzuPYg9cxK6dxg0bMdNfER9a8f42T/Z/U7+yPYxF3cewIBUgnhq0Hzmg3o+t/h/xH862ufvoFxVe0T7v6l+HHsX+zHy2ba6aIo9wihSMLGReHChXoI9Ec5mZ2J6OcNhbpur2nmVL65J1hB9eNFvXgndCtu8FJBA0mO+Aah7Z34W0py6sWKr3x7bgfhHAU7s/ZnYLNee4XhgWywJEjKBwGvCa5+XIoJSfmNRjboyuB3TFq0wu5LjmQHEysiNAffV9uZiS2EUFtbZKEdIP5UnbeHe3bLiGiNAfzprcVGC3s33iGnvObNS2fIsmO7CRjtkWmyW7M9Z+dO4jFxct97Ef4TSdn24SiQTdOkgKdehOnymvTzyLFjvscSMN86Lkv2delVKvNyO4n8qsnPY8qg4a2oJJGvDyFL63N4WCT78fULp8e/Il+Y+GafaPvpF5o0UfGnGdeY+FV3/EVa81sBhl4kxqGHZIjhrp51wtBL4kdPULoyRnkGPCKb2XofEA/Q/Kkg9uORkievOhs1/eC4/xSPnXRbqSf5fz/AALdUyZjDo1RdmuchAOgY6fGn8U2h15io2zjDPI009/OhayN4r7GsD982G6bdl5/EPlWgutpWb3Tug5wBGq/X8q0GI4UbSO8UTOX42Q8M8z4n5xUDeJ4tqBzYfnU7BHT+Jv8xFVG9FwEoOhPyrWqdYpehWLmSKoE9TUXbdoPYIeGErodR7QqUjL0NRduOPVQBqSPhr+Veche9HRaM9f3VwpEm2B4Ej5Gs/jd3LKuuVOzmgySeRPWtLjsbAVecU3tTBFbNr8UsW8WAPwiK6jzSTSsxsj2KBty7Z1DsvdoRVjsn0e2Soa41xpMhVhQRykwTUi1mIRebEAxykxWwsWwNIOnChZ9TkgqTKWKD8hjZeAt2LYt2UyqCTGvE8SSdSaTti59g+nL6irCKqtvv9nl/ER8NT9KW0t5M8fVfuTM1HHL0ZX7O9jx+ulRN4bQyjTjcAHkpP1FWmDsQoqt3gBL214AAt5kgV6/LP3owXm/0XJw8cfdcu388A2XhtJNX2GUIsR3mq7ZiDQVaNa/XGub+L5qisffkc0GO25DgvUl7lNlY4Ugt315xnWQsvRB6T6yjDj9Gso0Yrb2DP7Q8EwSDz5qCaOpu2sQBfYf2f8AKKFPRyS2oC0jFiwA0866XuziCcKmblKg9QDofp5VSf8Ao5QJZye4CPjxqZsfFKim25jKez4H8j86e1845MSUO9imnhKE7kX164GEEA+NNWhlUgQBr8ZmoxxSfjoC+p4E1xUmh9j9hiYHLmfpQwjAlzpq58o0UDy+dU2A3kkqrIZJAGUiPMGrZCoLEE6mY8or0GvzweGoy5tcHL02KUcltcFpdAKzGomq5Glj3R8v9Kl4fEBwVBE81mCR4cxUW/CtqwAiIGvCi62UcmlbT7fuY06cMyTF5aburwgkTI01+fjTRxS/jo7rEKCDPP6CffXD0drL9To5/gF3bWRGbUmDBMeFFsxYGvWfgKae0XU5tFymT0ESSO+nbUGDPGDHyFdHVT2KPqv0FsUdzfoOY3iR7utM7IBUMJHEE/EfSncfaOWRxH5RUbZR7A7QJyqGI1BOsx76vWf4X+X7lYfjNxutbORmPNo9w/1q2vvLR5nu7vGsxsHeNLYNq4CPvB11meRHLhS7m+CEuLSkkEDM+g4chxPnFaw5cePDFtlzhKU3SJOz9vWmzqXVSruCrHLqGOqsdGHfVVtTH57vZ1AHEHQ+HWsjcYlbk6lrjCepLcfjWisiAAIgAAfKldbqG4KK8wuLEk7JdlzNQccpuO3LKAB4mCT8vdVjbEdKqjfkuRzY/OKR0yudjDIdnBD1gJ1jXu7vz8qd2w8m2O9ifcB9ak4RNC2na4T0GgqJjlh0n976VvduzE8hqxhsr2+mYQOnGr1Lo6mqrDrmfuUfE1ORT3UPUu5UXElB+81Q7Tu5rsD7v6P0q7InhHvrM2EIJbjqdeRgk10PweEXlcm+i4/MR1zexJLqWtq5MAfrmRVXti9N6OIVQDx0nX8qnYLDHNJ000n8qh4rZ32vZ1zAk69/WunLPjetSb6Lj1f9CqxT9ndLq/0JeyU7Q6a6/ryq3YVV7Nw7LM8tPCpreNcn8Uyqefh9F/Y9o4OOPlCjb7z76j3E76Wy99M3K5ljgTKetIK99JuNpy99MYnEZLTMfuqT7hpWldkZkNu4r/mLkGdYnwAH0oVEWzOp4njQrqqCSoWtm12PtEuWVjJ4jv61X7Ss5LvcR9RVlsrZttXRiTE6kaHXSZ+PlWi29u6gtsAZdgBmPISCYHl8KvCvFg1HyKnJQaswHrD1qVg1bMCdBIkkkeMdatt2t2FvljcfLl0AHEnqe6mtuYc4d5ftT7IGrHx/CK1hwRkt03SMZMrT2xXIrHbEsYYi7auG4dcgOWADxOnHQxNRv+MMelV1/FXbx9kKDEwImOGYxr7hUqxgwOOvlS+qeOUriFxKSXvFnY2AcXbLNcW0ynsZ5hgR2ojvA+NQMRb9TFpSGCADMBGY8SY5azV3sKy9wtAZogT00Ma+HKou2cORdGca5Todeen191Hljh7MpL75BxnLxnFldhFLGTyqxRCRAE9dYjp400o0iomO3hGGZQRnzAkgNBUDRTw5mfdS2luWZUFz0sbstcfey2WA6a+HOqyztMkAKNYHypG09qs62woI9baW5B5KzEAOfKYFOYTDZV6nmetH1so2l2BadPqXF3FAAZjGg08qpreKy3GVAwBM6rAHXU8tKkrjbaMBcBExDwT3axw+VU22t48mJNlkyolwpcPFxBgkAadDGsim6jnx9wHOOZordyXnon1NI2fcWDwksSeH65VIw+AuMnrEUsht5s4EjLJEz5fGqy3gyHIYEFT2gdCD07q5mSDWJJ8D0WnLgs8Pu3fMt6s5VuFzOkiSRln2vKnkbnEd2la/ZG0Vv2/s2koQraagwCNPA/PpWa21hPVXCOR1Hn+VF1uGoxnF2ugLDktuLGDdPHprVVcvdhAPvf8Ak1I2pgPX2giv6vUMHUEkFNSW1AgT5aHWo64JbBSwWNx+0zXTpC8kGuuomarHp3DE8llvMnPaTsNdnwHdUXeC+LaLdYfZocpI4y0ZRHfT+WB2RpVfhsQou3bd1SRcBgNGViAAqhTxc6DlwJ5ULS44zye8azScY8FhuxeW9aNxCYLMNR00j3VbsAOPyqHhbHqlyqmRJ7ESBECNDwn5zSbhnjNB1WJwytGsM98bJbXFGpIqqsCLSA8GOvzpdy0H7GYKWkAnwkwOZgU/isAgVQlwuF09nKDI0IM91FwY3HHKZJSW5RDNsZdKgs326j90/E/6U+rFdPyotmYB7l17kpHAEsBljmR3a1nSY3LJa8iZZKK5JuHUZdeZJo2tDpUq5hhbVEynRfbnMLnVgQIiZ8opnKaFqMcseRpl45qUbRGdT0pi5bMcKmuDTZmgWEKoqRULbP8A8e5/ZP0q6xNrnVVtPDE2bn9hunSaLBq0ZZmsPb7I8KFPYZOwNOVCupYNEvZu7H21sAsO2vPTQgmdOECum37Rey2UjMxMFvEHXymqTdXBzdY3GACrpPU6H4T76tNo7VtgFLXbeCJXUCdNWHDw40TT5duNzmxXNC5bYo59tDd0X7rXEuXLYYiApiQAFnjzgmjXdBgNMRdHdP8AurR4bBlREcKki0a5MtXkb4Y2sEOxkn3XuxpibnnP81JTdnE8sS3x/mrYhBHSkyAeJrHtWT7SN+DH7bM7gMFtCwGFrEgZuOa2r8Ok8DUf/gWPZixxAZjqWYD8tB3CtipFNk9PlV+2ZKrivRGfBjd/yZY7Cx/9enu/21SY7dXEPdJdWZjEssEQBHZmAOHlXRoNH6vrW4a2cHaS+hUsEZdb+pj8bsfFsy+qFq2iIiIrHO0IIBZimrfChb2ftAD/AKJ8v9ta2KO2KxLVSk7aX0LWFJUmzFYjZO0G5WT0qg2w37TiWKI/rmH2iyuQOgh2tvxykrMEaE10rauL9VZuXJPZRiPGOz8YrIbgbPzvduMTooUHqWMt8h76d0+plHHKdLj9wGXHcoxtnXN2tm+rwdqz2TktorgcMygZlPeD1rG7wnGDFXRat2WQsMpYiSMq8e0Dpw91a3dJEt2TbB1zuxnUyxn49aZ24qG7KkElRmjl0kcjTeqyKWHekn0A4otT2lBudtC9Ya5+02QqvlIazDcJ0ZQxPgR30N6tuu7q1uyRZQH1j3MqkjpbGaZ0iSOJGlWCpBNHicILiFW1DCDXN9ult2tKvv5jXgLrbsZG08Iyxau287WyQoYHsrqZjSAeM9Kw9q1jGu+sFhSxWGYsIcz7ajMIDLlMdZrR4HdG1aYkZgCZKycp6SvOrq1hwOFFzfiCklGK4+f9GIaZxdtmPzY8f9BPJv8AfUe0cYmIS5cw4KqZOUgnhxUF9SK3ps01dsCllqtrtRX6/wDQrxWqbZkhvtfuD1K2JctGdAVUiZ4PBHSZ0pLNjv6lPeP5611nAqDNP+qFEyax5OXFGY4VHo2ZzdBLz4hjfGQqsqFg5pMGeOg7ql72Ya7ZtobSyS5zBtNCvZI1HT41LxWCdWFyy2Vx1Eg+PCk2fXXVy3ypCmVCzz4kyT0o8dXj8LbXPbyBvDLfdmNOKxh/6Se//dUK2cTP2lhWWZEMJEGdAxIPHga6IMAoptsIlAhrHjdwSX36hJYVNcthbu7VW9a9Vfds0yC+VY6BAoASOnzpO9ODvWVRrBtuWJBQniI9oGR51FxGyEb8+nhUexs42zoxPSST86NPWQyxqUef0Mx07i+HwV5x2P8A6u37/wDdTD7Rx39Xb9/+6r04g9KjXr091LKa/wBUG8P5spX2hjeaWveP5qkbHwuJxDMlwrbSCCRqSTpA1p64KvdgsDYUkSQzKQNTBadfCfcKc0yjOVNIDluCtNkO16PMQAAHtEDgczCfLLQrYW8VlAB5d4H1oV1PAgKeNIzS4NSO0A3cRIqSgCjsgDwo6FeTtnWE5jSlU0KFZLDE0Fo6FUiB+73UXqPCjoVEUKydwpXqzyoUKhBDYfupKxwo6FQsy/pAxWWwqDjcbXwXU/Er7ql7j4XJhEMauzOfflHwWhQp+fGljXm/+isecz9DQXcKr+0Af11pVm0qCFUAdw+NChSW59BmgpM04l7WKFCqIOZweVJzUKFRkA1zSozXZP5UVCoyIct3u4UbYxhyFChWo9ChX7YYEgUa3aFCo+pKFNdFM5hNChVMgTOKaLA0KFWQbe0vSmbmBU0KFXbIR3waioWET1eJRgYBJXSYOYQAR4xQoUzgk1NGciTizf2m7I0oUKFemOQf/9k="/>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sp>
        <p:nvSpPr>
          <p:cNvPr id="17412" name="AutoShape 4" descr="data:image/jpeg;base64,/9j/4AAQSkZJRgABAQAAAQABAAD/2wCEAAkGBhMSERQUExQVFRUVFxUYGBYWGRcfHhodFxoXFxoZFxgcHSYfGx0jGhwXIC8gIycpLCwsGh4xNTAqNSYrLCkBCQoKDgwOGg8PGi0kHyQsKiwsLS8qLCw0LCwpLCwsKSwpKiwqKSwsLCwpLCwsLCwsLCwsLCwsLCwsLCwsLCwpLP/AABEIALcBEwMBIgACEQEDEQH/xAAcAAABBQEBAQAAAAAAAAAAAAAFAQIDBAYABwj/xABCEAABAgMFBAcGAwcEAgMAAAABAhEAAyEEBRIxQQZRYXETIoGRobHwBzJCUsHRFHLhFSNikqKy8UNTgtIzwhZz0//EABoBAAIDAQEAAAAAAAAAAAAAAAMEAAECBQb/xAAzEQACAgEDAwIEBAUFAQAAAAABAgADEQQSITFBURMiBWFxkRQygaEjscHR8EJDUuHxFf/aAAwDAQACEQMRAD8AzKLpHCJRdqRpBUyId0HbHnMmdDAg78LwhUyOEEeghxkxUkHCRDhZ4vdBDugi8SQf0ML0MEfw8OFmi8SQb+Hhfw8EvwxhwsxiYkg2XYyogAOolgB5RLPuxSPeSUvvEbfZkIEs4aKfrKbXnwyaDV42ATpEzEylJSSkkapSSwOem+CpVuEjZAyZ5ULJDvwsFBZTC/hIFtMrMFCyQ4WOCwskPFjPoRe0yZgcWPhCfg+EGxYoemxxe0yswCbFwhqrsB+HwjRCwxNLutwTRgKksAO0xoI0rImSVcKDmhJ7IhVslJVnLT3RuZlxqSAqhSciCCDyIhqbrje2wTORMPL2Qkj4KbnLd0W5WzyE5IEbJN1Q9N1jWLK2HrJlRMmm6huEPF28I1ybqHGJU3UN0V6DGTeJjhdlMo4XXwjbIugbjEqbnTujY07ybxMJ+yeENNyD5R3CPQk3MndEybmT8sEGns8zJsXxPNv2CPl84T9g8D3x6ei50bolTdEvcIKKbfMyXXxPLBcZ/ihybmXx7o9XTdUv5REyLtl/KIIKrPMzuXxPJv2XM9P9o6PXhd6PlEdG/SfyJnInkAlZUeHCXDb2vGXZpRmTMsgBmonID1RjHbG7TyrapUroWwsSpVFAKo4UArJtSNzRzBSxGY1uGcSRMuFTKi0EQ4SvvWMhJMyr0UKZUWuj9GHdEIvbKzK8qQVEAAk6NEy7uWnNChzBiUymZosm2zgkpCsL6gEkciokRe0zS4PWVJd3rOSVHsiKcnACVkJbPFTveHKkTTXp1k/xN9GjzC97wmyyUzMQUCQytTqRvB36xpUZjgCN6eiqwMzPjE9EuC+ZExKmclJdgD7xZRFCMWfDsjT2m9pUmzKWSUdMtKWIUakEkAVbVzkz1jxXZe8cMyZiU2NlAvhYppQjJx5QU2i2nxKloQSoICnJLuSAwB4ND6VIt209Jlkdq8gf52m7ssxCyUpU6mCmqKFwCN9QRSL9mu5Sj1Q/rU5R5hYNpZiSFJUXSXY+I5H1lGosPtOmhSEhKCMSQQRViQ/unNtfCFHKbvaDiNn4TYACGB4+kOyrDaRbDJUhGDBjCgSS7gAZc/1iyjY38EGTPmrE048KyOqXBLM1CXoa8TF+z7SS0qMwyl6EqYkagVZmzER23aKTOmFXShLsAlaSAANAp6w1WRzjj65nHdD9ZALNDxZYd+OTTD1x82Q303jjEqbSN0bTSOwyBxAtYFOCYxFjiFU5pmAAqwAKIDO5yi6i0DjGVvO3ql2oKSHxBYLOCyCkAA5arhbVVNWACMZh9Owdszf3JbQtRSUlSSAQc01cUOW8RXtFjCVKA0JgPs9eajMlgBaUlQosuT2uaOc+EaS2TkqmKYgsztxygun9y48SrxhsiUkyYlTL4RLZ0hRwg17YtzbFhcu+XPV/XODqoPSLnI6ymJfCJAgRIGhi54TnzJ4Mov4GL4EgBPSPCIkwQi5gSkqNAA57OEQWe80kh0mu7MPv9GKZ1UgEywrN0lpKIeERMuSwcFxDRBAJicEQssg5EFt0KIy1hucz1TD0ikJc1SesSXIDnQCsYdtpAA6wiIGBJPSa0Jh6RFO77IJKAgKWoB6rU5rx3RaC4MIOSvCxFjjomZJ8y+0+3kzZckGktOM7nXQdwHjHpuwmx8uyWZYQoTJ8xJKlbzhICU7kirc+Med+0W5ApcuaFMV9RergVBHFn50jV268F2ES1yUGYgBASKUcDAqpArkTVi1DWEVddiiMbCMkwwU5QuGIymYZUucvCDMDqCckqqSh9dK61i7c2BWIhbqDggZjg2YMIMwU4h1QtK4hs61oQCpakpADuSwpEK7SXLpZzk2X6RSu+binKmLQQl+jQCBoS5r8xI7AIo2YkWvcYWE0MCNQ4I3H6QhtYGhFIkTOQ5SQwLsrLCRyz4iAtts8wLUBhIBIdyMi2TfWG9OK7OXbb+kFcrIcAZl9d7oGsBdqbxE6yzZaGKlJYYiN7/TxiOZZFnNCv6T5GKU+60mhdPMKHiRHXq02m6q2T9Ym1lg6ieaJnkEg03g8NDFqz2ok0IpvyjWnYezrNF1/hL/WJZXs5s4IxLmcnA+jw22nJBxj6y69WUI6/SZ+7LOubOQh2xKZ6DQnNqad8G7JYiiaFJSucEL6uAA4gnJRIoHNW4MY0dh2MkpDdHj/APsr/dpSNFZbrKQAMKRuSPpRo534alDmxx+k64+LWAEVrnPn9+INsN7WqYVJXJXLQSkpOJNOsnGFh6uBiFKFI3lyyZYGsWEWIaue36BonloCcmHL6wZdYlYwmW+s5Vym5txAX5CVkWdWgPbTzrFhFjOp7oRVqA19cYgm3o36xr1tTb+UY/z5wWytevMvdElIJzpHlO2tsnSVMlRYrMwDc9S3g8bydfDpU6sKQCSokABt5NIB7R2KRaJQWMUxeAmWuT1sWXVSkOFhRS28F2aE7K2Fy+qciM1sNh28R2yl/wCCyzbVMJIlpJA4mgLDjX0Y1Nm6NPRzpk2Yy5KJhQkEOSHU4Z3cFhSM/sPdJNkKFyJspv8AyG0SlJAGmFCvffQDXNsjftG0dmkqEubMSEoSACopydTJJAGQ4RdSbXYoPt4hCc43GPuvb+avE1nJKGKvhUATRwognmBByz7SyJhdcqciYkEkFBUwOZdqA73aAFqsUmZYwbPMEyYyCkJLukn3QdGBHdBK5ZM8IWVlMtRGFKtUoOFxmzuM95O+Crpz1Qn9cf2EjvXt92OIXTepSsGUDMFA7sAwq+Km7Ik8IbPt4Kw5SMikAkpBBqD2sWaILPdSKA45nMsn6DueLi7sStOFSUpS9MOYOThWXhGbdMgr2huYJL2L5xxJL3mlMnrKxElPWpVy9OGkZ6RbQsOmYDhKgrIueGEliKBjGIm7SKTMWlSiCpTk7wkuzcRTui0jaBAxUlIBLqw5qPLfCOqq/ibR1AEepXam49CTiew3dOxSEKd3AfmKHxjploCSkEEuQKA6lg8eU3RtPMUUqK1gJcgPu6uW5gab98ay27alISlHWOYwivNROUbOoVRtGcj5Sm0Fi4Yjg9JqbfOKZaiASWYNvNPrAJLIs6yp0KSoFKqhmAryoXEBJtstcxBmAg7wCokaVph8YI7OXb0iOknlSlYqAqITRs0jOr0LiB5e63AGDjvKasUId3mamxTCZaHBBwjPOgzO58274sPEAnQ4Ljp+mwnN3AmSvHQzFHRW1peRPGfxVjnhQnqXgTUYmzNHDAEFnyi6dorEJUuUmWqcAMCMYJBYuBiLAsd8ZkvZrLO6VBSZiCwXhfI4VJZ9eOfKAdivzo0GWqXjChjYsycRKizF6irb43qtCr2Z3YHgTdOpKLjGT85uJPtAZQQws6WOFpRU+6iSkDvfhB24bx/FTpC8VAcMwVCg4JCSNzih5x5mu9JU9wbNMmVY4d5c8s8ylqxqdj7ALOoTEylSzSilE0BBYuTAh8Kq6jM1+OfoZoPaLJlWVlSlMpZJEtnw6kgCuEn/ADA3Zq+lTpAVLHR+8TLWWUC9CHSXBrVv0v3Bak2u2WjpkhUxKpmDEAWSlf7vC+RwtXeHihtrZUItASUsFISoEOM8QNRxBhLX1lcbu37RvSvzgd4RkWtCkLKkICqJU+FyCFOFHKgxa798PKgcgCN7/XWMlZrCPxVllMUy5hlqaootZTiJDVISW3Ag6x60LhspTh6Ng+hNCS5NXdy7ku9YLp9OtaK1gyGGfpB6iwscLwRMkmcl/ddtE18BlBKzXfjPVS/cPXZBuZs5KSw6RQG7q5cN0ALxvxNmnFKR7hYEkVhbUBVIIXA+uZKVLZyZVtVjV+IEo9GWIxoLH3kuMxm5B7osTbFgQTLlNhHwpAAbe2nowORekoqVMEolZUSpYS5csKqAzZu4QRl7VLUnAlCkjUqYO/ie6Nq5tIVEPHy6xyx19jNjiDJu0kqSoJnukkOFpSSnMhlDMFwcnEGEWkKAUFBSVAEEZEHIg7iIC3nYk2gNOSF8yqnFJd09hETy5TAAUCQAANAKACOg2gZlyMAxPUaqhzlFx/KWJ9omh26MjSpSWrwVFOdb5n+2pX5VII/qIPhFkSSc6xKiSNw74iU6ur8oU/5+kULVN1JgabeZyKVj/gs+IBHjECZyVqYLBVucP3Zxp0JQMw3dpHnt97fmYpSbOMMsEstgVK0xcAdAK5ORlGm1WorHvQff/wBlLVWx4M1CVyZsidYJqAlc0dWb8yRhUOs3VVLWAcORYEP1mH3VsxMs0tBCyvoSqYDVIJzyBLBqZmMzd22RSsdInHkMQopn1IbT5Wj0i1lH4ZS0KmdbqsqYojrUyJNMLmF0vVULXDJ5hmrLMBX0j5N7z7XKMubLRKSlSFYkTirFRXVVilparHM5R0jZeXixCUjEfjKa781V7nh+zi2x8k/WDKrZvitJrSKgcDPmTUaceoRniRSLrw5luX3P2i2iypHPfn55QKtO0BSWTKUviCkeBIMQnaUfEFo/4q82bxg62G7q4+8AVCdpoMQH6wxVuAgF+35RyWlR4ERTtt7FQISDXV2htNMvc5gjYZ517RMMqepIklOKaZqZpLukoSFITrhC6gHKu94zptiGSUgFbs9STxfMfrG4vTZtU/Na6OAOqWB0GIGBkn2Wn/cUO6CPSTnbjJha7wCN2SBB1nvQqHVLIS4cgJYqJJBYlwK1p2RrLrsuJdoKVTFDAkpDlsQUVdUbsIDn5Sd8Pu/2WyvjXNXrVTDuAEbW6tn0SUBIKsA0UpwG5xz10DK2SQJ12+MgrgLk9j4MzexM+3pqJJQGIeYoDMitHOm6PQrOCwxMTq2/WK0lQbqJKuIoP5jQ9jxYRLUc1MNyf+xr3AQwBXV0nMv1Fmpbc8nMwJzLbhqeQzMOExRyDcVf9c+9ojlywl2pvOvaTn2wOvTaaTIHvJUrcCO8nSBNcT0lVad7DhRmF2Pzq7MP2hIwytu5pLhNODfUPHQL1D5nT/8AkXfL7zDz7gTOKVWhRXgSlKR7qQlOgq/GpMW7JcVnS2CQknQhAPcpVPGD8qwIHwufmNT3nKJQg1NOMW/xMf7a/ecsac/6jKcuzKAoEoHafAMB3mLKbMDmpR7W/tYtzeFmTezlFWfeIG6B51l/kD7TWKkg+2XsLFahMSmgCVFtArEk0GeX9XKCN8+06xLCf3AnqD4QtKcKSa1UoP8AyiMbfd+yxaHXUDCGdnSwcd4Mbq77RcEuWJslUjEoYuuFzJqaVGA4lJPAAZ9/SepAi+oCxx27yK3PBxMLbNoZypqrStKiqYcSSAQlkABpejJGEMCWo9TX2mxXiCkFLVALktnr5R5VtbtjZLZMkIGNJlYgZi04UkKYYUgl9AagZRp7mvCXZkoExaW6oQslwHyy03NBbamtqDBcY7TO4A4zN7ZlSwCSpJOZUTQR4/f9+NbVTkMQmZOAIoCElw519w9ilb40ftKvpFuspslnR0i8ctRWWCU4SXq74tGbI8ow1i9nU1QaZNSkbkAnNqOaaboVSh/EwbBNFd17JmIlDEQtYIIBLdWpOba5s7EQdsslDMoqSo5PlvGXCBdy7Ky5ADFSiNVHfUsMhXdBNVmlE+6CdcIr24awW6mzZ/DYA/tJXYmfeMiKuahJbpEd58okl2uX86Yi/YqFf6MsPqoB+dHftIiGZsVIU/XWgn5CwHIKxRzrr9Sn5bFJ+kZRaG6qfvJ7dfEiSAZk1KQSwzr2AQ2Tf8hWU6UMveWkZ5MM+8CMLt7ssuzplzEGbOlJxY1Kb92SUgOUgMDvIanGMSi3sWBpz+kHq1dxT3Yz9IGypA3t6T16/NoZSpMxEqZ0iiFIKpbYQSDTe5yfKseZ3Vck+cgrSAEJOEuwLtklyAQOYirZryWFOkszO24VD9uXbxj0bZe85cyz/vUpZbqUkCnWrlCeuvdFVo1pakfiZO1bMTESulExKhXqlKncDIAYge+NdLty0WKWqYClRnFOE6BCVp8wYvBdkmFKSEgS1P1VDVs2qKCrwItRXPC1pShagorCTh6yFmqUKOSkvQGhD9gNPW2qrfd2hrcUMCs1GzV4Yiv8o84Nm0iAGzFhDEy0TAVhJIYkJZ3S9WJJBYk8IMWizrR7ySOYIjpaOlKqdtmOMxDVWGy3KfKPmTAdIrLAOsOJClAJqAHJ3Emg40ieXZeEbSjT6hdwXj7QbtZUdpMomwYs2I4h/OE/YCAOqhKfy9XyaDMuSAHLUirel6pTJUZYxkghJ+FyC3WND2PGH0VSDIYj9ZYudjjEwabxmL6VUpSkS0FSUOSVLIoTWoS+UCLDtPNkzximKzAUHLcyC4PdrGltN3IQEgzKHCEJYBu1q9pjz+97OpM0lVMRW1XfCQPtHJpvZ3OT9J0rKQqjAnud3TZkwBYVLwkUYOajmwPfBVFmS4JBURqqrcQMgeQEeeez2+FomiyKYpEoLfUMz8x1kjvjbIvuWZwldbGXw8gCSeVDDx1DHAYxP0RzgQs8IZwGsRF4gtCsKSS7DNmMaZWUZImAQeIJ2psS56Ay1JSmvULV3n5u2PPbbcUzHiWszUuXQslOKjVUhiOzdG9tkiRMBUAh1FhiCQokcdT48IEzrsS5DKHJSvJ2gNWopQ7mBMZ/jKNqtiZiVYJje8E59V1KatOs1ecdGhF0v8av6fqmFhj8ZpfBmvxGrHG+OnTlv1ShhoQf7gT5RasVgmTPeGHk5Dcy3dXSKbOftE0metDFBZjkajujk16q2se3H2Ev00J90KTdlyElSlsAHqn9YqIuGUtCgFEzGpkxO5uOWcLPvycpJSpL8Rl2w2xzhQgsdRTwgp+I3jB3Sxp6z2mVtez8qbmkKaKR2Fkn/T8THps7Z+z2k4yAFnMkAgneRv5GB07ZIINFEAFnQskDmg/aOxV8UV/zJEX0rL3mE/8AgUo5uOGJX3i9Y9iZCAOqSAXZSiQ+9iWjTz7nmy2/e4knJSkAk8OqUgHvhE2IfESrmzfyih7oZb4jUvQc/SB9Bz3lSQlKBhQMtEh25tl2tFpMtZ3J/NU9wp4xaBDAAAAaD7QmPw015whZ8SdvyjEMunA6xibKPidR3HLtAp3vE6VtRhTLdFGbalAt0ayBqMB8HB8IgmXgnXEn8yVAd7N4wJEa/lnH3/pNEhOAIWFrA1Ecm3VASHOgz7GgH+JSr3VpU3ykHyivOQreYfXRoB5gfVOZsUdHPcMHYhcpYDKCqKSUke61NeUZHbn2ez5stEqySpZlqmINBLSZYZiSKO1B1XJEOs1+T5RHWxAaKr3E1EGLPt910hQKQadYU7SPOOY9eooJwuR946DVaMZ5nju2V2psNom2OWpShLKMSlAAqKkJUcvhrTl31rt2mMpKQAcSAwOhG5Qj3a+9nrDeI/fyk9IzCalhMDZdZqtuUCOEYy9PY2UpV+EmoWr4UzxhPHrB0k9iRFDUU3gCw4xJ6dlZysw1u2oVN94hCW9xAPWfPE9ezz0bZ9opjgIOVQFAeHGOGxs5EwptIMoj3k0KuxnDcQ7wastyWcOBZ8RIZ1KU44irp5gR0krKphBhYq9pY+45MdshedpnWlSZSwg9G5d2ZKkjTV1U7Y115WmbLSPxFsP5UJJUeTq8SIz6ZP4GSuYhAl4iB7xJJ0DlywqWffvjL2m9ZkxWJRJJhO1Ku4yfrx/3DVvZ5wJ6Pdu2lnSUoAUEnVXvEnfoOZO6kaey2tU2qClKd/vK7qAf1R4UbQ+ecbH2d7RHphJUXCnAfRg/0i/XsVcDp9Jk1qxyes9IXLlp600vqDMLs2oHup5gCMjtbtcCrBKZk0KjqSK4Qcho/o29sLptFoUlElSRLmAJmKUW6PAVFKk/M+Igp1YVEeeXpZFSrQqW5WcRSCBVZBbqprmcgHgumT1WJfmW21QNvWGJd8JZK1LUhVCzqryqUt2QLve2BakLTLcJJIBerwpvBEtkzUqlrDApmJKSGo7KYsYtGRNnJeRInLSxUViWspLB/fAwsBxjnVaR/WwVIHntidF7l2dYRuq0WiWjppQAmMH91wKO6DViwqH4tBmxbRrtNpkzLSsyVJYY5YASoB+qrVLuxUDk9NRmrgvVK2S9dHgp/wDL7OVNMQhR1Uk4Vd9QTzBjuWDT6ZAHXOe/ec9FezODPT7VaCgO3Ld3wNlbRygrDMTiV8KRkToG3wKse18mZJEpRUkAMlRAOlHYuGyyNNBFa7bBLQrplTJa1ke8FjCgbgCyhzI7o5Vl3q24DjbDLUK05U7o+89mVWiehcyaUyk9boUOOs7sVPkzZAa8CCVrrDZFtTNDy1BQcgkZOOOsWEWN846dKV7coODEbWfdhu0HdEY6DQsg3R0E9OvwPtB7m8zOGUQWUCDxGXfHFI5xrk3kiYOslKubGB05UjpOpLDj+JTPvAejR5etA5wJ1XBXkwIlPD6QmAHPPX/MaY2eXODKd/mGfaRTwMCrxulUsOOsn5k6DiNOeUFegr8xBB5UsttVLqC445xYu+0gqK8SgTuJHfFNXZDES2qkPwB8vtEoZUOJbktNXKtCVJwqAIPCkUrwuwgY0VSPeSc08eKfKA1lvdlFI01Of2EH7NeTB93piNXpSHmUOIEGBekG/X1/mEVMHDvia8bCW6RCClKqlJIOE9h93yygeH0Occ1yUODDgZ5llcz0YiWvmx9Zwwu4jgrtgZfMvEhnSAoMpIVzAPnEX7OSGYFO7Aogfyg4e8RafX0IXAa/aLWxl5U4kKg9ZSVZFaKJ/MlJ/tYxCbEs/Cg9pT9FQXTJ1y5nviUWZ/QhtNdqF/1QRprPaCrNaJkumBeEahiByYv4QYsd/ErCFvoQcj3GHizADwhlosSFs4qMjqOIMLahPWO/gH+cZptFY2tyP5QxeFjkWlKRMFU+6sFiOD6jgYpSdm5YolQYfwt31aKcklJwqUAB8ROn3gVtTt6mxy8MsPMV7rtT+IjPwjCW2n2Q7U1kb4H9qMhSBIlggpdayxFGASKUzxHKPOl2pvd74ntl6rnYpkxRUpTlyfXKBKJzco6dSHHunPsIH5ZbmTct8aPYCzlVqCh/pjFlqaD6xmLNKmTlhEtJUdw0G88I9V2NudNnksVJMw++QRzwniMu+Ga1DttgSSBumim2gtUxg9pb1Mm1yp6B15UxK2yxB3I5GqXajxsLSo5CM9eWzqZpdQc7zHVRMAjzFd+JfPtjshUD0VpRwaUoDf8AE+cXJntwsgbDKtC1AM5TLAP9ZPoxibRsIk5EiKMzYZYyX3iAfhB4/eF9eVpc8KUVoBT1iQE/CHoOLBh2RVtaQSlIbEtzQF92Qy1p2wVsuwk0nrL6vCkbO57hlyAyUpHHUwxb7hgiULIIuLY8TUoUpU1KShJUjrJIJApiLa4vDkD52CkEMJ1oTyUg+aTF5CyMmAGZOQghIWtQoAB8ygf6U5nmW7YRsqrXlgIT1XJ4JliwWOVZ5SUIIShNA5qSdSdSTE6StfuDCD8ShU/lRmP+TcjEVnsiQcRclveJGXBmA5ADKLiUDfAG1GBhJAmTkyP8GnVSid5Ur6Fu6OiwEc+wmEgPqN5m9o8TLiSUtgURwLt41ijLtsxKziGEn5st77tYN2W6Zq6BJbkT4feC9n2TUR12bcfsPrCdFTqc4xGnJI9xgKRb1UJXi3Vz7IL2K+QS0RXjsAwxWdbK1QrI8jp294jLrXNlzMC0qQoGr9leXhDWSIvkTZ2q7EzBilsk7tD9jy/WAM6WUqZacJD+hv1hLvvQpUzmmfCDkq0y5g64BcvUdzGBPSH5HBmw2OszqpIJCmY7xqHyP0gjYrWCa6b99Rly84Ifsazkv1hyV94cbikn4194/wCsStbE4PSU2DyJZkWtEMm3bZ5mmAn5W8su5oj/AGGPhmntA8wR5QqLsWD7yf6vtB2UNwwmQSJBO2ZPwLSeYb7iKUy5JqTVJPJj5eqwflrCRVTkbgfOHi8gMvI/aAHSoenE2HMDSdmJpr1UHiS/g4hVbOzUj4V8Ek/UQel23EWegz+0UrXtEkOJbU+LTsGsDsqprGWMNTXbccIIEMkgsQQ1GPrwhUKhLVeRzWczrX9BFC0XuXKUIfJ2ISAxcOamu4Qh66idQfCrG6GE30Hr19Ign2nDwPrTfFC03yAks3Fql9ABpWJtnpap0wrI6qfiOWLcDq3m0QOzgkcDzKbSppyN/JPb+/yg7aWZaESnlImFSweslBWpP/EZd0eP3kVlZ6TFjeuIKB7Qax9NhIAgNe1yyppdSUk7yPrF1X+l2zBWg3cE4H7T5+TZ1jCVAgGgcZxsLL7PZS8KipQDAlI15HONFtfs88pKkgfu1pIA1fqt3keEFbDKKUBwzAUcfSCtqncBl46xdqkTg8ypc1wybOlkIZ9+Z5nMxenyJa6KQhX5kgjyiRdTl64wuF615DfAtxznMCeZVVd6KMkpH8ClJ8EkBoabGof6ihw6h80v4xdEn0IlRI4eEMLqLl6MfvBmtT2gwSJm9BHFJHeQfpDeimfFLf8AIp/7gnzgyiRoN5bh2ROEAehDleu1A75gmoTxAQmpS2NE1OXwFWf5MUXbOjF7iVHioKAHeHPYG4iCoYdrPDgD/mGT8QsIwcZg/QUSnKsADKLqPKgz91OnPPeYvhDQwFv8Q8q7eNfvChsLHJMKFwI49nh3ecK1c8/1iCZaAkH1oP0jAXntjbrNOIlSjOlDIzk9bsVLw0yzcxaEMcE4kOQJ6Sytzx0ebJ9r85q2Iv8AnV/+cdDXpV/8oLc3ie5ANDVKaA9m2vsy/wDUCDumOjjmaHsMFEWgKDhiDqGI7xAwwPQyMrDrFM1PLnFS8LukzQOlQFtkWLjkRURbKxDQUjKnKJMzzi+tnTZlKUjEqWtSiC3uu/VPId7b4rWe2aPHp81aVApUAQcwQ4MAbbsrZV1SDLVoUmn8po3JowRjpNBiJnpdtMWZdsO+Kdtu2ZIPWZaPnTl2jNPlEUucIsNNggw7KtbAEkgHItR+J0i4m0KJKWZQy/iHD9M4AWe0hLELwFjixB0Hu4b++DF1zmSKJbMYVApJ3gEODCVmoZGxHUpVlzE/Fu7+sob0orBCfZJS6nqq3g+YrFOzWSWt3KgwDgENV9SH4ZCDrqVIzAGsggQZe15YUBIzXny1+3fA+yFa/cSpXIExpJ9nsqFYlJSpQDdYv4GnhDJu0SQGSwAjk6h/UsLE8dp3dLqBRSEVee5gOfcVpmLT+7ISHqpSRu0d9+mkOk7HzW665aSc2JPZkHizaNoScoqKvJZ+IDtgG0GFPxC3GBgfQQnK2ZsyareYc2JYPyGfa8W59tSkAJAAGQFG4NGWtW0aECswE7hXwEZW37eqJIloNHDrP/qPvB66nf2oIndaR77cz0Sbe7RUXe8YC7NqyolM/qvktLsOChUjnGos82UEYjMSR82IH/MR6HU4aLjUBvyya8baohI+ZQbsIqOSiiLyOBfl2QHsczpZuOoSlsIO4OXP8SiXbcIMiraHfURtQMYErUBhjd16zkocNTjXP/MTJRUZ959ZQiZeeXHPuMSYaPTl36a8oIBFMzkyvVIllym17R2ZwgpT0PKFbdpxPHONiUZIkVL6djemjvR9VhhUHyz8okMz71AjYMqK3+IeOHH1xhpNOyOWDuNYvMmI9I36et+cItXEBm9ZQ0Go9eUJiLUzbf4NE3SYkU2QVHPSKq7Kz69n3zi8VM/r1pDVLejn1ujDKDLEEGwA6eBhIKYP4fL7x0Z2/OazAxlZ7xvyo8MkpwqxIKkqOqHBPaljEpHAv4bvXbCKQAMh4VeAAmb6SzJ2mtCcphUNAtIUP5qK8Yv2fbKa7TJKSN6VFP8ASQfOAoGIfVvF/WkOXLdtwrlp9e2Ci5x3mCqnrNRI2ss6mxY5b/Mkkd6X8Wi/KXJnURNQvglQJ7Rn3xiOhoMudPXrjDJllBzSCBvDj1nBV1B7iDNKmbmfcQUCK1oX+0Z617AKd5M0o4EOO4nygbJUtB6kyYnglagBpkCAdIISNoLSMppP5gk+Yfxgo1FfgwZ0/gyIbKW1P+yrjiUnwwq84RV0zZah0hQhRZsBUon/AIhNYII2xnpPWRLUKMwWnNtXI8IRO3M3pOtZU9E1VJmkr7EKlpSa6YvtGmetxjP3E2iOhz/WdardMTLoiYoimLoljwzjMm9J2FalpmJDjrBCx2VT5cI9EkbQWZfxhJ3TBh8TTuMXUyELDjCoaEMQOTUiVadR0OcyrbLGIJGMTxG3XuQsjGdKE1y1esNl29RNFR7LP2fkqzQD2QItns+sq/8ATCToU9UjtDGF30RJJE6lPxRFUK9YOO882m2okZmmkVZi8SSHIU1H4ZeuMbq0+y9HwTZie4+YMUZ/s3mDKakjiiveFN4Qv+FdZ1qvi+lIwRj9P7TEMrUA8qeGhiCbZkqzBf1rGxXsFaRkqWrniHi0RHYu1/LJ/mUf/WLC2A8CEs1+jcYZs/pmY9F28T3QbuW4sawlKcSj3DiToIP3dsBOxAzFIbckEeZjaXVs8iUGA7qeUM7LbBgtxONZqtJWc015Pz6faWLn2aky5QSeso1UqtTyyA3CLEzZiUcnHrg0WMKkikXXI4w+iqBtA6Tkve7MWJ5MATNlDooeMVF3DNTkD2P5h41oMOizUh7Shce4mFXZFJph55eUIX17HH+GjdLlBWYB5gGM1tFfkiUTKlpTMnke6MkP8S2y5ZmAvQgGc4hUYN2gp2fkKsGr+sKmuo8IrWQEJ6y8R1NN/rSLGPR4TOMzUchJLHXNvH12QqBhegD1yFfvDUqfKja729PCg5EevTRWZI4Z8D605+EMXPAIxLSh6dZSR3OamH423n9dIjUsHMBzvD5xWZYxnmX5FhQoUUnhU+YBESC5yc1AJf3mccnAz8oCqsCHfCkEagAeVYkllSfdWsbuusgf8SSBGgy9xCsykcCFDcBP+rK7/wBIWBqLZNb/AMiv5Zf/AFjo1vTxBY+cFAA9gp6bs74U9z61r6+8crdyb/HfHJf1TnyhObiOzd2cOCM28SeffCGu71pzhZcsB2qW5Z8HiSRpl5/bszhyU789DTtaFZ6sSwr6fi8RqLNm2oHr0/CLlRSks4OVKOdPR5tCKJ78tW/XjHB2oddeXD1nWGzDXTn9axMyYiAK73dxn6p6MdhH3am/Krb4cgvn398NEtwz9nhEzJEZg78My/d3nthDniDpVvDA9hFYcUHPKuf0+kRFIrUne2m+JnEuX7Pf9ollkzVKbRfXB4Opz3EQTkbbzKY5aFflUUnuIV5xnVDTTe+7dCpS+ppTd6zygy3WDoZRAPUTXI22kfEmYij+6D3YSSe6K1h9oFkmzui/eSyfdVOQUIWdyVHXgWeMyqXu8oQI3hufGnGCjVN3EGalnpYszjQ8socLKI85s6FIIwkp/ISnxBFYsKvu1pBSmeqoIBIQojOqSUmopm/KCLeh6iDNHgzeyMCsWFSThOE4SDhI0LZHgYnTLpHlmwUld3zp61Yp0ueElRpiCkuygksC4UXyyGcau9/abZLOgkifMUPgRJX/AHkBH9UNJYh6GDathNSmXrD2jyCZ7VrRbJgTZ1osrYv3U1CyVsDlMQXUcuqkJUMxiaDlxbXThOmBSpkySQViYcBShVf3SJgIMw4g2EpSpPxPnGywEnpNPRQmI7RaEISVLUABqYw6torVMNFJlp0IGJXMnIcmMRWmcpZdRUpQyKjX9OwCANqVHSEWn/lCN7bSzJvVlFUqXqpusrgH9wNrnygPKkpSOqOZfN3JJOZPPOJAeAzMPQQWrpprWE2sL9YbpwOkUTNG7TxhxSzFuFKev8QiUVo+dX7RnHJ5cK+s+UYkkmJw9Kco4DiSN/j2R2Fy+71r94ZLNNd3qpiSo9Jc9u/1pDVK8YQszBxvNe6OSmtWajV+nOJJOBchssn/AFhyTWopXv4/rHSywNXHr76QzG2enouIqXJMKtP7YSGqmVoA0JElyihnGWtW3QiwHG71q27SEjoDNGOAcEio3ZH1945Cw4PPw7ISOisy8RFkEPpvpp2Q8Bqa6fSOjo1jiZ7xrtX1v39vZCkgZmhrrxaOjokvtGk7sssg+6EX3MM4WOiSdoxJcAZEnTj+kdhYmnPLnujo6IJDF0ID6NlrVoQBhlnrCx0SVmImWMxTTnrEvQggcfoKenjo6NASEyRctQcEBxXTSGyZIrV6do4R0dF4kEkDs/Ej6N3RVnyNToat+sdHRJnMZNuCUsOqWg5NQby0X5cpgAXJSGBUSohq0JekdHRYM10EkSl8tfPfrzjlDh3nOOjohmflOFKt6aEfgDHR0WJO8fkOQqNdDD0ppzjo6LlmNSl0lxTUP5ecNWWA07Tw/SFjokzEOefrOHpQ1AI6OihNdogZ+Q7+cPWB2n15x0dFyonTEUxgfzfSOjo6LzJif//Z"/>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pic>
        <p:nvPicPr>
          <p:cNvPr id="17413" name="Picture 6" descr="https://encrypted-tbn2.gstatic.com/images?q=tbn:ANd9GcTpQ9gejrWoeW8zINCHWtDPo2RekEvapW5dwo-ouK968wlr3nFH"/>
          <p:cNvPicPr>
            <a:picLocks noChangeAspect="1" noChangeArrowheads="1"/>
          </p:cNvPicPr>
          <p:nvPr/>
        </p:nvPicPr>
        <p:blipFill>
          <a:blip r:embed="rId3" cstate="print"/>
          <a:srcRect/>
          <a:stretch>
            <a:fillRect/>
          </a:stretch>
        </p:blipFill>
        <p:spPr bwMode="auto">
          <a:xfrm>
            <a:off x="457200" y="3733800"/>
            <a:ext cx="2476500" cy="1847850"/>
          </a:xfrm>
          <a:prstGeom prst="rect">
            <a:avLst/>
          </a:prstGeom>
          <a:noFill/>
          <a:ln w="9525">
            <a:noFill/>
            <a:miter lim="800000"/>
            <a:headEnd/>
            <a:tailEnd/>
          </a:ln>
        </p:spPr>
      </p:pic>
      <p:pic>
        <p:nvPicPr>
          <p:cNvPr id="17414" name="Picture 8" descr="https://encrypted-tbn0.gstatic.com/images?q=tbn:ANd9GcTJZAb0UYdGTs_nUMFCqsPwchNns41NLkKWFeCQv1y5OusAgQuOeg"/>
          <p:cNvPicPr>
            <a:picLocks noChangeAspect="1" noChangeArrowheads="1"/>
          </p:cNvPicPr>
          <p:nvPr/>
        </p:nvPicPr>
        <p:blipFill>
          <a:blip r:embed="rId4" cstate="print"/>
          <a:srcRect/>
          <a:stretch>
            <a:fillRect/>
          </a:stretch>
        </p:blipFill>
        <p:spPr bwMode="auto">
          <a:xfrm>
            <a:off x="6019800" y="3276600"/>
            <a:ext cx="2619375" cy="1743075"/>
          </a:xfrm>
          <a:prstGeom prst="rect">
            <a:avLst/>
          </a:prstGeom>
          <a:noFill/>
          <a:ln w="9525">
            <a:noFill/>
            <a:miter lim="800000"/>
            <a:headEnd/>
            <a:tailEnd/>
          </a:ln>
        </p:spPr>
      </p:pic>
      <p:pic>
        <p:nvPicPr>
          <p:cNvPr id="17415" name="Picture 10" descr="https://encrypted-tbn1.gstatic.com/images?q=tbn:ANd9GcRYSnqHinHtMQCV3kyBl6SIMqIHHbARO20-Hj5ahAQCqPLF28OY0g"/>
          <p:cNvPicPr>
            <a:picLocks noChangeAspect="1" noChangeArrowheads="1"/>
          </p:cNvPicPr>
          <p:nvPr/>
        </p:nvPicPr>
        <p:blipFill>
          <a:blip r:embed="rId5" cstate="print"/>
          <a:srcRect/>
          <a:stretch>
            <a:fillRect/>
          </a:stretch>
        </p:blipFill>
        <p:spPr bwMode="auto">
          <a:xfrm>
            <a:off x="3352800" y="4953000"/>
            <a:ext cx="2800350" cy="16383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6" descr="https://encrypted-tbn1.gstatic.com/images?q=tbn:ANd9GcTrt6cn1InAr2dT1eqel0YNkKotOKHHMUOKuEdWfHBEHA3p3Tzk"/>
          <p:cNvPicPr>
            <a:picLocks noChangeAspect="1" noChangeArrowheads="1"/>
          </p:cNvPicPr>
          <p:nvPr/>
        </p:nvPicPr>
        <p:blipFill>
          <a:blip r:embed="rId3" cstate="print"/>
          <a:srcRect/>
          <a:stretch>
            <a:fillRect/>
          </a:stretch>
        </p:blipFill>
        <p:spPr bwMode="auto">
          <a:xfrm>
            <a:off x="0" y="0"/>
            <a:ext cx="1790700" cy="2552700"/>
          </a:xfrm>
          <a:prstGeom prst="rect">
            <a:avLst/>
          </a:prstGeom>
          <a:noFill/>
          <a:ln w="9525">
            <a:noFill/>
            <a:miter lim="800000"/>
            <a:headEnd/>
            <a:tailEnd/>
          </a:ln>
        </p:spPr>
      </p:pic>
      <p:sp>
        <p:nvSpPr>
          <p:cNvPr id="23554" name="Rectangle 2"/>
          <p:cNvSpPr>
            <a:spLocks noGrp="1"/>
          </p:cNvSpPr>
          <p:nvPr>
            <p:ph type="title"/>
          </p:nvPr>
        </p:nvSpPr>
        <p:spPr>
          <a:xfrm>
            <a:off x="1981200" y="228600"/>
            <a:ext cx="6934200" cy="990600"/>
          </a:xfrm>
        </p:spPr>
        <p:txBody>
          <a:bodyPr>
            <a:normAutofit fontScale="90000"/>
          </a:bodyPr>
          <a:lstStyle/>
          <a:p>
            <a:pPr fontAlgn="auto">
              <a:spcAft>
                <a:spcPts val="0"/>
              </a:spcAft>
              <a:defRPr/>
            </a:pPr>
            <a:r>
              <a:rPr lang="en-US" dirty="0" smtClean="0">
                <a:solidFill>
                  <a:schemeClr val="accent3">
                    <a:lumMod val="75000"/>
                  </a:schemeClr>
                </a:solidFill>
              </a:rPr>
              <a:t>All Physical Education (PE) is Adapted PE</a:t>
            </a:r>
          </a:p>
        </p:txBody>
      </p:sp>
      <p:sp>
        <p:nvSpPr>
          <p:cNvPr id="19459" name="Rectangle 3"/>
          <p:cNvSpPr>
            <a:spLocks noGrp="1"/>
          </p:cNvSpPr>
          <p:nvPr>
            <p:ph sz="quarter" idx="1"/>
          </p:nvPr>
        </p:nvSpPr>
        <p:spPr>
          <a:xfrm>
            <a:off x="1143000" y="1600200"/>
            <a:ext cx="7666038" cy="5257800"/>
          </a:xfrm>
        </p:spPr>
        <p:txBody>
          <a:bodyPr/>
          <a:lstStyle/>
          <a:p>
            <a:r>
              <a:rPr lang="en-US" smtClean="0">
                <a:solidFill>
                  <a:srgbClr val="7030A0"/>
                </a:solidFill>
              </a:rPr>
              <a:t>Students of all abilities may participate in a regular PE class with appropriate adaptation or accommodations. </a:t>
            </a:r>
          </a:p>
          <a:p>
            <a:r>
              <a:rPr lang="en-US" smtClean="0">
                <a:solidFill>
                  <a:srgbClr val="7030A0"/>
                </a:solidFill>
              </a:rPr>
              <a:t>PE is not training for Olympics, NBA, NFL, etc, the focus is to encourage lifelong fitness.  </a:t>
            </a:r>
          </a:p>
          <a:p>
            <a:r>
              <a:rPr lang="en-US" smtClean="0">
                <a:solidFill>
                  <a:srgbClr val="7030A0"/>
                </a:solidFill>
              </a:rPr>
              <a:t>PE teachers should be modifying all portions of PE to fit the needs of all their students, regardless of disability.  </a:t>
            </a:r>
          </a:p>
          <a:p>
            <a:r>
              <a:rPr lang="en-US" smtClean="0">
                <a:solidFill>
                  <a:srgbClr val="7030A0"/>
                </a:solidFill>
              </a:rPr>
              <a:t>Because of the adaptability of physical activities, every student has an ability to shine in an area where they have strength. </a:t>
            </a:r>
          </a:p>
        </p:txBody>
      </p:sp>
      <p:sp>
        <p:nvSpPr>
          <p:cNvPr id="19460" name="AutoShape 2" descr="data:image/jpeg;base64,/9j/4AAQSkZJRgABAQAAAQABAAD/2wCEAAkGBxQTEhQUExQWFBUWGBwbFhgYGBYYHBcdGh4YGB4aGBkbHSggGx8lHBcaITEhJSkrLi4uGh8zODMsNyotLi0BCgoKDg0OGxAQGy4mICUvLCwvLjQ0LCwsLywsLCwsLCwsLSw0LDQsLCwsLCwsLCwsLCwsLCwsLCwsLCwsLCwsLP/AABEIALIBHAMBEQACEQEDEQH/xAAcAAACAgMBAQAAAAAAAAAAAAAABwUGAwQIAgH/xABKEAABAgMFBQQGBgcGBQUAAAABAgMABBEFBhIhMQdBUWFxEyKBkRQyQlKhsSNicoKSwQgzQ6KywtEkU2Oj4fAVF3ODszWT4vHy/8QAGwEBAAIDAQEAAAAAAAAAAAAAAAQFAQMGAgf/xABAEQACAQIDAwoFAwMCBQUBAAAAAQIDBAURIRIxQQYTUWFxgZGhsdEiMsHh8BQjQjNS8YKSFWJyssIkNDVD4hb/2gAMAwEAAhEDEQA/AHjABABAHh10JBUohIGpJAA6kxlJt5IFTtTaXZrJoZkOHg0FOfvJGH4xY0sIu6mqhl26ep4dSKIF3bXJA5MzCueFsfNcTFyeuXvlHz9jzzqMkttokFGikTCOZQk/wqMYlyfuVucX3+6HOos1j36kJkgNTLeI6JXVtR6JWAT4RArYbdUdZweXStV5HtTiyxxBPQQAQAQAQAQAQBSLz7U7PkyUF3t3Rqhmi6ciquAHlWvKBnIXFq7fJgn+zyrTY4uqW4SOiSgA+cYM5Gh/zWttWaWxT6ssoj84DJH1G2q1GSA80weS2nEHnSix8jAZIttg7eJdZCZphbH10HtU9SKBQ8AYyYyGfYtty8232ks8h1HFJrTkoapPIgGBgkIAIAIAIAIAirevFLyiavLAJ9VAzUrokfM5RrqVoU18TJtnh9xdyypR7XwXf+MXNq7TJh1WCVbDYOQqO0cPQaDpQ9YgTvZyeUF7nWW3Jq3pR27iWflH380aabHtiazV29D77nZj8FQfhHjm7ie/MkO8we10js59S2vPX1PX/LOeOZUzXm4qv8MZ/RVeo8//ANNYrRKXgvcwm7dqS68Lal1AxUbe3aZAkV6UjzzNeDyXqbP+JYXcR2ppZbtY/XU2JS/k/KqCJhGOmqXUFC6clADzIMeo3VWm8peZqqYDYXUdqg8uuLzXh90X67d9ZabokK7N0/s10BP2Torwz5RNpXMKmnE5i/wW5s85NbUelfXo9OsssSCoCACACACAF/fvaezJFTLID8wNRXuNn66hmT9UeJEXOH4PUuVtz+GPm+z3NcqiW4WUvZ9rW2rGpSlNVNFLJbYTQ6JSB3qaVAJyzMX0qtjhq2UterWXf+I1ZSmXWx9iTCQDMzDjh3pbAbT0qaqPwirrcoqj/pRS7dWe1SXEp+1y7krIuS7UsjCVIUpZLi1qOYAqCaAa7s8+EWWDXda5jKVV7mktEkeKkUtxn2TXVlbQTMomG14m8BS4hak5LxDCR6uRRUZbzwjzjF7XtXCVN6PPTLoy9zNOKlvJu3NiJoTKTFT7j41++gfyxEt+UWuVaHevZ+5l0ugrkpeG1bGdDbwWW9zbpxtqA/unM6eB35iJ07WyxGG1Tyz6Vo12r87TztShvHHcy+0vaKPozgdSO+0qmJPMe8nmPGkcxe4dVtJfFquD4f5N8ZqRZogHoIAIAj7dtlmUZW/MLCG0ak6k7kpGpJ3AQBz7ee/8/bL3oskhxDSqgNNnvuCvrOr3CmorhFcydYwesst5IL2GPIknHVzCBMpGINivZgCpIUsiuKm8CgOWYzjJjMntjNvy5cVJPyjMtNoHdIaCC6EjPFXPGBnwIqRAwOMCAMcxKoWKLQlYO5SQoeRgCl3i2T2bNAkM+jrOi2e5zzR6h8qwM5ihvDca0rFcMzLOKU0n9s1UFI/xmzUU/EnjTSMGc8xl7Mtqrc+RLzIS1NezT1HsvZr6qte75HcMmGhmQMBABAFMv3fZMpVlminyOqWgd6uKuCfE7qxLi5VP4Y7zoMGwSV3+7V0h5y7Orpfh1U27dzZi0FekTK1JbXnjOa3PsA5BPPTgDEWlbzqvak9C/v8AGLfD48xQinJcOC7ev8bGlY1gy8qmjLaU8VaqPVRzMWNOlCC+FHF3V/cXUs6sm+rh4EnGwiBAGgqWDoWakHH3FJ9ZJSMNQeoVloQSDUEx4yzJCqOm0urVcHnr7eqNRIS8VS0222tYGIVFUuJrTGiuhBpUapJGZBBPnSXwTRvznRyuLaTS3dafQ+nqfFdaaKPerZsUVdkiSBmWiTiFN7atT0OfPdEOtZ5a0/A6TDeUin+3d/7uHevqvA93Fv6oFMtOKOuFDqtQdMLtfLEfHjC3uv4T8fc84xgMWncWq63Fesfbw6BnxYnHBABACo2t7Qyxik5RdHf2zg1bBHqIPvmuZ3dTl0WD4Uqv71ZacF09b6vU01J5aI0dm2ywKSmZn0a5tsK4ahTw/k8+EbsUxppulbvtl7e/gIU+LHGhASAAAABQAZADgBHMNtvNm4hLzXulJED0h0JUr1UAFS1cwkZgczQRKtbGvcv9uPfwPMpJbxG7Ub2y1oOtLYaWktpKVLXQFYJBAwgnQ1zPGOuwmxrWkJRqNa8FwNE5KW419n9+jZna0YD3alOIlZQQEYqAd0j2jHvEcN/WbOcsss+Ge/8AwYhPZHVdHaDKT2FCF9m+RUtLqDUahKqUXxyzpujlLzC69tnJrOPSvzQ3xmmWK07NamG1NPtpcbVqlQqOo4EcRmIhUqs6UlODyZ6aT3iHv3cd6ynUzcotfYhVUrHrsE7lnek6Yjka0OufYYfiNO+g6NZLa6OD7Ov/ACjRODjqhpbN77ptFkhVETDYHaoGh3BaOR4bjlwJ57E8OlaVNNYvc/o/zU2wntIuMVh7ME9NoZbW64oIQhJUpR0AAqTAHNVvWvNXhtFLLIKWgT2SDXC2gauucyPmEjng9bh93LufL2ayG2U1UQO0dIGJwjeTuGZonQfGMnk3rzqpJzJ/wXP4FQBRNqdzFLZRPydW52VSlVUauJQNKb1JAqOIBTnUUA29l+0tu0Uhl7C3NpGaRkl0D2m67+Kd2umgDDgAgD4RXI6QAhtr2zIS4VPSKShCe860gU7PP9Y3TRI1IHq0rppgymXDY5tA9PaMu+oelMp1/vkDLH9oZBXgd+WQ0MqBgr19rxiSlyoULq+60Dx94jgNfIb40XFbm458S0wjDne19l/KtZdnR2soGz+6pnHDNTNVNhRNFftl6knikHXictxiFbUOce3Ld6nUY3iis4K2oaSy4fxXV1+m/oG+kUyGQi0ODbzPsABMAY1vAJKqggAk+GcYz0zPSi3JRPkqiiEg60z6nM/GC3Gajzk2iMvMcCETA1YWFk/4Z7rn7hJ6pEa6ui2uj04kuw+Obov+aa/1b4+eneyXrG0gi/2k3PDqVTTCfpUiriQP1gHtfaA84g3VvtLbjvOowDGHSkres/he59D6Ox+R92XXpLyPRXVVcQKtqPtIG4neU/LoYWdfaWw945RYWqMv1FNfC966H09j9e0YETjlys7RLzCQk1uinaq7jIPvnfTgkVV4RPw2z/VV1B7t77PvuPM5bKFhsduj6U8qemRjbQs4ArPtHa1KzxCSfFR5Rf41fczBW9LRta9S6O/07TTTjm82PWORJBDXsvIzIS6nnjyQgauKpklI+Z3CJVpaVLqooQ730LpPMpJI5gtm1Xpt5b7xK3F5mgNEgbgNyQI7+hRp0Kapw0S/PEittvNmjG4wEAfULKSFJJSQQQoVBB1BBGhy+EYaT0YH/sv2i+m/2eZKUzKR3ToHgBmQNyhSpA41G+nGYrhX6b9ylrD0+xJhPPRjBmpdLiFIWkKQoEKSRUEHIgiKaMnCSlF5NGw53t+QdsK00OM1LdcbWfrtk0U0o7yNPwnWO1t6sMTtHGe/c+p8GvzpRGa2JHQdlz6Jhlt5s1Q4kKSeR4890cZVpSpTcJb1oSE8xO/pDXqKQ3INqpiHaP092vcR4kFRHJPGNZ6RcdkFzhISaVLTSYfAW6d6Rqlv7oOfMnlANl7gYIi94rJTAGpbIHjl+cAS8AJS/OxtYcVNWWvCrFj7HFgKTr9Cvdnok0px0EARl1dr01JumWtNCnAg4VKIAebp7w0WPjvqYAedlWm1MtJeYcS42rRSTUdORHA5iANuAPi0gggioORB39YA5mvxZLlh2sh+WybUrtWOFK0WyeQrT7Kk74welqdHWPaSJlhp9o1Q6gLT0UK0PMaGMnkUN6Jhdo2mGUHuhXZI4AJ9dfPRR6ARU1m61bZXYfQsOpww3Duemtctp9+5eiHHISaGW0NNiiEJCUjkItIxUVkjga1adao6k3m282Z49GsIAV20i97TzPYS7isQdo5QKSClIUCMW8YqdaedfdV4yjsxfE7DAsJq0qvPVorLZ03PV5cOwr2zd4elpbUshKgaJK1JSVZV7oyUSnFkY0Wr+PJlnjsH+mc4rVcck3l271rluHXMzjbacTi0oSNSpQA8zFs5JatnAU6VSo9mEW31Iq9uX2kS062HC9VtYIbSpQoQRmqmGnOtIj1Link1nmXFpg16qkJ7Ozk1vaXHo3ma4LqHZJh1QJWgFJUtSlGqapJBUTkR5VpGbdqVNM14xCdK7nTW565JJaPXgT6LRaUrAHEKUfZCgT5CN23HPLMrXb1VHbcXl05CgvhIqs60EvMiiVHtG+HBaOmZ8FCKuvF0au1HtO8wuvHErB0qu9fC/o/zihwyE2l1pDqPVWkKT0UKxaRkpJNHA1qUqNSVOW9NrwEXtmtFc1aTco2a9lhbSP8AFdIJ+BQPAx2eCUo0LV1pcc33L8ZDqPOWQ7LAslErLtS7Y7raQnqdSo8ySSescpcV5V6sqkt7ZvSyWRUL77SEyrhlZVszM2csKQVJQo6AhPeUrfhHiRFlYYS60edqvZh6+y6zxKploih2fci1LUdDs8txputSXagjiGmfZ8QPGLipiNlZQ2KCTfV9ZcTWoSlvGtdG5MtINLbbHaFyvaLWElS0n2TQUw8o528xCtdTUpaZbkty6+03RgoiA2g3fEjPOspIwHvt03IXUhJ5ihHQCOzw26/U28ZvfufaiNOOTyK7E48jF2IBDk2/LupS426wSUKAUCUKTTI8lqijx7ajRjUg8mpb+1fY20t+RMbTbgCUS3O2ekt9hQrSmpKcJql0VqcjryAO4xFwrE3XboXDz2tz+nsZnDLVDTurbKZyUZmE/tE94cFDJQ8FAxz13bu3rSpvg/LgbovNZld2wWCJmz3FgfSS9XUHkkd8dCip6pETsGuXRuVHhLR/TzPFRZxILYJbWOWellH9SrGj7DlSR4LBP3ol8obfZqxqr+Wj7V9jFJ6ZC8u83/xe8JcV3m+2U6d47Jk9xPQ0QPExzpv4HTEZPIQBD3sXSX6vS6T0U+0k/AmAJiAF5b22Kz5Z4NArmMqqWzgWhNd2LEKnpWANS+F15S35RM3JrT24BCHKFOKmrTw1HI7uhzATN3LyTtjTK0gKQUqo/LueqqnEbjTRY3U1EAdQ3attudlmplr1XE1pUEpOikmm8Go8IAk4AXm3Ow/SLMW4B35ZQdH2fVWOmE4vuiBlFd2NXlIsebQSCqUxFA4JcSVJB++FxrqS2YNkqzoc9cwp9LXhxNzY5IYnnnzngQEjqs1J60T+8YgWMc5OR1nKmvs0YUVxefcv8+Q2YsziAgAgBF7RLBVLTa1U+jeUVoPMmqk9QT5ERUXNJwnnwZ9EwS+jc2yj/KKSf0f5xKsYjlyN6yNl8oEpU4tbxIByIQk1zyw5/vRZws4ZavM4e55S3Tk404qPm/P2LcqyGUy7jDbaUNqQpJCQBUKBBrxOesSebiouKWhSK7qyrxqzk3JNPN9TK5s+u6wJNhxaAtagV9/vhJJPqpOSct4FY0W1KOwm0WmM4hWd1OEZZJaaaZ9r3suaUgCgFBwESiibb1ZStrUhjkw5vZWD4K7h+JSfCIl7HOnn0HQ8ma+xd83wkmu9a+552YWskyKUrOba1IHTJQ/ijFpU/byfAcobRq9cor5kn9PoLO5I9LvAXDmA887+HFh+JTH0C+/YwzZXRFeOWf1OVjrM6EjiyQL67WzYSr6H1Oh1xD63O0UmilJcbUgpPMLOIHrxi5usWdam6aWScUsuGaeefhoa408nmMGKY2HwmAOY9p9qImbTmHGlhbYwISoaHAhINOIxYs9DHfYVRlRtIRksnq/F+2RFm85FWixPBcNkb+C1pbOgVjSedW10+IEVmMx2rOfVk/NHun8x0m80FpKVAKSoEKB0IORB8I4SLcXmt5KFjs/nkWfaE3ZKl9ztAuWJPvoSvs6nfhKepCt5zv8AEacrq2p3iWuWUu55Z+P0NUHstxGc80FJUk5hQIPQ5GKBNp5o2nN1yJ4yM7NorpLzTfi0lSwf8qOyxlc7Yqp/0vx0+pHp6SyJb9GyTBmZt2maGkIB+2ok/wDjEcWSWP6MmAgCJvIAW20n2phj911C/wCSAJCcaUptaUKwKUkhK6VwkggKodaHOkAcaW3Zbkq+7Luii2llKuBpvHIihHWAHlsmvnZUrINsl8Mu5qeDgWMSzqQaEEUAAod2kAKLaLaDUxaU08wvtG1rqlQBFe6kGlRXUGAHD+jnaOOTmGTq07iHRwV+aFQA24A0bdkw9LPtEVDjS0EfaSR+cAcx7OpwpYtFuv6xlo/hebHyWfOI11/Sf5xLrAVniFPv/wC1js2OI/srp4vH4JR/UxrsfkfaTeVMv/UwX/L9WX6JpzAQAQBS9rSEegEq9YOIwdTUH93FEW8y5vUvuTjn+tyjuyefZ/nIS9K5cYqjv88tTo+Qb7MJb9nCMHKgFU/mOp4ReRWWh8prS5xufHPX3+n+T3ak12TLjlK4UkgDVR3JHEk0A6xmcsotmLelztWMOl+HS+7eY7DkyzLstHVDaUmnEAVp4xinHZikeruqq1edRbm2zej2RyDvu0FSE0D/AHSj+HvD4iNNws6cuwscIk43tJr+5Lx0ErZNsLZQUp0Kq/AD8oqYVHFZI+h3NnCtJSfRkZNhn/qaq69g554m/wDWPp+P/wDtFl/cvRnyOl8x0FHGEgIAIAqO1a1VS9mPqQQlS6Ng8nCEqpzwlVIssJoqrdxUty18PueKjyiczR3pFPsAPzZVc2W9Ek5txn+0jGsLxKGSlLCagGh7hGojjcWv6vPVKMZfBosu5Z+ZIpxWSYyoojaUC+txO2c9JYH9qVMsOBdcOFLaUtkE+7RIVkK1EXFjiXNx5qp8mzJZdbzfjwNcoZ6ov8U5sOY3mcdqzqU7zPD/ACpisdne/wDxP+mHrEjx/qFm/RpcHaTyd5SyfIuj+YRxZJY9oyYCAIq21DtJRJ9qYy+6085/JAHu8k6piUmXk5qaZcWnqlClD4iAONn5hS1Fa1Fa1GqlKJJUTqSTmTAHiAJizbsTD0rMTaEHsZcArVQ94kpBCMs8IOI8AIAZP6N06BMzbO9bSFj/ALaik/8AkEAP2AMM44EtrUdEpJPgCYA5W2dSilieIFcEsCf/AHmVfJJiPdLOlIuMDmo39JvrXimh3bG3gZd9G8O1/ElI/lMabF/C11ljyqg1cQl0xy8G/cYMTjlggAgBXbZ5s4pZquVFLI55JB/iivvpbkdhyWpLKpU7F9X9BaJNCDwMQDrGs1kdJJo62lSDqApCvCoPkfImL35lmj5Q86dRxkulNGshXbuCoohqhUk73ciAfsa8ypJ3R5+Z9nr9jc1zMNN8tz/5f/1u7E1xJONhECAIC/sxgs+ZPFGH8ZCfzjRcvKlIs8Gp7d9SXXn4a/QU92bvmYaUsbllOnAJP5xW0qW2szt8QxBW9RQ6s/Nmlc5Xol4S2cgXnmvBeLB8cMfTb39/DNpdEX4ZZ/U+Wx0mdCRxZICACAEVt7tZappqWzDbbYcpuUtZUK86JFPFUddyeoRVKVXi3l3Ij1XrkK6OhNRt2RZq5l9phsd91QSOVdSeQFSeQjVWrRo05VJbkszKWbyOs7PlEstNtI9VtCUp6JAA+UfOKk3Obm97eZMWhsR4AQBjmHghKlqyCQSegFTGYxcmkuIOftksr6XarjqhlgecP/dqink6Y7LGnzViqa45Lw1+hHp6yzNPYxMmTtpcs4aYw6wdwxoVUfFsj70cWSnuOkYyeQgCItlrE/JfUeWr/IfR/PAFU223lTK2c4yFAPTI7NKdTgOTiqcMNRXioQBTP0fLpJX2k+6nFhJaYChlp31iuuSsH4oAab1xLNUSTIy9San6JIz8BAEv/wANa7EsBtAZKSjswAE4SKEUGW+AOfdnsmqQvIZUeqFPNZ51RhU4gnnRKDAHRsAVTalaolrLm11oVNltHHE53BTpUnwgBbbALC7WWtBavVdAYHKiSpX/AJEeUeJR2otdJvoVnRrRqL+LT8CT2VTpYnXGF5dokpp9ds1p5Y/hFdZy2aji+P0O15SUVXs414fxef8Apl+IcMWhwYQAQAltrM0FzoCVBWBsJNDWhxKJB56RVXjzqHfcnKThaNtZZyb7skUtURS/OkLFr6OzXXskV/CIvYfKj5Tdf155f3P1NtKAK0GpqeZyHyAj0aW2956gYCAF9tgtIJYbYBzcViP2Uf8AyI8og308oqPSdRyXtnKvKs90Vl3v7Evs2s7spBrEM3KuHorT90CNtrDZpLr1IOP3PO3sst0fh8N/nmK/bVZq5a0WptvIOhKgeDrRH5BB8+EdzgdWNa2lRlwzXc/xnO1Fk8x0XctdE3LMzCNHEg0906KSeYUCPCOWuaEqFWVOXBm9PNZklGgyEAIPbzPFc821TJpkEcysknwolPxjseT9NRt5T6X6Eeq9SJ2ZXOZtF1wPPhAbFezSQHF19oV0SMqnPUDKJOK39S0gnCOefHgvuYhFSGvs82dos5bri1h5xRwtqw0wI6Z0Uo656Ac45zEsVldxjFLJLeul+y4G2ENkvcVBsCACAKJtjt8S1nrbBHaTNW0j6pp2hpwwmnVQi3wW1da5Unujr38PP0NdSWSInYNYvZyrsyoZvqwo+w3UV8VlX4REnlBcbdZUl/Hf2v7ZGKS0zKLtsshcjabc8zkHSlxJ915oprXrRKudTwjnjeuget1rdbnZVqZb0cTUj3VDJSTzBqIyeSWgCj3vvtLSc9LNPdri7NxQCW1KxKVhShKaespRChlWhpWlYAXt5LqP2hMoEyoenzRSoMhVUyEok5qX7yySkUyqSrfoA7rHsxuWZbYZThbbSEpHIbzxJOZO8kwBuQAQAgbJWp69y1pBIbdcCvqhtpTVemKg8YAf0AIL9IK83bPNSDXeDRxuUzq4oUSkU3hKj+PlGDKG1s9u96DIMS5pjCcTtPfV3ldaE08BGTBQdpFlrlJxM013Q4oLBHsuJoSPGmLnVUVV1B06m2uPqd7gN1C7tHbVNXFZdsXu8N3gM67lsom2EPI3iik+6oapP+9KRY0qiqR2kcbfWc7SvKlPhufSuDJONhECAEFf2SLU/MA1opWNJO8L72XIGqfuxTXEdmoz6Vg9ZVbKm1wWXhp6ZPvNO35RLaZbCKY5ZC1c1FTgr5AR5qRSy7DfZ1ZVHU2num0uzJD/ALLP0LWRHcTkciO6MiOMXMPlR8zuP6su1+ptR6NQQBjfeShKlrISlIJUToAMyTGG0lmz1CEpyUYrNvRCVcUq1rSyqGyaD6jSN/In5qipedxW6vofQ4qOEYdr83rJ+3oh2NthICQKAAAAbgMgIt0sj53KTk23vZXr/wB2hPybjOXaDvsk7lp0z4EVSeRidh927Wup8Nz7PzU8TjtIVOyO9pkn1yU1VDa1kDFl2Lo7pB4BVKHgQOJMdFjFirimrilq0vFfb0NNOWTyY+Y48kBACm2+2MVMsTSU/qlFDhG5K6Ya8goU+/HR8nrjZnKk3v1Xat/l6GmquImJObWy4l1pRQtBxJUNUn/eXOOqqQjUi4TWafA0p5HRFydpMtOIbQ4tLMyaJLZqApWlW1HI13Ctd0cRfYTWt25RWcOnq6yRGomXiKk2BAGCdm0NNqccUEIQCpSjoAN8eoQlOSjFZtjcc82pNPW9aiUNgpb9VA/u2UnvOK+sa16lIjtqUKeGWjlLfx65cF+dbIzznI6Fs6SQy0hpsYUNpCUjgAKRxVSpKpNzlvepJSyIe/V10WjJuS6qBR7zS/cWPVPTceRMeAIzZpe5yxpxyTnAUMqXR0HVpeQDg4pIpWmooRpng9PXU6QZdSpIUkhSVAFJBqCDmCCNQRGTya9qSnatLQAjER3StOIJVqFUyORociNIAirq3SYkQooK3XnP1z7qitxw81HQch8dYAsEAEAEAJrZZLpct613t6FupTwON41P+WPMwBcNp9+0WbLnCQqacH0LetN3aLHuj4kU4kDKQs9idz1zcybSmQVIQsqQVftXialfMJNT9qnAxgPoOgYyYI637Hbm2FsuaK0O9Khoocx/WNdSmqkdlkuyvKlpWVWHDzXFCisW1H7Im1NupJQT9IgaKG5xs8fnoaHSspzlbzyf51ndXdrQxe1VSm9eD6Hxi/zrXW5bNn2320utKC0KGRHyPAjgYtYzUlmjgK9CpQqOnUWTRsx6NImNr6T6cnmymn4lxVXv9TuO95Mv/wBG/wDqfojLtbkA27LYRRPYdmBuHZn+i4zeRya7PQ8cm67qU6ue/az/AN3+Bp2BMlyWYWqtVNoJrrUpFaxY03nBM468pqncTgtyb9Tfj2Rj4tQAJJoBqTugZSbeSFFf6+JmleiytVN4gCRq8quSU/Vr5nlrV3Nxzj2IbvU7nBcHVrH9TcaSyz/6V0vr9C7XCuuJJmq6F5yhcPu8EA8Bv4nwiZbUObjrvZz2M4m72tlH5I7uvr7/AELREgpggBYbWNnhmqzcqn6cD6RsftgN4+uBlzHSL/CMV5n9mq/h4Po+3oaqkM9UQeznaj2ITKz5OFJwoeNaoplhdGtBpi3b+MS8TwbbzrW/a109a9vA8wqZaMc7D6VpC0KCkqFUqSQQRxBGREctKLi8msmbzFaUih9pxl1OJDiSlQ4g5eB5x6pVJU5qcd61MNZnOqWFWLahQ8ntWglQIIqHmnAaGnUCo4pMdu5LEbTODyfpJEf5Jamjs6sQzloMt1wJSrtVUBNEtkKwipqKmiakmld8bsSuP09tKW9vTx/MzEFmzqGPn5KNG2bYZlWi6+4ltA3k68kjVR5DONtGhUrT2KazZhtLeIS/N93rVdEuwCiXxd1BIBWR7bp0AGtNBrmY660s6GG0nXrySfS9y6l1+bI1SquOiLrcuYkrLZKUlT8wuhdcQmgr7iSqndHx16cbivKKnc1NM9lbl9e00fraNPRaks7tI92Xy+s5T4BB+cUrxdcI+Zqlib4Q8/sDO0f3peg+q5X4FA+cFi64x8xHE+mHn9ir7QpOStZAWkmWm0CiVrT3XAPYcUmuXBW7pEmniNGej07STTxGk9+naUy420SashZlplCnWAc2yoFTefrMq0KTrSuE6gipJnRnGSzi8yanGazi8x/3avVKTyMcs8leVVIrRaPtIOY66R6BNQAQAQBD3pt5EnLrdWFqISrClCFLKiBkO6DQaZmgEAc8XVvgiy2nX21+kzs0nvClGmKkqq4dXHCTXCKAVOcDKRs3QuVNWrMGbtBTgZJClKXULe3hLYPqopli0AyHKpvMZtLbNSlnLoWr7+CNig3uH7KvJabS2y2lttACUJGgA0AEc9X5U1X/AEoJduvse1RXEyelOHj4JjR/xfFZ6xT7o/YzsQD0xwa/ERh47iVH+p5xy9hzcHuIm8tltTreF1OFafUcT6yD03jiK/1iRHlIqi2a9PvXs/cn4feVbGptU3mnvT3P79DFu25OWS9VJ7hPMtO9RuV5EdIs7PEITedGWfV9jr2rLF6WT+Zf7o/by7xgWFtHlXgA6fR1/WzQei/60i5p3kJb9DmLzk7dUXnT+NdW/wAPbMr+2Hslplnm1JUTiSCkggpyVqOB+ZjTe7LUZIseTPOwlUpTWS0eumu437zyblqScquWwOEVLhKgnCrCAU0Ohru5CPdWLrwi4kawrU8Luqsa+aXDjms9H4EtcJ+bQ12E2wWwymiHSpNFAGmEiuoG8ZUHntt3NLZmt3EhYxC1nV562nm5PWOT06/sbNs35k5cH6UOr91qizXmR3R4mM1LmnDjma7TA7y4fy7K6Xp92Lm1rxzlqOdiygpQf2SCcxxdXlUdaDTfECdapXezHw9zrLbDrPC4c9Veb/uf/iv8svdyrkIlAHHKOPka07rfEIrv+t8om0LZU9XvOaxbG53n7dPSHm+32LhEooQgAgAgCi362ay88S6j6CYPtgd1f/UTv+0M+ukW9hi9W2+CXxR6Ojs9jXKmmK1KbXsRRoFJarnl2rCuf1T+Ex0GdhiS/wCbwl9/NGr4oFps/bh3D20rVymRbWMKjzCs0jxMV9Tk58XwT061r5b/ACPardKF/bttG0phx+ZfSwQKNIKXVpA91JSDTeSTqTpFzb26s6ap0o7XS9F36mtvaebLbcG8tmWW2tZW5MTDmSihpQASNEpx035kmlcuEVuIWl5eySyUYrpfm8sz3CUYmzbm2x1XdlJdLddFunGfBCaCviekeKHJ2C1rTz6lp5h1egqCpeZnl9tOurVwCsjT6qQKIHQCK7FOUVthqdvZRTnxf8V2v+T79OL4FfXu8nlHVl3u1cx11I7NAaa99WVeg1V105xxM1eYjPna8m+t/RcO4j07etXe093S/oXmz7gy6P1hW6eZwp8AnPzJiXTwyjH5tSwp4dSj82bJhm7kqnSXb8UgnzOcSla0VuiiQrait0UfHruSqtZdvwSAfMUMYdrRe+KDtaL3xRD2hcCXXm2VtHriT4hWfxiLUwylL5dCNUw6nL5c0UO9NynG0kPNh1r305gdfaR105xXTt69q9qO7pX1IMqNe2e0t3SvqL03KmA6FSS++M0DH2bleCFVAJ8QTuqYsbS/VX4Z6PyZY21/Gp8M9H6kw3f63ZDuvhwgZD0hkkZcHAAVdcRixJ+SN1nb3OAd6XllHiO0T8MZgYyMD2260nThaaYSTpgbcWr4rI+EDORqLsS37Vp2/bdnvLxDDY59nQV8EnWPFWpGnBzm8kt7C6i93J2WsShDj1Jl/wBnLuI+yk6n6yvACOHxDGa97PmLZNRemnzS9l1eJIjBLVjNYs/eo+A/rEyx5M6KV0/9K+r9vE8Sq9BuNspToAI6a3sre3WVKCXr47zS5N7zJEowQkyqq1V4mPl2KVZ1Lyo5PdJruTyRLgsoo25JgKR3hvy4x0WC2FC8s/34p5SaT3NLJcUa6knGWhhnbLBSRQLSdUkA/DfEW+5O1rf9y2bklw/kvf16j3SuHGSaeT6Slz+z+XcJLalMKP3keIOY8DHjDsUjJ81cvJ8JfSXv49J0NvyhuKayqJTXg/H7EFO7M5xFcHZujdRWEnwUAPjHTOzqLdky1pcpbOfz5x7s/T2MUrde1mhhbQ62CakIeQBXjkum4RhUbiOiz8TZUxPCar2puLfXF/VGZNxbTf8A1xp/1Xsf8JVGf0taXzepreO4ZQ/pL/bHL1yJ+ydlTaaGYeK/qtjCOhUak+FI3wsV/JlXc8qaktKEMut6vw3epfLMsxqXRgZbS2ngBrzJ1J5mJsIRgsoo5q4uatxPbqybZtx6NAQAQAQAQAQB8UkHI5iAKzamz6znySuVbSTvbq0a8TgIr4xPpYpd0vlm+/X1PLhF8CBc2NWeTkX08g4PzTExY/dLo8DzzUTJL7HrOSaqDy+SnCB+6AfjHmWPXb3ZLu9xzUSOvGzJyR7CSYabdA77oGJaAfZStVVAkamuQ+HN4tjVzP8Aa2319HgiuvblQ/bhv4voJa6FzRQPTKak5obO7msbz9Xz5QrLD0kp1F2L3FpZfzqdy9/YvYEXBan2ACACACAPhFcjAFAvhc4JBelk0AzW2P4kD+Xy4RTXth/9lLw9ipu7LL46a7V7ext3HvN2wEu+arA7ijn2gG48VAeY6RtsLzbXNz38Ov7myxu9v9uW/g+n7lqcstlRqplsnmhJ/KLQsjK1LIR6qEp6AD5Q3A0Jp4rVhTpu5844HFL+piNwreh8ueS630vq+mpJhFRWbN6VlggcTvMdThmFUrKGms3vf0XUaZzcjPFqeDw44E5k0jRcXVG3jt1ZJL83dJlJvcR0xPE5JyHx/wBI4rEOUVaq3G3+GPT/ACft69ZIjSS3nmWlCsVrTPrGjDsFqX8HWc8te1vpe8zKoo6Eky0EigjubO0p2tFUqe5eb4sjSlm8zJEowac7KYs06/P/AFjm8awVXCdaisprev7vv18dzNtOplozHZ8z7J8P6RC5P4q01aVv9L/8fbw6D1Vh/JEhHYmgIAIAIAIAIAIAIAIAIAIAIAIAirzWsJaXW57WiBxUdPAankIj3Vfmablx4dpoua3NU3Ljw7Sk3DsTt3VTDveShVRX23DnU8QK16kcIqcPt+dm6s/8srLGhzk+cluXmxlxfF0EAEAEAEAEAEAEALG/FjGWeS+zVKVqqKew4M8uuo6GKC/t3RqKrDj5MpL2g6U1OG5+TL5d61BMsIdGROSxwUNR+fQiLi3rKtTUy1t6yq01L8zM9ovUTQan5RSco750Lfmo756d3Hx3eJLpRzeZ5s5igxHU6dI18nMPVKl+omvilu6o/f0yFWWbyN2OmNQQYIN8HEcWZj5XiCrq4lGu85J/4y6ugmRyy0PEQz0S1nDuDxj6Jyeg42MW+Lb8yLV+Y2YvDWEAEARlos0OIb/nHD8orDmaquaemb16pdPf6kilLNZM3pV3EkHfv6x1GGXn6u2jU47n2rf7mmcdl5GWLA8hABABABABABABABABABABAC22lTpW+2ynPAmtOKl6fAD8UUWKVHKpGmvxspsRqOVRQXD1f55l6sOzwww20PZTnzUc1HxJMXFCkqVNQXAtKNNU6aijfjabQgAgAgAgAgAgAgCLtyTTNSzraSFEghJGdFoJ+IUKHxjRXpxrUnH8zRorQVam4r8a+5TdmM+UuOMnRYxgfWTkfMEfhiqwqrlJ032ldhtTKTh06lxmu+5TnT+sc3ijd7ifMp6ZqPv9ToYfDDMlAI76MVFKK3IjH2PQCAIu0lDF0GccFymqU5XSjHelr9PIk0loYpRnEqm7fEDCLBXlwoS+Vavs6O89TlsomEimQj6VCEYRUYrJLcRD7HoBABAGKZbxJIiFiNsrm2nS6Vp2rd5nqLyeZp2WvMjxjl+S1xlUnRfFZru0fqjbWXEkY7U0BABABABABABABABABABABACrV9Na2egf38Gv/wARz39S97/Qon+5d69Pp/gvNp3qlWdXQtXuo75+GQ8TFvVvKNPfLwLSpd0qe9+GpuNW1LqSFh5vCRXNaR5gnI8o2qvSazUkbFXptZ7SPDVvSylBCX2yo6DEM+kYVzSbyUkYVxSbyUlmSUbjcak9aTTNO1cSiumI0jXOrCHzPI1zqwh8zyM7DyVjEhQUk6FJBHmI9xkpLNHtSUlmjJGTJ8JprlAFQv7bSBL9m06grUoAhKiVYcyaFJyzA1ypURW4hcRVLZjJZsrr6vHm9mMtX+cCiWNbj0qrE2rKtVIPqq6jceYzimt7mdF5xenQVdKvOi84vu4EpZbgbtRJAoC6cjuDqTkemP4RKpNQvM+v1N9N7N0sun1X3GFJ5uV6mKLBlzuKOb6Zv88Tp56QJWO+IwQB5cVQE8BGqvU5unKfQm/BGUs2QalVNTvj5RVqyqzdSe9vNkxLLQ9sKIOIbtekS7CrWoTdxR12d66nv7uno0ZiST0ZMMuBQqI+kWl1TuqSq09z8upkSSaeTPcSTAQAQAQBFS2TtOZHzj5/hn7WL7C/umvUkz1gSsfQCMEAEAEAEAEAEAEAEAEAEAEAKBmzw/aDjKlFON10VGo9c79dI5mNJVLpwbyzbOeVJVLhwfFv6k07s5cB7r6COaSPkTEt4TLhIkvDJcJIwvbO3wKpcbUeBxJr40MeZYTPLSSPMsNqJaNELPXZmmhVTKiBvTRY/dqYh1LKtDfHw1I07WrDfH6nqSvTNNpCUPEpGmIJXToVAmMwva8FkpfUzC7rRWSl9TBatuPTFO1UDTglKSacSBXf0jxWuqlZZTZ5q3FSp8zNNmbcQKIcWga0StSRXjQGNcas4rKLaNSlJbm13tGVFpvjR50dHFj849KvVW6T8TKqTW6T8WeZm0HnBRx1xY4KWpQ8iYxKtUkspSb7xKpOWkm33sxysspxQQhJUo6AAnxy3R5hCU3lFamIxcnlFFvsm4jwfQXigNpIUSk4sVCDhoQPGoi0o4ZNVE5tZIsKWH1FNbeWRqT+dr5f37fwCI11db3TpRrn/wC8/wBS+hf5DJzziiwH4MRcX/zLz+x01T5SUjvSMak1OYTQZn5Rz2K47G0lzVNbUuPQvv1G2FPa1YJnkEZ5cRQwp8obKpS/deTa1WTfnkHSknoRiwKmmY3RwtaMI1GqbzjwfUSFu1PcsuigfA9DErDLjmLmEuD0fY9H7nmazRKSsvgBzrWO9wvDFYwklLPaefQu5Eec9ozxaHgIAIAIAimc3vvH844Cy+PGc1/dP6kmX9MlY78jBABABABABABABABABABABACrtc+j2rjOQ7VK/urpi+ao5+t+1eZ9afiUVX9q6z60/Hf9RqR0BehABAELad1pV8lSmwFHVSCUk8zTInqIi1bOjUeclqRqlpSqPNrXwK5PbOR+xePRxNf3k0+UQamEr+EvEhzwz+yXiaStnb+51o/iH5Rq/wCE1P7ka/8AhtTpR8Ts8f3uND8R/KCwmpxkjCw2p0ozNbOXPafQOiFH5kR6WEy4yPSwyfGS8C13cu43KJOEla1ess08gNwixtrWFBab+kn29tGitNX0kyTEokisu6fSLUDgzGNbngArD8SmOftnzt5tdbZRW/7t1tdbft9C/K7jvj8D/wDcc9Uf6LF9p7trPul7ZnTL4oEm6ThNNaZR3N1KpGhN0l8WTy7SOss9TUlpHevM8P6xzmG8n0/3rvWT12ffpfl2m2VXhEzrlEH2R4ZRb1sFsaqydNLs09DwqklxNV2zvdPgf6xQ3XJdpZ288+p+69jYq3SaJEcnOEotxksmjcTcsqqUnlH1HDqsqtrTnLe4oiSWTZkiaeQgAgDy4ugJ4CNNxWVGlKpLck34GUs3kR1mpqongPnHFcmaTqXUqr4Lzl+M31XksiTjuyOEAEAEAEAEAEAEAEAEAEAEAUHafZv6t8D6i/mn5qHiIp8VovSoux/QqcSpbqnc/oWO59q+kSyCT30dxfVO/wARQ+MTrOtztJPjuZMtK3O0k+K0ZNxKJQQAQAQAQAQAQAQBAX2tXsJVdDRbncRxz1PgK+NIh31fmqT6XoiJe1ubpPLe9EQmzGzaJcfI9buI6DNR86D7sRMKo5RdR8dCNhtLJOfcvz83FqtNrRXgYp+VFnmo3EeGj+nt4F3RlwNiSexJ5jIxcYLffqrZNv4o6P37zXUjkzYi3PAQAQBDTq6rPl5R80xyvGrezcVllp25cSXTWUSVYTRIHIR9BsafN21OHRFehFk82zJEowEAEAaNpPZYeOvSOV5TXyhTVtF6y1fYvd+hupR1zMsg1hTzOcTsAs3b2qct8te7h5ep5qSzkbMXhrCACACACACACACACACACACANa0pJLzS2l+qsUPLgRzBofCNdWmqkHB8TxUpqpFxfEWFjzrlnTakOA4a4XAN6fZWn5+JGsUNGpKzrOMt3H3KOlUla1WpbuPuNRh5K0hSSFJUKgjQg7xHQxkpLNF9GSks1uMkZMhABABABABAGOYfShKlrISlIqSdAIxKSis3uMSkorN7hVWjNOWlNpSjJOiK+wjetXXU+Ajnas53lbZju+nSUNScrqslHu6l0/nYNKQlEtNobQKJQAB/rz3x0FOChFRW5F5CChFRW5GVaAQQdDHmtRhWpunNaNZM2J5PMigS0vl8xHAQlWwa8yeq/wC6PT2/Uk6VIkq2sKFRpHfW9xTr01UpvNMjNNPJnqNxgIAiLQRRZ55x865Q2/NXja3SWf0foSqTziSqNB0j6DR/px7ERnvPUbDAQBimHwgVPgOMQMRxCnZUnOW/gul+3Sz1GLkyPlmi4ok6b/6Rx2GWdTE7p162sU831vhH84dpvnJQWSJWPoBGCACACACACACACACACACACACACAIG9d3EzaMqJdT6iuP1Vcvl5xDvLRV49a3EW6tlWj1rcUmwrfekHCy8lRQD3kHVP1kbjXhWh5RVW9zUtZc3NadHsVlC4nbS2JrTo9hk2baTT6MbSwob+I5Eagxe0qsKsdqDzLmnVhUWcXmbcbDYEAEAEAadqWo1LoxurCRuG9XJI1JjVVrQpLObyNdWrCms5MWttW29aDqWWkkIr3Wxqae04dMvIc4o69zUu5c3BadHuUtavO5koRWnR9WXu613kyje5TqvXV/KnkPjFvaWqoRy48S0tbZUY9b3k3EolBAGKYYCxQ+B4RAxDD6V7S2J7+D4p/m9HqMnFkalSmj/ALoY4qFS8wavsvc/9sutdfn0kjKNREgxNJVyPAx19jjFtdrKLyl0Pf3dJolBxM8Wp4I61SO6N8cZyqnTcqcV8yz8Gb6Oepsy8ykgZ0PAxe2GLW1elH4knlqm8n9zXKDTM4MWikms09Dwa0xOhOQzPwiixDlBb2+cafxS6ty7X9F5GyNNveabTSnDU6cfyEc5a2d1i1bnar+Hi/pFfnWbXJQWSJRtASKDSO8t7enb01TprJIjttvNnqNxgIAIAIAIAIAIAIAIAIAIAIAIAIAIAjLbsJmaTRxOY9VYyUnoeHI5Ror28KyykjRWt4VllLx4lBnrqTcovtGCpYGim6hdOBRqfCsU1Sxr0JbVN59m/wACqnZ1qL2oa9m/wMklf2Yb7ryEuU1qC2rx3fCPUMTqw0ms/JmYYjVjpNZ+T/O4l2torXtMuA8ilXzIiSsWp8YskLE4cYvyB7aM17LLh6lKflWDxanwiw8Thwi/IiJy/ky4cLKEt10wgrX4bvhEaeJ1p6QWXmyPPEKstILLzf53Hiz7ozU0rtHypsHVTlSsjgE6jxpThGKdjWrPaqvLt3mKdnWrPanp27/Av9i2I1LJwtJzPrKOaldT+WkXFC3hRWUUW1GhCksookY3m4IAIAIA8rQCKEVjVWoU68HCpFNGU2txovWd7p8D/WOTvOS7zcraXc/o/dd5ujW6TCFOo4/MRXqpi9lo9rLs2l46+p6yhI8OzJPrBJ8CPziNc4rUrtc/Tg2ulNPyaPSgluZiOeg8qxXzfPS+CCXVHP6tnrcZ0MuKFKGnPIRa0rLE7qCp5SUFwfwx8NM/BnhygtTaYs8DNRry3Re2XJmlTalcPafRuX38jXKq3uNwCOmjFRWzFZI0n2PQCACACACACACACACACACACACACACACACACANK05NtaDjbQug9pKVfMRqqwjJfEkzXUhGS+JZinvCylK6JSEjkAPlHO3cYxloihuIpS0R6u4wlS6KSlQ5gH5xm0jGUtUZtoqT1Q17Nk20IGBCEZeykJ+QjoqcIxXwrIvacIxXwrI3I2GwIAIAIAIAIAIAIAIwD5SMbKe9AKRnJLcD7GQEAEAEAEAEAEAEAEAEAEAf/2Q=="/>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pic>
        <p:nvPicPr>
          <p:cNvPr id="19462" name="Picture 6" descr="dancing-wheels-program-inclusion-photo-1">
            <a:hlinkClick r:id="rId4"/>
          </p:cNvPr>
          <p:cNvPicPr>
            <a:picLocks noChangeAspect="1" noChangeArrowheads="1"/>
          </p:cNvPicPr>
          <p:nvPr/>
        </p:nvPicPr>
        <p:blipFill>
          <a:blip r:embed="rId5" cstate="print"/>
          <a:srcRect/>
          <a:stretch>
            <a:fillRect/>
          </a:stretch>
        </p:blipFill>
        <p:spPr bwMode="auto">
          <a:xfrm>
            <a:off x="0" y="5894388"/>
            <a:ext cx="1447800" cy="96361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s://encrypted-tbn3.gstatic.com/images?q=tbn:ANd9GcTiHIuxZS6S_0z2yMML1ypSU7hzYhSbgVqADnrAInV1LNuFzIcN">
            <a:hlinkClick r:id="rId2"/>
          </p:cNvPr>
          <p:cNvPicPr>
            <a:picLocks noChangeAspect="1" noChangeArrowheads="1"/>
          </p:cNvPicPr>
          <p:nvPr/>
        </p:nvPicPr>
        <p:blipFill>
          <a:blip r:link="rId3" cstate="print"/>
          <a:srcRect/>
          <a:stretch>
            <a:fillRect/>
          </a:stretch>
        </p:blipFill>
        <p:spPr bwMode="auto">
          <a:xfrm>
            <a:off x="457200" y="381000"/>
            <a:ext cx="8305800" cy="6019799"/>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https://encrypted-tbn2.gstatic.com/images?q=tbn:ANd9GcTi9PrVJiu_aewv0fqGVC2yn5U431YGokFbqPcUoWBxQNT7UGBn"/>
          <p:cNvPicPr>
            <a:picLocks noChangeAspect="1" noChangeArrowheads="1"/>
          </p:cNvPicPr>
          <p:nvPr/>
        </p:nvPicPr>
        <p:blipFill>
          <a:blip r:embed="rId3" cstate="print"/>
          <a:srcRect/>
          <a:stretch>
            <a:fillRect/>
          </a:stretch>
        </p:blipFill>
        <p:spPr bwMode="auto">
          <a:xfrm>
            <a:off x="6477000" y="1219200"/>
            <a:ext cx="2457450" cy="3200400"/>
          </a:xfrm>
          <a:prstGeom prst="rect">
            <a:avLst/>
          </a:prstGeom>
          <a:noFill/>
          <a:ln w="9525">
            <a:noFill/>
            <a:miter lim="800000"/>
            <a:headEnd/>
            <a:tailEnd/>
          </a:ln>
        </p:spPr>
      </p:pic>
      <p:sp>
        <p:nvSpPr>
          <p:cNvPr id="2" name="Title 1"/>
          <p:cNvSpPr>
            <a:spLocks noGrp="1"/>
          </p:cNvSpPr>
          <p:nvPr>
            <p:ph type="title"/>
          </p:nvPr>
        </p:nvSpPr>
        <p:spPr>
          <a:xfrm>
            <a:off x="304800" y="381000"/>
            <a:ext cx="8534400" cy="758825"/>
          </a:xfrm>
        </p:spPr>
        <p:txBody>
          <a:bodyPr>
            <a:normAutofit fontScale="90000"/>
          </a:bodyPr>
          <a:lstStyle/>
          <a:p>
            <a:pPr fontAlgn="auto">
              <a:spcAft>
                <a:spcPts val="0"/>
              </a:spcAft>
              <a:defRPr/>
            </a:pPr>
            <a:r>
              <a:rPr lang="en-US" dirty="0" smtClean="0"/>
              <a:t>What are the benefits of inclusion in the Physical Education program ? </a:t>
            </a:r>
            <a:endParaRPr lang="en-US" dirty="0"/>
          </a:p>
        </p:txBody>
      </p:sp>
      <p:sp>
        <p:nvSpPr>
          <p:cNvPr id="3" name="Content Placeholder 2"/>
          <p:cNvSpPr>
            <a:spLocks noGrp="1"/>
          </p:cNvSpPr>
          <p:nvPr>
            <p:ph sz="quarter" idx="1"/>
          </p:nvPr>
        </p:nvSpPr>
        <p:spPr>
          <a:xfrm>
            <a:off x="301625" y="1527175"/>
            <a:ext cx="6937375" cy="4572000"/>
          </a:xfrm>
        </p:spPr>
        <p:txBody>
          <a:bodyPr>
            <a:normAutofit lnSpcReduction="10000"/>
          </a:bodyPr>
          <a:lstStyle/>
          <a:p>
            <a:pPr marL="274320" indent="-274320" fontAlgn="auto">
              <a:spcAft>
                <a:spcPts val="0"/>
              </a:spcAft>
              <a:buFont typeface="Wingdings 2"/>
              <a:buChar char=""/>
              <a:defRPr/>
            </a:pPr>
            <a:r>
              <a:rPr lang="en-US" dirty="0" smtClean="0">
                <a:solidFill>
                  <a:srgbClr val="7030A0"/>
                </a:solidFill>
              </a:rPr>
              <a:t>Gives students with disabilities an opportunity to participate and interact with their peers in common activities. </a:t>
            </a:r>
          </a:p>
          <a:p>
            <a:pPr marL="548640" lvl="1" indent="-274320" fontAlgn="auto">
              <a:spcAft>
                <a:spcPts val="0"/>
              </a:spcAft>
              <a:buFont typeface="Wingdings"/>
              <a:buChar char=""/>
              <a:defRPr/>
            </a:pPr>
            <a:r>
              <a:rPr lang="en-US" dirty="0" smtClean="0">
                <a:solidFill>
                  <a:srgbClr val="7030A0"/>
                </a:solidFill>
              </a:rPr>
              <a:t>Helps with motivation</a:t>
            </a:r>
          </a:p>
          <a:p>
            <a:pPr marL="548640" lvl="1" indent="-274320" fontAlgn="auto">
              <a:spcAft>
                <a:spcPts val="0"/>
              </a:spcAft>
              <a:buFont typeface="Wingdings"/>
              <a:buChar char=""/>
              <a:defRPr/>
            </a:pPr>
            <a:r>
              <a:rPr lang="en-US" dirty="0" smtClean="0">
                <a:solidFill>
                  <a:srgbClr val="7030A0"/>
                </a:solidFill>
              </a:rPr>
              <a:t>Helps with self-esteem</a:t>
            </a:r>
          </a:p>
          <a:p>
            <a:pPr marL="548640" lvl="1" indent="-274320" fontAlgn="auto">
              <a:spcAft>
                <a:spcPts val="0"/>
              </a:spcAft>
              <a:buFont typeface="Wingdings"/>
              <a:buChar char=""/>
              <a:defRPr/>
            </a:pPr>
            <a:r>
              <a:rPr lang="en-US" dirty="0" smtClean="0">
                <a:solidFill>
                  <a:srgbClr val="7030A0"/>
                </a:solidFill>
              </a:rPr>
              <a:t>Helps with peer connections (1:1 partner feedback, prevent intimidation) </a:t>
            </a:r>
          </a:p>
          <a:p>
            <a:pPr marL="548640" lvl="1" indent="-274320" fontAlgn="auto">
              <a:spcAft>
                <a:spcPts val="0"/>
              </a:spcAft>
              <a:buFont typeface="Wingdings"/>
              <a:buChar char=""/>
              <a:defRPr/>
            </a:pPr>
            <a:r>
              <a:rPr lang="en-US" dirty="0" smtClean="0">
                <a:solidFill>
                  <a:srgbClr val="7030A0"/>
                </a:solidFill>
              </a:rPr>
              <a:t>Helps with communication</a:t>
            </a:r>
          </a:p>
          <a:p>
            <a:pPr marL="548640" lvl="1" indent="-274320" fontAlgn="auto">
              <a:spcAft>
                <a:spcPts val="0"/>
              </a:spcAft>
              <a:buFont typeface="Wingdings"/>
              <a:buChar char=""/>
              <a:defRPr/>
            </a:pPr>
            <a:r>
              <a:rPr lang="en-US" dirty="0" smtClean="0">
                <a:solidFill>
                  <a:srgbClr val="7030A0"/>
                </a:solidFill>
              </a:rPr>
              <a:t>Cross-curricular (can reinforce other class activities or vocabulary) </a:t>
            </a:r>
          </a:p>
          <a:p>
            <a:pPr marL="274320" indent="-274320" fontAlgn="auto">
              <a:spcAft>
                <a:spcPts val="0"/>
              </a:spcAft>
              <a:buFont typeface="Wingdings 2"/>
              <a:buChar char=""/>
              <a:defRPr/>
            </a:pPr>
            <a:r>
              <a:rPr lang="en-US" dirty="0" smtClean="0">
                <a:solidFill>
                  <a:srgbClr val="7030A0"/>
                </a:solidFill>
              </a:rPr>
              <a:t>Provides all students the ability to be proud of themselves</a:t>
            </a:r>
            <a:endParaRPr lang="en-US" dirty="0">
              <a:solidFill>
                <a:srgbClr val="7030A0"/>
              </a:solidFill>
            </a:endParaRPr>
          </a:p>
        </p:txBody>
      </p:sp>
      <p:pic>
        <p:nvPicPr>
          <p:cNvPr id="21508" name="Picture 4" descr="https://encrypted-tbn1.gstatic.com/images?q=tbn:ANd9GcQoHhvoTPrL5nSl5UXLT7CD8s-xsSw9afyxQ6WdJlmNnHloFohb"/>
          <p:cNvPicPr>
            <a:picLocks noChangeAspect="1" noChangeArrowheads="1"/>
          </p:cNvPicPr>
          <p:nvPr/>
        </p:nvPicPr>
        <p:blipFill>
          <a:blip r:embed="rId4" cstate="print"/>
          <a:srcRect/>
          <a:stretch>
            <a:fillRect/>
          </a:stretch>
        </p:blipFill>
        <p:spPr bwMode="auto">
          <a:xfrm>
            <a:off x="6324600" y="4648200"/>
            <a:ext cx="2619375" cy="1743075"/>
          </a:xfrm>
          <a:prstGeom prst="rect">
            <a:avLst/>
          </a:prstGeom>
          <a:noFill/>
          <a:ln w="9525">
            <a:noFill/>
            <a:miter lim="800000"/>
            <a:headEnd/>
            <a:tailEnd/>
          </a:ln>
        </p:spPr>
      </p:pic>
      <p:pic>
        <p:nvPicPr>
          <p:cNvPr id="21512" name="Picture 8" descr="ANd9GcSHsOR465Y61pCAwmOMGWHPcWNfyLFQEUPjYdBW-kPo9AOYY6W1pw">
            <a:hlinkClick r:id="rId5"/>
          </p:cNvPr>
          <p:cNvPicPr>
            <a:picLocks noChangeAspect="1" noChangeArrowheads="1"/>
          </p:cNvPicPr>
          <p:nvPr/>
        </p:nvPicPr>
        <p:blipFill>
          <a:blip r:embed="rId6" cstate="print"/>
          <a:srcRect/>
          <a:stretch>
            <a:fillRect/>
          </a:stretch>
        </p:blipFill>
        <p:spPr bwMode="auto">
          <a:xfrm>
            <a:off x="3962400" y="5562600"/>
            <a:ext cx="1295400" cy="1295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idx="4294967295"/>
          </p:nvPr>
        </p:nvSpPr>
        <p:spPr/>
        <p:txBody>
          <a:bodyPr/>
          <a:lstStyle/>
          <a:p>
            <a:r>
              <a:rPr lang="en-US" smtClean="0"/>
              <a:t>Cross-curricular PE</a:t>
            </a:r>
          </a:p>
        </p:txBody>
      </p:sp>
      <p:pic>
        <p:nvPicPr>
          <p:cNvPr id="65540" name="Picture 4" descr="2148"/>
          <p:cNvPicPr>
            <a:picLocks noGrp="1" noChangeAspect="1" noChangeArrowheads="1"/>
          </p:cNvPicPr>
          <p:nvPr>
            <p:ph type="body" idx="4294967295"/>
          </p:nvPr>
        </p:nvPicPr>
        <p:blipFill>
          <a:blip r:embed="rId2" cstate="print"/>
          <a:srcRect/>
          <a:stretch>
            <a:fillRect/>
          </a:stretch>
        </p:blipFill>
        <p:spPr>
          <a:xfrm>
            <a:off x="2057400" y="1219200"/>
            <a:ext cx="4538663" cy="3390900"/>
          </a:xfrm>
        </p:spPr>
      </p:pic>
      <p:pic>
        <p:nvPicPr>
          <p:cNvPr id="65541" name="Picture 5" descr="original-410385-1"/>
          <p:cNvPicPr>
            <a:picLocks noChangeAspect="1" noChangeArrowheads="1"/>
          </p:cNvPicPr>
          <p:nvPr/>
        </p:nvPicPr>
        <p:blipFill>
          <a:blip r:embed="rId3" cstate="print"/>
          <a:srcRect/>
          <a:stretch>
            <a:fillRect/>
          </a:stretch>
        </p:blipFill>
        <p:spPr bwMode="auto">
          <a:xfrm>
            <a:off x="0" y="5410200"/>
            <a:ext cx="1447800" cy="1447800"/>
          </a:xfrm>
          <a:prstGeom prst="rect">
            <a:avLst/>
          </a:prstGeom>
          <a:noFill/>
          <a:ln w="9525">
            <a:noFill/>
            <a:miter lim="800000"/>
            <a:headEnd/>
            <a:tailEnd/>
          </a:ln>
        </p:spPr>
      </p:pic>
      <p:pic>
        <p:nvPicPr>
          <p:cNvPr id="65542" name="Picture 6" descr="IMGP1012"/>
          <p:cNvPicPr>
            <a:picLocks noChangeAspect="1" noChangeArrowheads="1"/>
          </p:cNvPicPr>
          <p:nvPr/>
        </p:nvPicPr>
        <p:blipFill>
          <a:blip r:embed="rId4" cstate="print"/>
          <a:srcRect/>
          <a:stretch>
            <a:fillRect/>
          </a:stretch>
        </p:blipFill>
        <p:spPr bwMode="auto">
          <a:xfrm>
            <a:off x="0" y="1295400"/>
            <a:ext cx="1905000" cy="1428750"/>
          </a:xfrm>
          <a:prstGeom prst="rect">
            <a:avLst/>
          </a:prstGeom>
          <a:noFill/>
          <a:ln w="9525">
            <a:noFill/>
            <a:miter lim="800000"/>
            <a:headEnd/>
            <a:tailEnd/>
          </a:ln>
        </p:spPr>
      </p:pic>
      <p:pic>
        <p:nvPicPr>
          <p:cNvPr id="65547" name="Picture 11" descr="el86g312z51oyhj7p549sbe3u"/>
          <p:cNvPicPr>
            <a:picLocks noChangeAspect="1" noChangeArrowheads="1"/>
          </p:cNvPicPr>
          <p:nvPr/>
        </p:nvPicPr>
        <p:blipFill>
          <a:blip r:embed="rId5" cstate="print"/>
          <a:srcRect/>
          <a:stretch>
            <a:fillRect/>
          </a:stretch>
        </p:blipFill>
        <p:spPr bwMode="auto">
          <a:xfrm>
            <a:off x="7010400" y="5264150"/>
            <a:ext cx="2133600" cy="1593850"/>
          </a:xfrm>
          <a:prstGeom prst="rect">
            <a:avLst/>
          </a:prstGeom>
          <a:noFill/>
          <a:ln w="9525">
            <a:noFill/>
            <a:miter lim="800000"/>
            <a:headEnd/>
            <a:tailEnd/>
          </a:ln>
        </p:spPr>
      </p:pic>
      <p:pic>
        <p:nvPicPr>
          <p:cNvPr id="65549" name="Picture 13" descr="geocaching-acrosscurricularadventure-100221222817-phpapp02-thumbnail"/>
          <p:cNvPicPr>
            <a:picLocks noChangeAspect="1" noChangeArrowheads="1"/>
          </p:cNvPicPr>
          <p:nvPr/>
        </p:nvPicPr>
        <p:blipFill>
          <a:blip r:embed="rId6" cstate="print"/>
          <a:srcRect/>
          <a:stretch>
            <a:fillRect/>
          </a:stretch>
        </p:blipFill>
        <p:spPr bwMode="auto">
          <a:xfrm>
            <a:off x="6934200" y="1295400"/>
            <a:ext cx="2057400" cy="1597025"/>
          </a:xfrm>
          <a:prstGeom prst="rect">
            <a:avLst/>
          </a:prstGeom>
          <a:noFill/>
        </p:spPr>
      </p:pic>
      <p:pic>
        <p:nvPicPr>
          <p:cNvPr id="65551" name="Picture 15" descr="0285P_2232_1"/>
          <p:cNvPicPr>
            <a:picLocks noChangeAspect="1" noChangeArrowheads="1"/>
          </p:cNvPicPr>
          <p:nvPr/>
        </p:nvPicPr>
        <p:blipFill>
          <a:blip r:embed="rId7" cstate="print"/>
          <a:srcRect/>
          <a:stretch>
            <a:fillRect/>
          </a:stretch>
        </p:blipFill>
        <p:spPr bwMode="auto">
          <a:xfrm>
            <a:off x="3048000" y="4800600"/>
            <a:ext cx="2619375" cy="187642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647</TotalTime>
  <Words>2271</Words>
  <Application>Microsoft Office PowerPoint</Application>
  <PresentationFormat>On-screen Show (4:3)</PresentationFormat>
  <Paragraphs>221</Paragraphs>
  <Slides>37</Slides>
  <Notes>9</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Civic</vt:lpstr>
      <vt:lpstr>Integrated and Adaptive PHYSICAL EDUCATION  and Access to Athletics for students with disabilities</vt:lpstr>
      <vt:lpstr>Instruction in Physical Education</vt:lpstr>
      <vt:lpstr>Slide 3</vt:lpstr>
      <vt:lpstr>Adaptive Physical Education 8 NYCRR § 135.1</vt:lpstr>
      <vt:lpstr>Physical Fitness Activities 8 NYCRR §135.1(r)</vt:lpstr>
      <vt:lpstr>All Physical Education (PE) is Adapted PE</vt:lpstr>
      <vt:lpstr>Slide 7</vt:lpstr>
      <vt:lpstr>What are the benefits of inclusion in the Physical Education program ? </vt:lpstr>
      <vt:lpstr>Cross-curricular PE</vt:lpstr>
      <vt:lpstr>Slide 10</vt:lpstr>
      <vt:lpstr>Physical Education skills for the 21st Century Student </vt:lpstr>
      <vt:lpstr>Strategies to make fitness a lifelong goal</vt:lpstr>
      <vt:lpstr>Slide 13</vt:lpstr>
      <vt:lpstr>Strategies to make fitness a lifelong goal</vt:lpstr>
      <vt:lpstr>Examples of how to  use Physical Education to Reinforce 21st Century skills and curriculum</vt:lpstr>
      <vt:lpstr>Back to Basics for Inclusive Physical Education Units</vt:lpstr>
      <vt:lpstr>First Things First-Start with the PE Contract</vt:lpstr>
      <vt:lpstr>Handling challenges – when students unprepared for class</vt:lpstr>
      <vt:lpstr>Warm Up- the Inclusive Way</vt:lpstr>
      <vt:lpstr>Challenge of the Day</vt:lpstr>
      <vt:lpstr>Inclusive Strength Training </vt:lpstr>
      <vt:lpstr>Circle Up and Stretch</vt:lpstr>
      <vt:lpstr>Partner Physical Education </vt:lpstr>
      <vt:lpstr>Ways to Modify and Integrate different Units in Physical Education </vt:lpstr>
      <vt:lpstr>Unit – Modification and Adaptations</vt:lpstr>
      <vt:lpstr>Team Building Unit</vt:lpstr>
      <vt:lpstr>Slide 27</vt:lpstr>
      <vt:lpstr>Strategies for any Unit</vt:lpstr>
      <vt:lpstr>Athletic Competition </vt:lpstr>
      <vt:lpstr>Special Proceedings to Determine the Ability of a Student with Physical Limitation to Participate in Athletic Programs </vt:lpstr>
      <vt:lpstr>Special Proceeding Eligibility</vt:lpstr>
      <vt:lpstr>Special Circumstances-  Extension of Eligibility</vt:lpstr>
      <vt:lpstr>Athletic Competitions- Waiver of Four Year Limitation for Non-Contact Sports </vt:lpstr>
      <vt:lpstr>Eligibility for Waiver of 4 year Limitation for Athletic Competitions </vt:lpstr>
      <vt:lpstr>Why is there a Waiver for Students with Disabilities for Athletic Competitions?  </vt:lpstr>
      <vt:lpstr>Slide 36</vt:lpstr>
      <vt:lpstr>THANK YOU!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and Adaptive PHYSICAL EDUCATION  and Access to Athletics for students with disabilities</dc:title>
  <dc:creator>tlm</dc:creator>
  <cp:lastModifiedBy>TLM</cp:lastModifiedBy>
  <cp:revision>50</cp:revision>
  <dcterms:created xsi:type="dcterms:W3CDTF">2014-02-15T17:59:53Z</dcterms:created>
  <dcterms:modified xsi:type="dcterms:W3CDTF">2014-03-13T14:24:52Z</dcterms:modified>
</cp:coreProperties>
</file>