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76CED-9A7D-4827-BBDB-6A57CCED8283}" v="1" dt="2020-12-09T00:22:10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213" y="3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821-A438-415C-A4CD-3BC7E0C5C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35C48-6C50-4295-A044-A0318C03F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C4B2A-B932-45C9-B97B-0FAA2266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08DB2-9CD1-4D7C-B39B-24BEE447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3A2AE-EB6A-4BC5-A3C8-AAE27A85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9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F57EB-0E91-4C7D-8818-E96571E4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F1D1C-5A28-462C-87F5-AE22834F1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8B2C-C216-4B7B-8D3C-8AAE51CB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4F1A2-C342-40EA-81AD-CE0724F0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1B6B9-01FB-4E6F-9F0E-C74AC233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6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350BBD-70BB-4024-8E7D-16652DBFA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43BAC-54F7-48FE-BE09-66EF7E41E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E8804-14EB-4BBF-A4B1-8264C859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B0F9-2464-4B64-BD74-CA152727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47A6F-9F37-4BF1-836D-96EA58DE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1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DCB3A-8A7A-45E6-BF25-D383C2E2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C5E29-5D6C-496E-830A-40A9EB8DE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7DE5D-C165-4C99-95D2-7CFEF9A36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B0B42-8F37-42A5-BA5D-95E6BB8CB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694B5-6563-4A36-985F-5B1B4B4DC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7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D992D-B82B-445E-961B-0DC2DD8A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07397-0D92-43F2-B1FE-404B6B1B4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2FE9B-D7AA-4CEC-95AA-6388DA37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048EA-FB19-4C63-943A-6A0575ED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8410A-2194-46DE-82A3-5A28703E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7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437B9-A5D7-4A4E-B890-6652E3FB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CE46C-171C-4E3C-8FEF-69C953A68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D733E-AE1B-4B32-8AB0-C543B7CB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D0DC7-8A58-45E7-8326-AF3FCA03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C4F21-7476-4ADA-9E0A-EAF9D12B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A9861-7A3C-4A6E-9501-3C97FB40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6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7855-9916-4CCA-81FD-4128F922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5D274-F9DF-4E8E-8DCE-83F7DC70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DFF35-8790-4CFD-B946-FBEBD2963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13F4D2-CB86-49FA-B402-5F163BEE4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3EC29-C195-43F3-B4B0-590056D64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0576D-B7D5-4A9F-BCFA-3A8E1374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94A3E6-27F1-46DC-9327-A4E04804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D4C1F-515A-4DD6-93DA-1C93F28B3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0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B164-5696-4C6A-82CB-333B55DD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924F2-27C8-46F1-94BE-8CADE766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6B501-24A5-47D0-B9B4-A5A35C0A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FA9E4-7E7C-4532-8405-0F2A9B179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6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15CD0-B85F-4966-B0C8-3DB45206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22BA85-BB72-4CF9-8A8A-98C6F8A8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36ACE-DAB6-435C-9451-B4BE3F7F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7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53475-316D-4D8F-937B-BF8D6BB4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7045-0BC1-4DDA-91C1-12C96CDE3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294E2-7CDE-4189-A3A7-79AD6EDCE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F5DF2-6F91-4AA0-AACB-7EDB24B78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D4578-C999-4A56-8ED1-9932CE49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487E2-FFAD-4823-AAA1-2EA06EBF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7008-B158-4AA2-AD4B-50234EA1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92DED-3C14-42D0-A486-D6DE6ADF2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4F425-8377-44E6-B9D2-D1E4DDE28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C1761-046E-45E5-A3DE-DDA543C6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E56FA-254F-4643-9AE2-675AE982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DC52C-ECD0-4443-8F1D-6E8C33E0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8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0">
              <a:schemeClr val="bg1">
                <a:lumMod val="8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915FE-27B5-4989-B5BB-286F278C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EAEAC-5773-4419-8E30-E81B5A82A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ED31F-8187-4C9D-AA94-E2306AC8F4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40F9-FB36-4AE8-947A-A1572D919F84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AC01F-DC22-4FED-8EF9-C8662A824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6D271-30BE-450E-9E52-14381BAA1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1568-7E1E-4CCC-879A-6CCD1279FE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4646-3AC1-40AC-985E-5A951F997D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with Interpreters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FDB90-D96A-4576-8BF1-AB48D473BF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Randall MacGill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Magruder High School PTSA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1F3AD-1D72-4F1D-9E2F-47B25B8C6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69" y="4546913"/>
            <a:ext cx="1832515" cy="11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2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4646-3AC1-40AC-985E-5A951F99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225247"/>
            <a:ext cx="10515600" cy="5835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Zoom with Interpreters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FDB90-D96A-4576-8BF1-AB48D473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" y="968375"/>
            <a:ext cx="11313068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MHS is ~40% Latino/Latina (we are not unique)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PT(S)A meetings are in English (in my experience)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meetings in a native language is key to being accessible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Learned about this potential at an early MCCPTA Engage mtg 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(Thank you Tracie)</a:t>
            </a:r>
          </a:p>
        </p:txBody>
      </p:sp>
    </p:spTree>
    <p:extLst>
      <p:ext uri="{BB962C8B-B14F-4D97-AF65-F5344CB8AC3E}">
        <p14:creationId xmlns:p14="http://schemas.microsoft.com/office/powerpoint/2010/main" val="132064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4646-3AC1-40AC-985E-5A951F99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225247"/>
            <a:ext cx="11927342" cy="5835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Aug2020 is not the same as Zoom Nov2020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FDB90-D96A-4576-8BF1-AB48D473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" y="968375"/>
            <a:ext cx="11595872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 has better integrated translation into base plans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no longer need the webinar add-in to have interpreters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just $15 (base pro) or $55/mo (pro + lg meeting)</a:t>
            </a:r>
          </a:p>
        </p:txBody>
      </p:sp>
    </p:spTree>
    <p:extLst>
      <p:ext uri="{BB962C8B-B14F-4D97-AF65-F5344CB8AC3E}">
        <p14:creationId xmlns:p14="http://schemas.microsoft.com/office/powerpoint/2010/main" val="386652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4646-3AC1-40AC-985E-5A951F99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225247"/>
            <a:ext cx="10515600" cy="5835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with Interpreters – How To Set-Up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FDB90-D96A-4576-8BF1-AB48D473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" y="968375"/>
            <a:ext cx="11313068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meeting with Zoom Web Interface (not Outlook)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Below Meeting Options – Select [Interpretation]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yourself as the interpreter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4F890-03B6-492C-991B-93694104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681" y="2754630"/>
            <a:ext cx="7568929" cy="39716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F3D155-C912-411A-A9ED-B15DCF9EA25B}"/>
              </a:ext>
            </a:extLst>
          </p:cNvPr>
          <p:cNvCxnSpPr>
            <a:cxnSpLocks/>
          </p:cNvCxnSpPr>
          <p:nvPr/>
        </p:nvCxnSpPr>
        <p:spPr>
          <a:xfrm flipH="1">
            <a:off x="6249971" y="5184742"/>
            <a:ext cx="2526385" cy="989815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73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4646-3AC1-40AC-985E-5A951F99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225247"/>
            <a:ext cx="10515600" cy="583565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Interpreters – In your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FDB90-D96A-4576-8BF1-AB48D473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" y="968375"/>
            <a:ext cx="11313068" cy="435133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 Interpretation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the interpreter and language from meeting participants</a:t>
            </a:r>
          </a:p>
          <a:p>
            <a:pPr marL="457200" lvl="1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Start the interpretation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Interpreter(s) will be notified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then select their preferred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AC4EE-A6BD-4D80-A0D7-B3D65F84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767" y="893334"/>
            <a:ext cx="6366970" cy="685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F3D155-C912-411A-A9ED-B15DCF9EA25B}"/>
              </a:ext>
            </a:extLst>
          </p:cNvPr>
          <p:cNvCxnSpPr>
            <a:cxnSpLocks/>
          </p:cNvCxnSpPr>
          <p:nvPr/>
        </p:nvCxnSpPr>
        <p:spPr>
          <a:xfrm flipH="1">
            <a:off x="9982986" y="725864"/>
            <a:ext cx="1065228" cy="405353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2C7E4E-ADCF-4DB9-9EFB-4DF8C36BA489}"/>
              </a:ext>
            </a:extLst>
          </p:cNvPr>
          <p:cNvGrpSpPr/>
          <p:nvPr/>
        </p:nvGrpSpPr>
        <p:grpSpPr>
          <a:xfrm>
            <a:off x="3044562" y="2149046"/>
            <a:ext cx="6762750" cy="1524000"/>
            <a:chOff x="3119977" y="2035403"/>
            <a:chExt cx="6762750" cy="1524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B0488-0518-4F2B-8F80-04DE7EA2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9977" y="2035403"/>
              <a:ext cx="6762750" cy="1524000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090B21D-C325-416A-BBA1-14A13A2B43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4867" y="2443485"/>
              <a:ext cx="1065228" cy="405353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5E6965E-E4BF-4401-889F-68DFC7B749F2}"/>
                </a:ext>
              </a:extLst>
            </p:cNvPr>
            <p:cNvCxnSpPr>
              <a:cxnSpLocks/>
            </p:cNvCxnSpPr>
            <p:nvPr/>
          </p:nvCxnSpPr>
          <p:spPr>
            <a:xfrm>
              <a:off x="5571241" y="2459568"/>
              <a:ext cx="263950" cy="714494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3B028A-7B89-4534-9372-CD459B0739A2}"/>
              </a:ext>
            </a:extLst>
          </p:cNvPr>
          <p:cNvCxnSpPr>
            <a:cxnSpLocks/>
          </p:cNvCxnSpPr>
          <p:nvPr/>
        </p:nvCxnSpPr>
        <p:spPr>
          <a:xfrm flipV="1">
            <a:off x="9502219" y="1538288"/>
            <a:ext cx="480767" cy="3643892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F3F1C44-0AA8-46B2-AEA3-F4F1062B5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596" y="4018380"/>
            <a:ext cx="2214204" cy="11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92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4646-3AC1-40AC-985E-5A951F99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225247"/>
            <a:ext cx="10515600" cy="5835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with Interpreters –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FDB90-D96A-4576-8BF1-AB48D473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" y="968375"/>
            <a:ext cx="10398668" cy="435133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hosts can hear questions from all languages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host does not hear the real time interpretation</a:t>
            </a:r>
          </a:p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switching over to that side of the meeting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recordings are not multi-lingual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Interpreting is tiring, consider shifts (20 min) of interpreters for longer meetings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A8C3C-810A-4DAC-B342-A096843BE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41" t="27035" r="11865" b="62475"/>
          <a:stretch/>
        </p:blipFill>
        <p:spPr>
          <a:xfrm>
            <a:off x="9221900" y="2249092"/>
            <a:ext cx="2846479" cy="235981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3B028A-7B89-4534-9372-CD459B0739A2}"/>
              </a:ext>
            </a:extLst>
          </p:cNvPr>
          <p:cNvCxnSpPr>
            <a:cxnSpLocks/>
          </p:cNvCxnSpPr>
          <p:nvPr/>
        </p:nvCxnSpPr>
        <p:spPr>
          <a:xfrm flipH="1">
            <a:off x="10645139" y="1926687"/>
            <a:ext cx="563332" cy="882501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A0C52A2D-AA09-41C8-89B5-957B7571DE17}"/>
              </a:ext>
            </a:extLst>
          </p:cNvPr>
          <p:cNvSpPr txBox="1">
            <a:spLocks/>
          </p:cNvSpPr>
          <p:nvPr/>
        </p:nvSpPr>
        <p:spPr>
          <a:xfrm>
            <a:off x="461010" y="3338173"/>
            <a:ext cx="876089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to have breakout rooms with interpreters.  Just need at least one interpreter per room</a:t>
            </a:r>
          </a:p>
        </p:txBody>
      </p:sp>
    </p:spTree>
    <p:extLst>
      <p:ext uri="{BB962C8B-B14F-4D97-AF65-F5344CB8AC3E}">
        <p14:creationId xmlns:p14="http://schemas.microsoft.com/office/powerpoint/2010/main" val="344646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4646-3AC1-40AC-985E-5A951F99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225247"/>
            <a:ext cx="10515600" cy="58356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FDB90-D96A-4576-8BF1-AB48D473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7" y="968375"/>
            <a:ext cx="11858919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not a Zoom expert…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Comments, questions, advice (2-way)…rmacgill@verizon.net</a:t>
            </a:r>
          </a:p>
        </p:txBody>
      </p:sp>
    </p:spTree>
    <p:extLst>
      <p:ext uri="{BB962C8B-B14F-4D97-AF65-F5344CB8AC3E}">
        <p14:creationId xmlns:p14="http://schemas.microsoft.com/office/powerpoint/2010/main" val="232655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270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Zoom with Interpreters </vt:lpstr>
      <vt:lpstr>Why Zoom with Interpreters</vt:lpstr>
      <vt:lpstr>Zoom Aug2020 is not the same as Zoom Nov2020</vt:lpstr>
      <vt:lpstr>Zoom with Interpreters – How To Set-Up</vt:lpstr>
      <vt:lpstr>Zoom with Interpreters – In your Meeting</vt:lpstr>
      <vt:lpstr>Zoom with Interpreters – Considerations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with Interpreters (and other Zoom notes)</dc:title>
  <dc:creator>R MacGill</dc:creator>
  <cp:lastModifiedBy>Kellie Reynolds</cp:lastModifiedBy>
  <cp:revision>8</cp:revision>
  <dcterms:created xsi:type="dcterms:W3CDTF">2020-12-08T23:07:09Z</dcterms:created>
  <dcterms:modified xsi:type="dcterms:W3CDTF">2020-12-09T09:45:18Z</dcterms:modified>
</cp:coreProperties>
</file>