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5" r:id="rId8"/>
    <p:sldId id="262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9" d="100"/>
          <a:sy n="59" d="100"/>
        </p:scale>
        <p:origin x="84" y="1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34AF-43D9-489A-BB8D-BD94D04055A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69D6-FE73-4825-91F0-D512A9DA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673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34AF-43D9-489A-BB8D-BD94D04055A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69D6-FE73-4825-91F0-D512A9DA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8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34AF-43D9-489A-BB8D-BD94D04055A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69D6-FE73-4825-91F0-D512A9DA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67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34AF-43D9-489A-BB8D-BD94D04055A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69D6-FE73-4825-91F0-D512A9DA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55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34AF-43D9-489A-BB8D-BD94D04055A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69D6-FE73-4825-91F0-D512A9DA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82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34AF-43D9-489A-BB8D-BD94D04055A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69D6-FE73-4825-91F0-D512A9DA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6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34AF-43D9-489A-BB8D-BD94D04055A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69D6-FE73-4825-91F0-D512A9DA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9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34AF-43D9-489A-BB8D-BD94D04055A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69D6-FE73-4825-91F0-D512A9DA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04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34AF-43D9-489A-BB8D-BD94D04055A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69D6-FE73-4825-91F0-D512A9DA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05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34AF-43D9-489A-BB8D-BD94D04055A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69D6-FE73-4825-91F0-D512A9DA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34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A34AF-43D9-489A-BB8D-BD94D04055A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C69D6-FE73-4825-91F0-D512A9DA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1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A34AF-43D9-489A-BB8D-BD94D04055A2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C69D6-FE73-4825-91F0-D512A9DA8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Imaging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42809"/>
            <a:ext cx="9144000" cy="1655762"/>
          </a:xfrm>
        </p:spPr>
        <p:txBody>
          <a:bodyPr>
            <a:noAutofit/>
          </a:bodyPr>
          <a:lstStyle/>
          <a:p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With Dell </a:t>
            </a:r>
            <a:r>
              <a:rPr lang="en-US" sz="66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Kace</a:t>
            </a: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</a:rPr>
              <a:t> K2000 Systems Deployment Appliance</a:t>
            </a:r>
            <a:endParaRPr lang="en-US" sz="6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75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Nyala" panose="02000504070300020003" pitchFamily="2" charset="0"/>
              </a:rPr>
              <a:t>Deploying the Image</a:t>
            </a:r>
            <a:br>
              <a:rPr lang="en-US" dirty="0">
                <a:solidFill>
                  <a:schemeClr val="bg1"/>
                </a:solidFill>
                <a:latin typeface="Nyala" panose="02000504070300020003" pitchFamily="2" charset="0"/>
              </a:rPr>
            </a:b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1362456"/>
            <a:ext cx="8805672" cy="5340096"/>
          </a:xfrm>
        </p:spPr>
      </p:pic>
    </p:spTree>
    <p:extLst>
      <p:ext uri="{BB962C8B-B14F-4D97-AF65-F5344CB8AC3E}">
        <p14:creationId xmlns:p14="http://schemas.microsoft.com/office/powerpoint/2010/main" val="182988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Thanks you for your time!</a:t>
            </a:r>
            <a:endParaRPr lang="en-US" dirty="0">
              <a:solidFill>
                <a:schemeClr val="bg1"/>
              </a:solidFill>
              <a:latin typeface="Nyala" panose="0200050407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Zachary Brazel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Cape Fear Community College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PC Technician</a:t>
            </a:r>
            <a:endParaRPr lang="en-US" dirty="0">
              <a:solidFill>
                <a:schemeClr val="bg1"/>
              </a:solidFill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076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Overview</a:t>
            </a:r>
            <a:endParaRPr lang="en-US" dirty="0">
              <a:solidFill>
                <a:schemeClr val="bg1"/>
              </a:solidFill>
              <a:latin typeface="Nyala" panose="02000504070300020003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Windows AIK and </a:t>
            </a:r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ADK</a:t>
            </a:r>
          </a:p>
          <a:p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Windows PE 5.0</a:t>
            </a:r>
            <a:endParaRPr lang="en-US" dirty="0" smtClean="0">
              <a:solidFill>
                <a:schemeClr val="bg1"/>
              </a:solidFill>
              <a:latin typeface="Nyala" panose="02000504070300020003" pitchFamily="2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Audit mode 8.1 Ent.</a:t>
            </a:r>
          </a:p>
          <a:p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Capturing </a:t>
            </a:r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the Image</a:t>
            </a:r>
          </a:p>
          <a:p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Model Drivers</a:t>
            </a:r>
          </a:p>
          <a:p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Pre, Mid and Post </a:t>
            </a:r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Scripts</a:t>
            </a:r>
          </a:p>
          <a:p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Deploying the </a:t>
            </a:r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Image</a:t>
            </a:r>
            <a:endParaRPr lang="en-US" dirty="0" smtClean="0">
              <a:solidFill>
                <a:schemeClr val="bg1"/>
              </a:solidFill>
              <a:latin typeface="Nyala" panose="0200050407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734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4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3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Nyala" panose="02000504070300020003" pitchFamily="2" charset="0"/>
              </a:rPr>
              <a:t>Capturing the </a:t>
            </a:r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Image</a:t>
            </a:r>
            <a:r>
              <a:rPr lang="en-US" dirty="0">
                <a:solidFill>
                  <a:schemeClr val="bg1"/>
                </a:solidFill>
                <a:latin typeface="Nyala" panose="02000504070300020003" pitchFamily="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Nyala" panose="02000504070300020003" pitchFamily="2" charset="0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1362456"/>
            <a:ext cx="8803531" cy="5342805"/>
          </a:xfrm>
        </p:spPr>
      </p:pic>
    </p:spTree>
    <p:extLst>
      <p:ext uri="{BB962C8B-B14F-4D97-AF65-F5344CB8AC3E}">
        <p14:creationId xmlns:p14="http://schemas.microsoft.com/office/powerpoint/2010/main" val="42852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Nyala" panose="02000504070300020003" pitchFamily="2" charset="0"/>
              </a:rPr>
              <a:t>Capturing the Image</a:t>
            </a:r>
            <a:br>
              <a:rPr lang="en-US" dirty="0">
                <a:solidFill>
                  <a:schemeClr val="bg1"/>
                </a:solidFill>
                <a:latin typeface="Nyala" panose="02000504070300020003" pitchFamily="2" charset="0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30" y="1362838"/>
            <a:ext cx="8805672" cy="5340096"/>
          </a:xfrm>
        </p:spPr>
      </p:pic>
    </p:spTree>
    <p:extLst>
      <p:ext uri="{BB962C8B-B14F-4D97-AF65-F5344CB8AC3E}">
        <p14:creationId xmlns:p14="http://schemas.microsoft.com/office/powerpoint/2010/main" val="353729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Nyala" panose="02000504070300020003" pitchFamily="2" charset="0"/>
              </a:rPr>
              <a:t>Capturing the Image</a:t>
            </a:r>
            <a:br>
              <a:rPr lang="en-US" dirty="0">
                <a:solidFill>
                  <a:schemeClr val="bg1"/>
                </a:solidFill>
                <a:latin typeface="Nyala" panose="02000504070300020003" pitchFamily="2" charset="0"/>
              </a:rPr>
            </a:br>
            <a:endParaRPr lang="en-US" dirty="0"/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1362456"/>
            <a:ext cx="8805672" cy="5340096"/>
          </a:xfrm>
        </p:spPr>
      </p:pic>
    </p:spTree>
    <p:extLst>
      <p:ext uri="{BB962C8B-B14F-4D97-AF65-F5344CB8AC3E}">
        <p14:creationId xmlns:p14="http://schemas.microsoft.com/office/powerpoint/2010/main" val="4804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382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Nyala" panose="02000504070300020003" pitchFamily="2" charset="0"/>
              </a:rPr>
              <a:t>Deploying the Image</a:t>
            </a:r>
            <a:br>
              <a:rPr lang="en-US" dirty="0">
                <a:solidFill>
                  <a:schemeClr val="bg1"/>
                </a:solidFill>
                <a:latin typeface="Nyala" panose="02000504070300020003" pitchFamily="2" charset="0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480" y="1362456"/>
            <a:ext cx="8803531" cy="5342805"/>
          </a:xfrm>
        </p:spPr>
      </p:pic>
    </p:spTree>
    <p:extLst>
      <p:ext uri="{BB962C8B-B14F-4D97-AF65-F5344CB8AC3E}">
        <p14:creationId xmlns:p14="http://schemas.microsoft.com/office/powerpoint/2010/main" val="310555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Nyala" panose="02000504070300020003" pitchFamily="2" charset="0"/>
              </a:rPr>
              <a:t>Deploying the </a:t>
            </a:r>
            <a:r>
              <a:rPr lang="en-US" dirty="0" smtClean="0">
                <a:solidFill>
                  <a:schemeClr val="bg1"/>
                </a:solidFill>
                <a:latin typeface="Nyala" panose="02000504070300020003" pitchFamily="2" charset="0"/>
              </a:rPr>
              <a:t>Image</a:t>
            </a:r>
            <a:r>
              <a:rPr lang="en-US" dirty="0">
                <a:solidFill>
                  <a:schemeClr val="bg1"/>
                </a:solidFill>
                <a:latin typeface="Nyala" panose="02000504070300020003" pitchFamily="2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Nyala" panose="02000504070300020003" pitchFamily="2" charset="0"/>
              </a:rPr>
            </a:b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530" y="1362838"/>
            <a:ext cx="8805672" cy="5340096"/>
          </a:xfrm>
        </p:spPr>
      </p:pic>
    </p:spTree>
    <p:extLst>
      <p:ext uri="{BB962C8B-B14F-4D97-AF65-F5344CB8AC3E}">
        <p14:creationId xmlns:p14="http://schemas.microsoft.com/office/powerpoint/2010/main" val="101676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15584</TotalTime>
  <Words>67</Words>
  <Application>Microsoft Office PowerPoint</Application>
  <PresentationFormat>Widescreen</PresentationFormat>
  <Paragraphs>23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Nyala</vt:lpstr>
      <vt:lpstr>Office Theme</vt:lpstr>
      <vt:lpstr>Imaging</vt:lpstr>
      <vt:lpstr>Overview</vt:lpstr>
      <vt:lpstr>PowerPoint Presentation</vt:lpstr>
      <vt:lpstr>Capturing the Image </vt:lpstr>
      <vt:lpstr>Capturing the Image </vt:lpstr>
      <vt:lpstr>Capturing the Image </vt:lpstr>
      <vt:lpstr>PowerPoint Presentation</vt:lpstr>
      <vt:lpstr>Deploying the Image </vt:lpstr>
      <vt:lpstr>Deploying the Image </vt:lpstr>
      <vt:lpstr>Deploying the Image </vt:lpstr>
      <vt:lpstr>Thanks you for your time!</vt:lpstr>
    </vt:vector>
  </TitlesOfParts>
  <Company>Cape Fear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Imaging</dc:title>
  <dc:creator>Zachary D Brazel</dc:creator>
  <cp:lastModifiedBy>Zachary D Brazel</cp:lastModifiedBy>
  <cp:revision>24</cp:revision>
  <dcterms:created xsi:type="dcterms:W3CDTF">2014-09-24T13:14:42Z</dcterms:created>
  <dcterms:modified xsi:type="dcterms:W3CDTF">2014-10-16T20:31:12Z</dcterms:modified>
</cp:coreProperties>
</file>