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0" d="100"/>
          <a:sy n="100" d="100"/>
        </p:scale>
        <p:origin x="-179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C9A21-297A-5841-B6A0-41F10653BE6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74AAE-5938-1F42-B703-BBE10BB5B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4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BAD6C-DCFF-4D42-85CC-AA0876EE822B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5F7CC-B22D-074C-8700-6F08F4041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72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F7CC-B22D-074C-8700-6F08F40415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80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F7CC-B22D-074C-8700-6F08F40415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92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F7CC-B22D-074C-8700-6F08F40415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35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F7CC-B22D-074C-8700-6F08F40415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63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F7CC-B22D-074C-8700-6F08F40415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53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F7CC-B22D-074C-8700-6F08F40415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3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Aging as an Educator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Taking Care of the Teacher in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417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Guiding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Father time is undefeated and he challenges us every day (Brett Favre, LeBron James)</a:t>
            </a:r>
          </a:p>
          <a:p>
            <a:r>
              <a:rPr lang="en-US" dirty="0" smtClean="0"/>
              <a:t>Aging is going to happen “don</a:t>
            </a:r>
            <a:r>
              <a:rPr lang="fr-FR" dirty="0" smtClean="0"/>
              <a:t>’</a:t>
            </a:r>
            <a:r>
              <a:rPr lang="en-US" dirty="0" smtClean="0"/>
              <a:t>t take life too seriously cause nobody gets out alive”</a:t>
            </a:r>
          </a:p>
          <a:p>
            <a:r>
              <a:rPr lang="en-US" dirty="0" smtClean="0"/>
              <a:t>The older we get the younger the parents get</a:t>
            </a:r>
          </a:p>
          <a:p>
            <a:r>
              <a:rPr lang="en-US" dirty="0" smtClean="0"/>
              <a:t>Effort in Results 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30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612064" cy="434807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As we age our body changes…bird legs and beer guts, eyeglasses ….</a:t>
            </a:r>
          </a:p>
          <a:p>
            <a:r>
              <a:rPr lang="en-US" dirty="0" smtClean="0"/>
              <a:t>We accept winter weight ( loss)</a:t>
            </a:r>
          </a:p>
          <a:p>
            <a:r>
              <a:rPr lang="en-US" dirty="0" smtClean="0"/>
              <a:t>Meat and Potatoes and salad and why not a sweet?(loss)</a:t>
            </a:r>
          </a:p>
          <a:p>
            <a:r>
              <a:rPr lang="en-US" dirty="0" smtClean="0"/>
              <a:t>Cooking for an empty nest (eating like we used to) (loss)</a:t>
            </a:r>
          </a:p>
          <a:p>
            <a:r>
              <a:rPr lang="en-US" dirty="0" smtClean="0"/>
              <a:t>Exercise has to hurt…the more militaristic the better, team sports are top dog. (loss) </a:t>
            </a:r>
          </a:p>
          <a:p>
            <a:r>
              <a:rPr lang="en-US" dirty="0" smtClean="0"/>
              <a:t>Activities now meet our exercise threshold…ice fishing, camping, sun tanning..(loss)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884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they are( </a:t>
            </a:r>
            <a:r>
              <a:rPr lang="en-US" dirty="0" err="1" smtClean="0"/>
              <a:t>Millennials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612064" cy="478715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Time is golden…blue apron ,dog meds delivered, amazon,…think of things that are done to save time…this is a win for them…time is important and how much do we sacrifice of ourselves</a:t>
            </a:r>
          </a:p>
          <a:p>
            <a:r>
              <a:rPr lang="en-US" dirty="0" smtClean="0"/>
              <a:t>Team Sports are on the way </a:t>
            </a:r>
            <a:r>
              <a:rPr lang="en-US" dirty="0" err="1" smtClean="0"/>
              <a:t>out..X</a:t>
            </a:r>
            <a:r>
              <a:rPr lang="en-US" dirty="0" smtClean="0"/>
              <a:t> games and lifetime sports are growing. This is a win!! Competition is up to them.</a:t>
            </a:r>
          </a:p>
          <a:p>
            <a:r>
              <a:rPr lang="en-US" dirty="0" smtClean="0"/>
              <a:t>Swipe Swipe Click…(draw)…digital addiction (gamers) </a:t>
            </a:r>
            <a:r>
              <a:rPr lang="en-US" dirty="0" err="1" smtClean="0"/>
              <a:t>vs</a:t>
            </a:r>
            <a:r>
              <a:rPr lang="en-US" dirty="0" smtClean="0"/>
              <a:t> technology for positive.</a:t>
            </a:r>
          </a:p>
          <a:p>
            <a:r>
              <a:rPr lang="en-US" dirty="0" smtClean="0"/>
              <a:t>Food has changed…food network? Super foods, adult </a:t>
            </a:r>
            <a:r>
              <a:rPr lang="en-US" dirty="0" err="1" smtClean="0"/>
              <a:t>lunchables</a:t>
            </a:r>
            <a:r>
              <a:rPr lang="en-US" dirty="0" smtClean="0"/>
              <a:t>( draw) we need some healthy foods but why do we chase fast food? Older Americans know the difference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735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Exercise where you are...look at your gym-YAYOG</a:t>
            </a:r>
          </a:p>
          <a:p>
            <a:r>
              <a:rPr lang="en-US" dirty="0" smtClean="0"/>
              <a:t>were you created to look at a box on the wall ?</a:t>
            </a:r>
          </a:p>
          <a:p>
            <a:r>
              <a:rPr lang="en-US" dirty="0" smtClean="0"/>
              <a:t>Plan to exercise…even on travel (use technology)</a:t>
            </a:r>
          </a:p>
          <a:p>
            <a:r>
              <a:rPr lang="en-US" dirty="0" smtClean="0"/>
              <a:t>Mental Health is real</a:t>
            </a:r>
          </a:p>
          <a:p>
            <a:r>
              <a:rPr lang="en-US" dirty="0" smtClean="0"/>
              <a:t>don’t beat yourself up…listen to the ache</a:t>
            </a:r>
          </a:p>
          <a:p>
            <a:r>
              <a:rPr lang="en-US" dirty="0" smtClean="0"/>
              <a:t>Invest in the right equipment</a:t>
            </a:r>
          </a:p>
          <a:p>
            <a:r>
              <a:rPr lang="en-US" dirty="0" smtClean="0"/>
              <a:t>Eat slower and read the menu (calories are posted)</a:t>
            </a:r>
          </a:p>
          <a:p>
            <a:r>
              <a:rPr lang="en-US" dirty="0" smtClean="0"/>
              <a:t>Get the medical screenings early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99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system is rigged…the house always wins…..</a:t>
            </a:r>
          </a:p>
          <a:p>
            <a:r>
              <a:rPr lang="en-US" dirty="0" smtClean="0"/>
              <a:t>Follow the money</a:t>
            </a:r>
          </a:p>
          <a:p>
            <a:r>
              <a:rPr lang="en-US" dirty="0" smtClean="0"/>
              <a:t>We are what we do and we do what we see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19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126</TotalTime>
  <Words>355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Book Antiqua</vt:lpstr>
      <vt:lpstr>Calibri</vt:lpstr>
      <vt:lpstr>Wingdings 2</vt:lpstr>
      <vt:lpstr>Habitat</vt:lpstr>
      <vt:lpstr>Aging as an Educator</vt:lpstr>
      <vt:lpstr>Guiding Facts</vt:lpstr>
      <vt:lpstr>Who we are</vt:lpstr>
      <vt:lpstr>Who they are( Millennials)</vt:lpstr>
      <vt:lpstr>Lessons Learned</vt:lpstr>
      <vt:lpstr>WHY TRY</vt:lpstr>
    </vt:vector>
  </TitlesOfParts>
  <Company>Bottineau School District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Aging as and Educator</dc:title>
  <dc:creator>Joel Bickford</dc:creator>
  <cp:lastModifiedBy>Rodney Volk</cp:lastModifiedBy>
  <cp:revision>7</cp:revision>
  <cp:lastPrinted>2018-05-30T15:29:42Z</cp:lastPrinted>
  <dcterms:created xsi:type="dcterms:W3CDTF">2018-05-30T13:22:55Z</dcterms:created>
  <dcterms:modified xsi:type="dcterms:W3CDTF">2018-06-08T15:48:50Z</dcterms:modified>
</cp:coreProperties>
</file>