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3" r:id="rId7"/>
    <p:sldId id="265" r:id="rId8"/>
    <p:sldId id="261" r:id="rId9"/>
    <p:sldId id="266" r:id="rId10"/>
    <p:sldId id="268" r:id="rId11"/>
    <p:sldId id="267" r:id="rId12"/>
    <p:sldId id="262" r:id="rId13"/>
    <p:sldId id="260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4660"/>
  </p:normalViewPr>
  <p:slideViewPr>
    <p:cSldViewPr>
      <p:cViewPr varScale="1">
        <p:scale>
          <a:sx n="58" d="100"/>
          <a:sy n="58" d="100"/>
        </p:scale>
        <p:origin x="17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E8702B-FCB0-47AE-8CA2-131F16A53C56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89C925-0E6F-47D3-B268-6CC26B3C9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Do We?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953000"/>
            <a:ext cx="6629400" cy="14219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Rituals /Practices Explained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r>
              <a:rPr lang="en-US" dirty="0" smtClean="0"/>
              <a:t>Ringing Bells &amp; Gongs (</a:t>
            </a:r>
            <a:r>
              <a:rPr lang="en-US" dirty="0" err="1" smtClean="0"/>
              <a:t>Ghanta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001000" cy="5254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It is an age old tradition to ring the bell before entering a temple and during </a:t>
            </a:r>
            <a:r>
              <a:rPr lang="en-US" dirty="0" err="1" smtClean="0"/>
              <a:t>Puja</a:t>
            </a:r>
            <a:r>
              <a:rPr lang="en-US" dirty="0" smtClean="0"/>
              <a:t> and </a:t>
            </a:r>
            <a:r>
              <a:rPr lang="en-US" dirty="0" err="1" smtClean="0"/>
              <a:t>Aarti</a:t>
            </a:r>
            <a:r>
              <a:rPr lang="en-US" dirty="0" smtClean="0"/>
              <a:t>. Ringing bells is sometimes accompanied by the sounds of conches, gongs and other musical instruments while performing </a:t>
            </a:r>
            <a:r>
              <a:rPr lang="en-US" dirty="0" err="1" smtClean="0"/>
              <a:t>Aarti</a:t>
            </a:r>
            <a:r>
              <a:rPr lang="en-US" dirty="0" smtClean="0"/>
              <a:t> in temples. 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 A priest when rings the bell gives a signal to the devotees to pay attention to the </a:t>
            </a:r>
            <a:r>
              <a:rPr lang="en-US" dirty="0" err="1" smtClean="0"/>
              <a:t>Puja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Ringing of a bell or </a:t>
            </a:r>
            <a:r>
              <a:rPr lang="en-US" dirty="0" err="1" smtClean="0"/>
              <a:t>ghanta</a:t>
            </a:r>
            <a:r>
              <a:rPr lang="en-US" dirty="0" smtClean="0"/>
              <a:t> during prayer or worship in the temples or home, eliminates distracting sounds from outside and helps the mind to concentrate on the object of worship.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 plant called?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064000" cy="3048000"/>
          </a:xfrm>
        </p:spPr>
      </p:pic>
      <p:pic>
        <p:nvPicPr>
          <p:cNvPr id="5" name="Picture 4" descr="tulsi-plan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81200"/>
            <a:ext cx="324850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Why do we worship </a:t>
            </a:r>
            <a:r>
              <a:rPr lang="en-US" sz="3200" b="1" dirty="0" err="1" smtClean="0"/>
              <a:t>tulasi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7848600" cy="5254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Tulasi</a:t>
            </a:r>
            <a:r>
              <a:rPr lang="en-US" dirty="0" smtClean="0"/>
              <a:t> is one of the most sacred plants for Hindus.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word </a:t>
            </a:r>
            <a:r>
              <a:rPr lang="en-US" dirty="0" err="1" smtClean="0"/>
              <a:t>Tulasi</a:t>
            </a:r>
            <a:r>
              <a:rPr lang="en-US" dirty="0" smtClean="0"/>
              <a:t> means “incomparable”.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Tulasi</a:t>
            </a:r>
            <a:r>
              <a:rPr lang="en-US" dirty="0" smtClean="0"/>
              <a:t> leaves are offered as part </a:t>
            </a:r>
            <a:r>
              <a:rPr lang="en-US" dirty="0" err="1" smtClean="0"/>
              <a:t>poojas</a:t>
            </a:r>
            <a:r>
              <a:rPr lang="en-US" dirty="0" smtClean="0"/>
              <a:t>; no </a:t>
            </a:r>
            <a:r>
              <a:rPr lang="en-US" dirty="0" err="1" smtClean="0"/>
              <a:t>pooja</a:t>
            </a:r>
            <a:r>
              <a:rPr lang="en-US" dirty="0" smtClean="0"/>
              <a:t> is complete without </a:t>
            </a:r>
            <a:r>
              <a:rPr lang="en-US" dirty="0" err="1" smtClean="0"/>
              <a:t>Tulasi</a:t>
            </a:r>
            <a:r>
              <a:rPr lang="en-US" dirty="0" smtClean="0"/>
              <a:t>. These leaves are considered to be purifying.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Tulasi</a:t>
            </a:r>
            <a:r>
              <a:rPr lang="en-US" dirty="0" smtClean="0"/>
              <a:t> leaf has great medicinal value and is used to cure various ailments.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Most Hindu households in India grow </a:t>
            </a:r>
            <a:r>
              <a:rPr lang="en-US" dirty="0" err="1" smtClean="0"/>
              <a:t>Tulasi</a:t>
            </a:r>
            <a:r>
              <a:rPr lang="en-US" dirty="0" smtClean="0"/>
              <a:t> plants.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dirty="0" err="1" smtClean="0"/>
              <a:t>Shanthi</a:t>
            </a:r>
            <a:r>
              <a:rPr lang="en-US" b="1" dirty="0" smtClean="0"/>
              <a:t> </a:t>
            </a:r>
            <a:r>
              <a:rPr lang="en-US" b="1" dirty="0" err="1" smtClean="0"/>
              <a:t>Shanthi</a:t>
            </a:r>
            <a:r>
              <a:rPr lang="en-US" b="1" dirty="0" smtClean="0"/>
              <a:t> </a:t>
            </a:r>
            <a:r>
              <a:rPr lang="en-US" b="1" dirty="0" err="1" smtClean="0"/>
              <a:t>Shanthi</a:t>
            </a:r>
            <a:r>
              <a:rPr lang="en-US" b="1" dirty="0" smtClean="0"/>
              <a:t> Hi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7543800" cy="53309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err="1" smtClean="0"/>
              <a:t>Shanthi</a:t>
            </a:r>
            <a:r>
              <a:rPr lang="en-US" dirty="0" smtClean="0"/>
              <a:t> or peace is disturbed by three sources:</a:t>
            </a:r>
          </a:p>
          <a:p>
            <a:pPr>
              <a:lnSpc>
                <a:spcPct val="150000"/>
              </a:lnSpc>
            </a:pPr>
            <a:r>
              <a:rPr lang="en-US" u="sng" dirty="0" err="1" smtClean="0"/>
              <a:t>Aadidaivika</a:t>
            </a:r>
            <a:r>
              <a:rPr lang="en-US" dirty="0" smtClean="0"/>
              <a:t> – acts of God such as which we have no control over such as earthquakes, floods, volcanoes, tornados, etc.</a:t>
            </a:r>
          </a:p>
          <a:p>
            <a:pPr>
              <a:lnSpc>
                <a:spcPct val="150000"/>
              </a:lnSpc>
            </a:pPr>
            <a:r>
              <a:rPr lang="en-US" u="sng" dirty="0" err="1" smtClean="0"/>
              <a:t>Aadibhoutika</a:t>
            </a:r>
            <a:r>
              <a:rPr lang="en-US" dirty="0" smtClean="0"/>
              <a:t> – caused by creatures/humans around us such as crime, war, pollution, etc</a:t>
            </a:r>
          </a:p>
          <a:p>
            <a:pPr>
              <a:lnSpc>
                <a:spcPct val="150000"/>
              </a:lnSpc>
            </a:pPr>
            <a:r>
              <a:rPr lang="en-US" u="sng" dirty="0" err="1" smtClean="0"/>
              <a:t>Aadyatmika</a:t>
            </a:r>
            <a:r>
              <a:rPr lang="en-US" dirty="0" smtClean="0"/>
              <a:t> – internal agitations within oneself at the spiritual level.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We chant </a:t>
            </a:r>
            <a:r>
              <a:rPr lang="en-US" dirty="0" err="1" smtClean="0"/>
              <a:t>Shanthi</a:t>
            </a:r>
            <a:r>
              <a:rPr lang="en-US" dirty="0" smtClean="0"/>
              <a:t> thrice to emphasize our intense desire for peace from all of the above sources.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PANCHAMRUTA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Pancha</a:t>
            </a:r>
            <a:r>
              <a:rPr lang="en-US" dirty="0" smtClean="0"/>
              <a:t> – Five</a:t>
            </a:r>
          </a:p>
          <a:p>
            <a:r>
              <a:rPr lang="en-US" dirty="0" smtClean="0"/>
              <a:t>Five ingredients used to make it</a:t>
            </a:r>
          </a:p>
          <a:p>
            <a:pPr>
              <a:buNone/>
            </a:pPr>
            <a:r>
              <a:rPr lang="en-US" b="1" dirty="0" smtClean="0"/>
              <a:t>Recipe:</a:t>
            </a:r>
          </a:p>
          <a:p>
            <a:pPr>
              <a:buNone/>
            </a:pPr>
            <a:r>
              <a:rPr lang="en-US" dirty="0" smtClean="0"/>
              <a:t>Milk – 1 tbsp</a:t>
            </a:r>
          </a:p>
          <a:p>
            <a:pPr>
              <a:buNone/>
            </a:pPr>
            <a:r>
              <a:rPr lang="en-US" dirty="0" smtClean="0"/>
              <a:t>Yogurt – 1 tbsp</a:t>
            </a:r>
          </a:p>
          <a:p>
            <a:pPr>
              <a:buNone/>
            </a:pPr>
            <a:r>
              <a:rPr lang="en-US" dirty="0" smtClean="0"/>
              <a:t>Ghee – 1 tbsp</a:t>
            </a:r>
          </a:p>
          <a:p>
            <a:pPr>
              <a:buNone/>
            </a:pPr>
            <a:r>
              <a:rPr lang="en-US" dirty="0" smtClean="0"/>
              <a:t>Honey – 1 tbsp</a:t>
            </a:r>
          </a:p>
          <a:p>
            <a:pPr>
              <a:buNone/>
            </a:pPr>
            <a:r>
              <a:rPr lang="en-US" dirty="0" smtClean="0"/>
              <a:t>Sugar – 3 </a:t>
            </a:r>
            <a:r>
              <a:rPr lang="en-US" dirty="0" err="1" smtClean="0"/>
              <a:t>tbsps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Tulsi</a:t>
            </a:r>
            <a:r>
              <a:rPr lang="en-US" dirty="0" smtClean="0"/>
              <a:t> leaves</a:t>
            </a:r>
          </a:p>
          <a:p>
            <a:pPr>
              <a:buNone/>
            </a:pPr>
            <a:r>
              <a:rPr lang="en-US" dirty="0" smtClean="0"/>
              <a:t>Chopped Fruit </a:t>
            </a:r>
            <a:r>
              <a:rPr lang="en-US" dirty="0" smtClean="0"/>
              <a:t>(optional - bananas</a:t>
            </a:r>
            <a:r>
              <a:rPr lang="en-US" dirty="0" smtClean="0"/>
              <a:t>, grapes, apples etc)</a:t>
            </a:r>
          </a:p>
          <a:p>
            <a:pPr>
              <a:buNone/>
            </a:pPr>
            <a:r>
              <a:rPr lang="en-US" dirty="0" smtClean="0"/>
              <a:t>Saffron &amp; Powdered Cardamom (optional)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8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Significance of </a:t>
            </a:r>
            <a:r>
              <a:rPr lang="en-US" b="1" dirty="0" err="1" smtClean="0"/>
              <a:t>panchamruta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Panchamruta</a:t>
            </a:r>
            <a:r>
              <a:rPr lang="en-US" dirty="0" smtClean="0"/>
              <a:t> distributed after the </a:t>
            </a:r>
            <a:r>
              <a:rPr lang="en-US" dirty="0" err="1" smtClean="0"/>
              <a:t>pooja</a:t>
            </a:r>
            <a:r>
              <a:rPr lang="en-US" dirty="0" smtClean="0"/>
              <a:t>. Its ingredients </a:t>
            </a:r>
            <a:r>
              <a:rPr lang="en-US" dirty="0" err="1" smtClean="0"/>
              <a:t>symolize</a:t>
            </a:r>
            <a:r>
              <a:rPr lang="en-US" dirty="0" smtClean="0"/>
              <a:t> the following blessings: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MILK – the blessing of purity of thoughts</a:t>
            </a:r>
          </a:p>
          <a:p>
            <a:pPr>
              <a:buNone/>
            </a:pPr>
            <a:r>
              <a:rPr lang="en-US" dirty="0" smtClean="0"/>
              <a:t>	YOGURT – the blessing of prosperity</a:t>
            </a:r>
          </a:p>
          <a:p>
            <a:pPr>
              <a:buNone/>
            </a:pPr>
            <a:r>
              <a:rPr lang="en-US" dirty="0" smtClean="0"/>
              <a:t>	HONEY – the blessing of sweet speech</a:t>
            </a:r>
          </a:p>
          <a:p>
            <a:pPr>
              <a:buNone/>
            </a:pPr>
            <a:r>
              <a:rPr lang="en-US" dirty="0" smtClean="0"/>
              <a:t>	GHEE – the blessing of victory or success</a:t>
            </a:r>
          </a:p>
          <a:p>
            <a:pPr>
              <a:buNone/>
            </a:pPr>
            <a:r>
              <a:rPr lang="en-US" dirty="0" smtClean="0"/>
              <a:t>	SUGAR – the blessing of happiness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Namaste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7696200" cy="5102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/>
              <a:t>Na ma (not me) </a:t>
            </a:r>
            <a:r>
              <a:rPr lang="en-US" sz="2800" i="1" dirty="0" err="1" smtClean="0"/>
              <a:t>te</a:t>
            </a:r>
            <a:r>
              <a:rPr lang="en-US" sz="2800" i="1" dirty="0" smtClean="0"/>
              <a:t> (you)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Common Indian greeting (gesture with folded hands and bowed down head) which means  “</a:t>
            </a:r>
            <a:r>
              <a:rPr lang="en-US" sz="2800" i="1" dirty="0" smtClean="0"/>
              <a:t>I bow to the God within you</a:t>
            </a:r>
            <a:r>
              <a:rPr lang="en-US" sz="2800" dirty="0" smtClean="0"/>
              <a:t>”.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Bowed head - humility or surrendering your ego.</a:t>
            </a:r>
          </a:p>
          <a:p>
            <a:r>
              <a:rPr lang="en-US" sz="2800" dirty="0" smtClean="0"/>
              <a:t>Folded palms - “may our minds meet”.</a:t>
            </a:r>
            <a:endParaRPr lang="en-US" sz="28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0"/>
            <a:ext cx="1440427" cy="2505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GREETING ELDERS</a:t>
            </a:r>
            <a:endParaRPr lang="en-US" sz="3600" b="1" dirty="0"/>
          </a:p>
        </p:txBody>
      </p:sp>
      <p:pic>
        <p:nvPicPr>
          <p:cNvPr id="4" name="Content Placeholder 3" descr="touchingfee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3886200"/>
            <a:ext cx="2457450" cy="2776919"/>
          </a:xfrm>
        </p:spPr>
      </p:pic>
      <p:pic>
        <p:nvPicPr>
          <p:cNvPr id="5" name="Picture 4" descr="payarchoona_upasangra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371600"/>
            <a:ext cx="3365500" cy="3771900"/>
          </a:xfrm>
          <a:prstGeom prst="rect">
            <a:avLst/>
          </a:prstGeom>
        </p:spPr>
      </p:pic>
      <p:pic>
        <p:nvPicPr>
          <p:cNvPr id="6" name="Picture 5" descr="touching feet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24000"/>
            <a:ext cx="3429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792162"/>
          </a:xfrm>
        </p:spPr>
        <p:txBody>
          <a:bodyPr/>
          <a:lstStyle/>
          <a:p>
            <a:r>
              <a:rPr lang="en-US" b="1" dirty="0" smtClean="0"/>
              <a:t>Greeting elders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7696200" cy="5254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Traditionally elders are greeted by prostration or </a:t>
            </a:r>
            <a:r>
              <a:rPr lang="en-US" sz="2200" b="1" i="1" dirty="0" smtClean="0"/>
              <a:t>touching of the feet</a:t>
            </a:r>
            <a:r>
              <a:rPr lang="en-US" sz="2200" b="1" dirty="0" smtClean="0"/>
              <a:t>. </a:t>
            </a:r>
            <a:r>
              <a:rPr lang="en-US" sz="2200" dirty="0" smtClean="0"/>
              <a:t>The elder in turn blesses us by placing his/her hand on or over our heads.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The act of touching the feet is a sign of respect for the age, maturity, nobility and divinity that elders personify.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Touching of the feet is a way of humbly acknowledging the greatness of another person.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This tradition is part of manners/etiquette most Indian children are taught at an early age.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</a:t>
            </a:r>
            <a:r>
              <a:rPr lang="en-US" sz="4000" b="1" dirty="0" smtClean="0"/>
              <a:t>OM or AUM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50848"/>
            <a:ext cx="8077200" cy="540715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Hindus believe that before creation began there was emptiness or void. When creation began, the divine, all-encompassing consciousness took the form of the first and original vibration manifesting as sound "OM".</a:t>
            </a:r>
            <a:endParaRPr lang="en-US" baseline="300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The mantra "OM" represents name of God, the vibration of the Supreme.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When taken letter by letter, </a:t>
            </a:r>
            <a:r>
              <a:rPr lang="en-US" u="sng" dirty="0" smtClean="0"/>
              <a:t>A-U-M</a:t>
            </a:r>
            <a:r>
              <a:rPr lang="en-US" dirty="0" smtClean="0"/>
              <a:t> represents the divine energy united in its three elementary aspects: Brahma (creation), Vishnu (preservation) and Shiva (liberation, and/or destruction).</a:t>
            </a:r>
            <a:r>
              <a:rPr lang="en-US" baseline="30000" dirty="0" smtClean="0">
                <a:hlinkClick r:id="" action="ppaction://hlinkfile"/>
              </a:rPr>
              <a:t>[</a:t>
            </a:r>
            <a:endParaRPr lang="en-US" dirty="0"/>
          </a:p>
        </p:txBody>
      </p:sp>
      <p:pic>
        <p:nvPicPr>
          <p:cNvPr id="4" name="Picture 3" descr="a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0"/>
            <a:ext cx="1371600" cy="1432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OM </a:t>
            </a:r>
            <a:r>
              <a:rPr lang="en-US" sz="2800" dirty="0" smtClean="0"/>
              <a:t>(</a:t>
            </a:r>
            <a:r>
              <a:rPr lang="en-US" dirty="0" smtClean="0"/>
              <a:t>in different </a:t>
            </a:r>
            <a:r>
              <a:rPr lang="en-US" dirty="0" err="1" smtClean="0"/>
              <a:t>indian</a:t>
            </a:r>
            <a:r>
              <a:rPr lang="en-US" dirty="0" smtClean="0"/>
              <a:t> languages)</a:t>
            </a:r>
            <a:endParaRPr lang="en-US" dirty="0"/>
          </a:p>
        </p:txBody>
      </p:sp>
      <p:pic>
        <p:nvPicPr>
          <p:cNvPr id="4" name="Content Placeholder 3" descr="AUM_IN_GUJARATI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1899139" cy="2057400"/>
          </a:xfrm>
        </p:spPr>
      </p:pic>
      <p:pic>
        <p:nvPicPr>
          <p:cNvPr id="5" name="Picture 4" descr="Kannada_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00200"/>
            <a:ext cx="2581833" cy="1828800"/>
          </a:xfrm>
          <a:prstGeom prst="rect">
            <a:avLst/>
          </a:prstGeom>
        </p:spPr>
      </p:pic>
      <p:pic>
        <p:nvPicPr>
          <p:cNvPr id="6" name="Picture 5" descr="Tamil_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219200"/>
            <a:ext cx="2634857" cy="2819400"/>
          </a:xfrm>
          <a:prstGeom prst="rect">
            <a:avLst/>
          </a:prstGeom>
        </p:spPr>
      </p:pic>
      <p:pic>
        <p:nvPicPr>
          <p:cNvPr id="7" name="Picture 6" descr="Ohm_Malayal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267200"/>
            <a:ext cx="2362200" cy="1771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657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Sanskrit, Hindi, Marathi, Gujarati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3810001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Kannada and Telugu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3886200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Tamil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6019800"/>
            <a:ext cx="192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Malayalam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OM</a:t>
            </a:r>
            <a:r>
              <a:rPr lang="en-US" dirty="0" smtClean="0"/>
              <a:t> (in other languages)</a:t>
            </a:r>
            <a:endParaRPr lang="en-US" dirty="0"/>
          </a:p>
        </p:txBody>
      </p:sp>
      <p:pic>
        <p:nvPicPr>
          <p:cNvPr id="4" name="Content Placeholder 3" descr="Bali_Omkara_Red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66800" y="1981200"/>
            <a:ext cx="2539683" cy="3390476"/>
          </a:xfrm>
        </p:spPr>
      </p:pic>
      <p:pic>
        <p:nvPicPr>
          <p:cNvPr id="5" name="Picture 4" descr="TibA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81200"/>
            <a:ext cx="2895600" cy="3378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486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Tibetan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486400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Balinese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Blowing the SHANKHA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001000" cy="54071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When the conch shell is blown, the primordial sound OM emanates. The conch shell replicates the auspicious OM sound during </a:t>
            </a:r>
            <a:r>
              <a:rPr lang="en-US" dirty="0" err="1" smtClean="0"/>
              <a:t>poojas</a:t>
            </a:r>
            <a:r>
              <a:rPr lang="en-US" dirty="0" smtClean="0"/>
              <a:t> &amp; festivals.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Another well-known purpose of blowing the conch and other instruments during </a:t>
            </a:r>
            <a:r>
              <a:rPr lang="en-US" dirty="0" err="1" smtClean="0"/>
              <a:t>pujas</a:t>
            </a:r>
            <a:r>
              <a:rPr lang="en-US" dirty="0" smtClean="0"/>
              <a:t>/</a:t>
            </a:r>
            <a:r>
              <a:rPr lang="en-US" dirty="0" err="1" smtClean="0"/>
              <a:t>aartis</a:t>
            </a:r>
            <a:r>
              <a:rPr lang="en-US" dirty="0" smtClean="0"/>
              <a:t> is to drown out other noises, talking, negative comments etc, so one can focus on God.</a:t>
            </a:r>
          </a:p>
        </p:txBody>
      </p:sp>
      <p:pic>
        <p:nvPicPr>
          <p:cNvPr id="4" name="Picture 3" descr="depositphotos_2843417-Conch-Sh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495800"/>
            <a:ext cx="2574944" cy="21147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Blowing the conch shell</a:t>
            </a:r>
            <a:endParaRPr lang="en-US" sz="3600" b="1" dirty="0"/>
          </a:p>
        </p:txBody>
      </p:sp>
      <p:pic>
        <p:nvPicPr>
          <p:cNvPr id="4" name="Content Placeholder 3" descr="conch_shell_benga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219200"/>
            <a:ext cx="3621253" cy="2341562"/>
          </a:xfrm>
        </p:spPr>
      </p:pic>
      <p:pic>
        <p:nvPicPr>
          <p:cNvPr id="5" name="Picture 4" descr="conch_shell_in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3429000" cy="2407024"/>
          </a:xfrm>
          <a:prstGeom prst="rect">
            <a:avLst/>
          </a:prstGeom>
        </p:spPr>
      </p:pic>
      <p:pic>
        <p:nvPicPr>
          <p:cNvPr id="6" name="Picture 5" descr="conch_shell_hawa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343400"/>
            <a:ext cx="3045567" cy="1981200"/>
          </a:xfrm>
          <a:prstGeom prst="rect">
            <a:avLst/>
          </a:prstGeom>
        </p:spPr>
      </p:pic>
      <p:pic>
        <p:nvPicPr>
          <p:cNvPr id="7" name="Picture 6" descr="conch_shell_hawai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4419600"/>
            <a:ext cx="24384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3657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Durga</a:t>
            </a:r>
            <a:r>
              <a:rPr lang="en-US" dirty="0" smtClean="0"/>
              <a:t> </a:t>
            </a:r>
            <a:r>
              <a:rPr lang="en-US" dirty="0" err="1" smtClean="0"/>
              <a:t>Pooja</a:t>
            </a:r>
            <a:r>
              <a:rPr lang="en-US" dirty="0" smtClean="0"/>
              <a:t> in Calcutta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3733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Northern India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6324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Conch shell (</a:t>
            </a:r>
            <a:r>
              <a:rPr lang="en-US" dirty="0" err="1" smtClean="0"/>
              <a:t>Pu</a:t>
            </a:r>
            <a:r>
              <a:rPr lang="en-US" dirty="0" smtClean="0"/>
              <a:t>) is part of Hawaiian traditions &amp; celebrations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946</TotalTime>
  <Words>608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Century Schoolbook</vt:lpstr>
      <vt:lpstr>Wingdings</vt:lpstr>
      <vt:lpstr>Wingdings 2</vt:lpstr>
      <vt:lpstr>Oriel</vt:lpstr>
      <vt:lpstr>Why Do We?</vt:lpstr>
      <vt:lpstr>Namaste</vt:lpstr>
      <vt:lpstr>GREETING ELDERS</vt:lpstr>
      <vt:lpstr>Greeting elders</vt:lpstr>
      <vt:lpstr> OM or AUM</vt:lpstr>
      <vt:lpstr>OM (in different indian languages)</vt:lpstr>
      <vt:lpstr>OM (in other languages)</vt:lpstr>
      <vt:lpstr>Blowing the SHANKHA</vt:lpstr>
      <vt:lpstr>Blowing the conch shell</vt:lpstr>
      <vt:lpstr>Ringing Bells &amp; Gongs (Ghanta)</vt:lpstr>
      <vt:lpstr>What’s this plant called?</vt:lpstr>
      <vt:lpstr>Why do we worship tulasi?</vt:lpstr>
      <vt:lpstr>Shanthi Shanthi Shanthi Hi</vt:lpstr>
      <vt:lpstr>PANCHAMRUTA</vt:lpstr>
      <vt:lpstr>Significance of panchamruta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We?</dc:title>
  <dc:creator>Dr Narayana Rao</dc:creator>
  <cp:lastModifiedBy>Surekha Prasad</cp:lastModifiedBy>
  <cp:revision>49</cp:revision>
  <dcterms:created xsi:type="dcterms:W3CDTF">2013-06-29T01:50:56Z</dcterms:created>
  <dcterms:modified xsi:type="dcterms:W3CDTF">2016-11-18T23:36:57Z</dcterms:modified>
</cp:coreProperties>
</file>