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40" y="-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2333E-B5D9-4A95-9AC6-43B8966BFA6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3250" y="582613"/>
            <a:ext cx="3771900" cy="2914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692525"/>
            <a:ext cx="8045450" cy="3497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D8871-78E9-4B94-8188-2236E4BE20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79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5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502496" y="5359290"/>
            <a:ext cx="2849871" cy="23413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02325" y="167982"/>
            <a:ext cx="4110342" cy="448690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7180" y="5696775"/>
            <a:ext cx="1945547" cy="180910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5"/>
            <a:ext cx="9052559" cy="1243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59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7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hyperlink" Target="http://www.massiveresults.org/" TargetMode="External"/><Relationship Id="rId18" Type="http://schemas.openxmlformats.org/officeDocument/2006/relationships/image" Target="../media/image18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5" Type="http://schemas.openxmlformats.org/officeDocument/2006/relationships/image" Target="../media/image15.jpeg"/><Relationship Id="rId10" Type="http://schemas.openxmlformats.org/officeDocument/2006/relationships/image" Target="../media/image11.png"/><Relationship Id="rId19" Type="http://schemas.openxmlformats.org/officeDocument/2006/relationships/image" Target="../media/image19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4702" y="4841364"/>
            <a:ext cx="162623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P</a:t>
            </a:r>
            <a:r>
              <a:rPr sz="1600" b="1" spc="-60" dirty="0">
                <a:latin typeface="Calibri"/>
                <a:cs typeface="Calibri"/>
              </a:rPr>
              <a:t>R</a:t>
            </a:r>
            <a:r>
              <a:rPr sz="1600" b="1" spc="-35" dirty="0">
                <a:latin typeface="Calibri"/>
                <a:cs typeface="Calibri"/>
              </a:rPr>
              <a:t>OF</a:t>
            </a:r>
            <a:r>
              <a:rPr sz="1600" b="1" spc="-40" dirty="0">
                <a:latin typeface="Calibri"/>
                <a:cs typeface="Calibri"/>
              </a:rPr>
              <a:t>IL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100" dirty="0">
                <a:latin typeface="Calibri"/>
                <a:cs typeface="Calibri"/>
              </a:rPr>
              <a:t> </a:t>
            </a:r>
            <a:r>
              <a:rPr sz="1600" b="1" spc="-35" dirty="0">
                <a:latin typeface="Calibri"/>
                <a:cs typeface="Calibri"/>
              </a:rPr>
              <a:t>S</a:t>
            </a:r>
            <a:r>
              <a:rPr sz="1600" b="1" spc="-25" dirty="0">
                <a:latin typeface="Calibri"/>
                <a:cs typeface="Calibri"/>
              </a:rPr>
              <a:t>U</a:t>
            </a:r>
            <a:r>
              <a:rPr sz="1600" b="1" spc="-70" dirty="0">
                <a:latin typeface="Calibri"/>
                <a:cs typeface="Calibri"/>
              </a:rPr>
              <a:t>MM</a:t>
            </a:r>
            <a:r>
              <a:rPr sz="1600" b="1" spc="-30" dirty="0">
                <a:latin typeface="Calibri"/>
                <a:cs typeface="Calibri"/>
              </a:rPr>
              <a:t>A</a:t>
            </a:r>
            <a:r>
              <a:rPr sz="1600" b="1" spc="-70" dirty="0">
                <a:latin typeface="Calibri"/>
                <a:cs typeface="Calibri"/>
              </a:rPr>
              <a:t>R</a:t>
            </a:r>
            <a:r>
              <a:rPr sz="1600" b="1" spc="-10" dirty="0">
                <a:latin typeface="Calibri"/>
                <a:cs typeface="Calibri"/>
              </a:rPr>
              <a:t>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00040" y="5481080"/>
            <a:ext cx="1137914" cy="22151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30927" y="5483339"/>
            <a:ext cx="1123096" cy="10597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616941" y="6472811"/>
            <a:ext cx="1146527" cy="11465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37" y="33045"/>
            <a:ext cx="5962648" cy="44830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1572" y="4805023"/>
            <a:ext cx="1161592" cy="9042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396" y="4568787"/>
            <a:ext cx="1213788" cy="7304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2439" y="5352254"/>
            <a:ext cx="1112327" cy="3859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4071200"/>
            <a:ext cx="5944146" cy="4382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4508" y="58435"/>
            <a:ext cx="5532196" cy="42855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13150" y="6556416"/>
            <a:ext cx="1139653" cy="113978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934118" y="4669684"/>
            <a:ext cx="1761489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0" dirty="0">
                <a:latin typeface="Calibri"/>
                <a:cs typeface="Calibri"/>
              </a:rPr>
              <a:t>M</a:t>
            </a:r>
            <a:r>
              <a:rPr sz="1600" b="1" spc="-35" dirty="0">
                <a:latin typeface="Calibri"/>
                <a:cs typeface="Calibri"/>
              </a:rPr>
              <a:t>ORIN</a:t>
            </a:r>
            <a:r>
              <a:rPr sz="1600" b="1" spc="-40" dirty="0">
                <a:latin typeface="Calibri"/>
                <a:cs typeface="Calibri"/>
              </a:rPr>
              <a:t>G</a:t>
            </a:r>
            <a:r>
              <a:rPr sz="1600" b="1" spc="-10" dirty="0">
                <a:latin typeface="Calibri"/>
                <a:cs typeface="Calibri"/>
              </a:rPr>
              <a:t>A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spc="-35" dirty="0">
                <a:latin typeface="Calibri"/>
                <a:cs typeface="Calibri"/>
              </a:rPr>
              <a:t>R</a:t>
            </a:r>
            <a:r>
              <a:rPr sz="1600" b="1" spc="-60" dirty="0">
                <a:latin typeface="Calibri"/>
                <a:cs typeface="Calibri"/>
              </a:rPr>
              <a:t>E</a:t>
            </a:r>
            <a:r>
              <a:rPr sz="1600" b="1" spc="-35" dirty="0">
                <a:latin typeface="Calibri"/>
                <a:cs typeface="Calibri"/>
              </a:rPr>
              <a:t>S</a:t>
            </a:r>
            <a:r>
              <a:rPr sz="1600" b="1" spc="-80" dirty="0">
                <a:latin typeface="Calibri"/>
                <a:cs typeface="Calibri"/>
              </a:rPr>
              <a:t>E</a:t>
            </a:r>
            <a:r>
              <a:rPr sz="1600" b="1" spc="-20" dirty="0">
                <a:latin typeface="Calibri"/>
                <a:cs typeface="Calibri"/>
              </a:rPr>
              <a:t>A</a:t>
            </a:r>
            <a:r>
              <a:rPr sz="1600" b="1" spc="-45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917827" y="4854219"/>
            <a:ext cx="1763395" cy="0"/>
          </a:xfrm>
          <a:custGeom>
            <a:avLst/>
            <a:gdLst/>
            <a:ahLst/>
            <a:cxnLst/>
            <a:rect l="l" t="t" r="r" b="b"/>
            <a:pathLst>
              <a:path w="1763395">
                <a:moveTo>
                  <a:pt x="0" y="0"/>
                </a:moveTo>
                <a:lnTo>
                  <a:pt x="1763268" y="0"/>
                </a:lnTo>
              </a:path>
            </a:pathLst>
          </a:custGeom>
          <a:ln w="226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966094" y="5020966"/>
            <a:ext cx="197294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200"/>
              </a:lnSpc>
            </a:pPr>
            <a:r>
              <a:rPr sz="900" spc="-5" dirty="0">
                <a:latin typeface="Calibri"/>
                <a:cs typeface="Calibri"/>
              </a:rPr>
              <a:t>G</a:t>
            </a:r>
            <a:r>
              <a:rPr sz="900" spc="5" dirty="0">
                <a:latin typeface="Calibri"/>
                <a:cs typeface="Calibri"/>
              </a:rPr>
              <a:t>oo</a:t>
            </a:r>
            <a:r>
              <a:rPr sz="900" spc="-5" dirty="0">
                <a:latin typeface="Calibri"/>
                <a:cs typeface="Calibri"/>
              </a:rPr>
              <a:t>gle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-5" dirty="0">
                <a:latin typeface="Calibri"/>
                <a:cs typeface="Calibri"/>
              </a:rPr>
              <a:t>r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10" dirty="0">
                <a:latin typeface="Calibri"/>
                <a:cs typeface="Calibri"/>
              </a:rPr>
              <a:t>s</a:t>
            </a:r>
            <a:r>
              <a:rPr sz="900" spc="-5" dirty="0">
                <a:latin typeface="Calibri"/>
                <a:cs typeface="Calibri"/>
              </a:rPr>
              <a:t>k</a:t>
            </a:r>
            <a:r>
              <a:rPr sz="900" spc="1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S</a:t>
            </a:r>
            <a:r>
              <a:rPr sz="900" spc="-5" dirty="0">
                <a:latin typeface="Calibri"/>
                <a:cs typeface="Calibri"/>
              </a:rPr>
              <a:t>i</a:t>
            </a:r>
            <a:r>
              <a:rPr sz="900" spc="-10" dirty="0">
                <a:latin typeface="Calibri"/>
                <a:cs typeface="Calibri"/>
              </a:rPr>
              <a:t>r</a:t>
            </a:r>
            <a:r>
              <a:rPr sz="900" dirty="0">
                <a:latin typeface="Calibri"/>
                <a:cs typeface="Calibri"/>
              </a:rPr>
              <a:t>i</a:t>
            </a:r>
            <a:r>
              <a:rPr sz="900" spc="45" dirty="0">
                <a:latin typeface="Calibri"/>
                <a:cs typeface="Calibri"/>
              </a:rPr>
              <a:t> </a:t>
            </a:r>
            <a:r>
              <a:rPr sz="900" spc="5" dirty="0">
                <a:latin typeface="Calibri"/>
                <a:cs typeface="Calibri"/>
              </a:rPr>
              <a:t>o</a:t>
            </a:r>
            <a:r>
              <a:rPr sz="900" dirty="0">
                <a:latin typeface="Calibri"/>
                <a:cs typeface="Calibri"/>
              </a:rPr>
              <a:t>n</a:t>
            </a:r>
            <a:r>
              <a:rPr sz="900" spc="15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Iph</a:t>
            </a:r>
            <a:r>
              <a:rPr sz="900" spc="5" dirty="0">
                <a:latin typeface="Calibri"/>
                <a:cs typeface="Calibri"/>
              </a:rPr>
              <a:t>o</a:t>
            </a:r>
            <a:r>
              <a:rPr sz="900" spc="-10" dirty="0">
                <a:latin typeface="Calibri"/>
                <a:cs typeface="Calibri"/>
              </a:rPr>
              <a:t>n</a:t>
            </a:r>
            <a:r>
              <a:rPr sz="900" spc="-5" dirty="0">
                <a:latin typeface="Calibri"/>
                <a:cs typeface="Calibri"/>
              </a:rPr>
              <a:t>e</a:t>
            </a:r>
            <a:r>
              <a:rPr sz="900" spc="3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"W</a:t>
            </a:r>
            <a:r>
              <a:rPr sz="900" b="1" spc="-10" dirty="0">
                <a:latin typeface="Calibri"/>
                <a:cs typeface="Calibri"/>
              </a:rPr>
              <a:t>ha</a:t>
            </a:r>
            <a:r>
              <a:rPr sz="900" b="1" spc="-5" dirty="0">
                <a:latin typeface="Calibri"/>
                <a:cs typeface="Calibri"/>
              </a:rPr>
              <a:t>t</a:t>
            </a:r>
            <a:r>
              <a:rPr sz="900" b="1" spc="35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i</a:t>
            </a:r>
            <a:r>
              <a:rPr sz="900" b="1" spc="-5" dirty="0">
                <a:latin typeface="Calibri"/>
                <a:cs typeface="Calibri"/>
              </a:rPr>
              <a:t>s</a:t>
            </a:r>
            <a:r>
              <a:rPr sz="900" b="1" spc="3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t</a:t>
            </a:r>
            <a:r>
              <a:rPr sz="900" b="1" spc="-10" dirty="0">
                <a:latin typeface="Calibri"/>
                <a:cs typeface="Calibri"/>
              </a:rPr>
              <a:t>h</a:t>
            </a:r>
            <a:r>
              <a:rPr sz="900" b="1" dirty="0">
                <a:latin typeface="Calibri"/>
                <a:cs typeface="Calibri"/>
              </a:rPr>
              <a:t>e </a:t>
            </a:r>
            <a:r>
              <a:rPr sz="900" b="1" spc="-5" dirty="0">
                <a:latin typeface="Calibri"/>
                <a:cs typeface="Calibri"/>
              </a:rPr>
              <a:t>most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nu</a:t>
            </a:r>
            <a:r>
              <a:rPr sz="900" b="1" dirty="0">
                <a:latin typeface="Calibri"/>
                <a:cs typeface="Calibri"/>
              </a:rPr>
              <a:t>tr</a:t>
            </a:r>
            <a:r>
              <a:rPr sz="900" b="1" spc="-10" dirty="0">
                <a:latin typeface="Calibri"/>
                <a:cs typeface="Calibri"/>
              </a:rPr>
              <a:t>i</a:t>
            </a:r>
            <a:r>
              <a:rPr sz="900" b="1" spc="-5" dirty="0">
                <a:latin typeface="Calibri"/>
                <a:cs typeface="Calibri"/>
              </a:rPr>
              <a:t>t</a:t>
            </a:r>
            <a:r>
              <a:rPr sz="900" b="1" spc="-10" dirty="0">
                <a:latin typeface="Calibri"/>
                <a:cs typeface="Calibri"/>
              </a:rPr>
              <a:t>iou</a:t>
            </a:r>
            <a:r>
              <a:rPr sz="900" b="1" spc="-5" dirty="0">
                <a:latin typeface="Calibri"/>
                <a:cs typeface="Calibri"/>
              </a:rPr>
              <a:t>s</a:t>
            </a:r>
            <a:r>
              <a:rPr sz="900" b="1" spc="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t</a:t>
            </a:r>
            <a:r>
              <a:rPr sz="900" b="1" dirty="0">
                <a:latin typeface="Calibri"/>
                <a:cs typeface="Calibri"/>
              </a:rPr>
              <a:t>ree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o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20" dirty="0">
                <a:latin typeface="Calibri"/>
                <a:cs typeface="Calibri"/>
              </a:rPr>
              <a:t>A</a:t>
            </a:r>
            <a:r>
              <a:rPr sz="900" b="1" spc="-10" dirty="0">
                <a:latin typeface="Calibri"/>
                <a:cs typeface="Calibri"/>
              </a:rPr>
              <a:t>R</a:t>
            </a:r>
            <a:r>
              <a:rPr sz="900" b="1" spc="-5" dirty="0">
                <a:latin typeface="Calibri"/>
                <a:cs typeface="Calibri"/>
              </a:rPr>
              <a:t>TH</a:t>
            </a:r>
            <a:r>
              <a:rPr sz="900" b="1" dirty="0">
                <a:latin typeface="Calibri"/>
                <a:cs typeface="Calibri"/>
              </a:rPr>
              <a:t>"</a:t>
            </a:r>
            <a:r>
              <a:rPr sz="900" b="1" spc="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?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10200" y="4648200"/>
            <a:ext cx="2352675" cy="76962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2225" marR="118110" algn="just">
              <a:lnSpc>
                <a:spcPct val="100000"/>
              </a:lnSpc>
            </a:pPr>
            <a:r>
              <a:rPr sz="1000" b="1" spc="-25" dirty="0">
                <a:latin typeface="Palatino Linotype"/>
                <a:cs typeface="Palatino Linotype"/>
              </a:rPr>
              <a:t>H</a:t>
            </a:r>
            <a:r>
              <a:rPr sz="1000" b="1" spc="-20" dirty="0">
                <a:latin typeface="Palatino Linotype"/>
                <a:cs typeface="Palatino Linotype"/>
              </a:rPr>
              <a:t>und</a:t>
            </a:r>
            <a:r>
              <a:rPr sz="1000" b="1" spc="-25" dirty="0">
                <a:latin typeface="Palatino Linotype"/>
                <a:cs typeface="Palatino Linotype"/>
              </a:rPr>
              <a:t>r</a:t>
            </a:r>
            <a:r>
              <a:rPr sz="1000" b="1" spc="-20" dirty="0">
                <a:latin typeface="Palatino Linotype"/>
                <a:cs typeface="Palatino Linotype"/>
              </a:rPr>
              <a:t>ed</a:t>
            </a:r>
            <a:r>
              <a:rPr sz="1000" b="1" spc="-5" dirty="0">
                <a:latin typeface="Palatino Linotype"/>
                <a:cs typeface="Palatino Linotype"/>
              </a:rPr>
              <a:t>s</a:t>
            </a:r>
            <a:r>
              <a:rPr sz="1000" b="1" dirty="0">
                <a:latin typeface="Palatino Linotype"/>
                <a:cs typeface="Palatino Linotype"/>
              </a:rPr>
              <a:t> </a:t>
            </a:r>
            <a:r>
              <a:rPr sz="1000" b="1" spc="-25" dirty="0">
                <a:latin typeface="Palatino Linotype"/>
                <a:cs typeface="Palatino Linotype"/>
              </a:rPr>
              <a:t>o</a:t>
            </a:r>
            <a:r>
              <a:rPr sz="1000" b="1" spc="-5" dirty="0">
                <a:latin typeface="Palatino Linotype"/>
                <a:cs typeface="Palatino Linotype"/>
              </a:rPr>
              <a:t>f</a:t>
            </a:r>
            <a:r>
              <a:rPr sz="1000" b="1" spc="-30" dirty="0">
                <a:latin typeface="Palatino Linotype"/>
                <a:cs typeface="Palatino Linotype"/>
              </a:rPr>
              <a:t> </a:t>
            </a:r>
            <a:r>
              <a:rPr sz="1000" b="1" spc="-15" dirty="0">
                <a:latin typeface="Palatino Linotype"/>
                <a:cs typeface="Palatino Linotype"/>
              </a:rPr>
              <a:t>publi</a:t>
            </a:r>
            <a:r>
              <a:rPr sz="1000" b="1" spc="-20" dirty="0">
                <a:latin typeface="Palatino Linotype"/>
                <a:cs typeface="Palatino Linotype"/>
              </a:rPr>
              <a:t>she</a:t>
            </a:r>
            <a:r>
              <a:rPr sz="1000" b="1" spc="-10" dirty="0">
                <a:latin typeface="Palatino Linotype"/>
                <a:cs typeface="Palatino Linotype"/>
              </a:rPr>
              <a:t>d</a:t>
            </a:r>
            <a:r>
              <a:rPr sz="1000" b="1" spc="5" dirty="0">
                <a:latin typeface="Palatino Linotype"/>
                <a:cs typeface="Palatino Linotype"/>
              </a:rPr>
              <a:t> </a:t>
            </a:r>
            <a:r>
              <a:rPr sz="1000" b="1" spc="-20" dirty="0">
                <a:latin typeface="Palatino Linotype"/>
                <a:cs typeface="Palatino Linotype"/>
              </a:rPr>
              <a:t>peer</a:t>
            </a:r>
            <a:r>
              <a:rPr sz="1000" b="1" spc="-15" dirty="0">
                <a:latin typeface="Palatino Linotype"/>
                <a:cs typeface="Palatino Linotype"/>
              </a:rPr>
              <a:t>-</a:t>
            </a:r>
            <a:r>
              <a:rPr sz="1000" b="1" spc="-25" dirty="0">
                <a:latin typeface="Palatino Linotype"/>
                <a:cs typeface="Palatino Linotype"/>
              </a:rPr>
              <a:t>r</a:t>
            </a:r>
            <a:r>
              <a:rPr sz="1000" b="1" spc="-15" dirty="0">
                <a:latin typeface="Palatino Linotype"/>
                <a:cs typeface="Palatino Linotype"/>
              </a:rPr>
              <a:t>e</a:t>
            </a:r>
            <a:r>
              <a:rPr sz="1000" b="1" spc="-25" dirty="0">
                <a:latin typeface="Palatino Linotype"/>
                <a:cs typeface="Palatino Linotype"/>
              </a:rPr>
              <a:t>v</a:t>
            </a:r>
            <a:r>
              <a:rPr sz="1000" b="1" spc="-15" dirty="0">
                <a:latin typeface="Palatino Linotype"/>
                <a:cs typeface="Palatino Linotype"/>
              </a:rPr>
              <a:t>ie</a:t>
            </a:r>
            <a:r>
              <a:rPr sz="1000" b="1" spc="-25" dirty="0">
                <a:latin typeface="Palatino Linotype"/>
                <a:cs typeface="Palatino Linotype"/>
              </a:rPr>
              <a:t>w</a:t>
            </a:r>
            <a:r>
              <a:rPr sz="1000" b="1" spc="-20" dirty="0">
                <a:latin typeface="Palatino Linotype"/>
                <a:cs typeface="Palatino Linotype"/>
              </a:rPr>
              <a:t>ed</a:t>
            </a:r>
            <a:r>
              <a:rPr sz="1000" b="1" spc="-15" dirty="0">
                <a:latin typeface="Palatino Linotype"/>
                <a:cs typeface="Palatino Linotype"/>
              </a:rPr>
              <a:t> </a:t>
            </a:r>
            <a:r>
              <a:rPr sz="1000" b="1" spc="-25" dirty="0">
                <a:latin typeface="Palatino Linotype"/>
                <a:cs typeface="Palatino Linotype"/>
              </a:rPr>
              <a:t>w</a:t>
            </a:r>
            <a:r>
              <a:rPr sz="1000" b="1" spc="-15" dirty="0">
                <a:latin typeface="Palatino Linotype"/>
                <a:cs typeface="Palatino Linotype"/>
              </a:rPr>
              <a:t>hit</a:t>
            </a:r>
            <a:r>
              <a:rPr sz="1000" b="1" spc="-5" dirty="0">
                <a:latin typeface="Palatino Linotype"/>
                <a:cs typeface="Palatino Linotype"/>
              </a:rPr>
              <a:t>e </a:t>
            </a:r>
            <a:r>
              <a:rPr sz="1000" b="1" spc="-20" dirty="0">
                <a:latin typeface="Palatino Linotype"/>
                <a:cs typeface="Palatino Linotype"/>
              </a:rPr>
              <a:t>pape</a:t>
            </a:r>
            <a:r>
              <a:rPr sz="1000" b="1" spc="-25" dirty="0">
                <a:latin typeface="Palatino Linotype"/>
                <a:cs typeface="Palatino Linotype"/>
              </a:rPr>
              <a:t>r</a:t>
            </a:r>
            <a:r>
              <a:rPr sz="1000" b="1" spc="-5" dirty="0">
                <a:latin typeface="Palatino Linotype"/>
                <a:cs typeface="Palatino Linotype"/>
              </a:rPr>
              <a:t>s</a:t>
            </a:r>
            <a:r>
              <a:rPr sz="1000" b="1" spc="-10" dirty="0">
                <a:latin typeface="Palatino Linotype"/>
                <a:cs typeface="Palatino Linotype"/>
              </a:rPr>
              <a:t> </a:t>
            </a:r>
            <a:r>
              <a:rPr sz="1000" b="1" spc="-25" dirty="0">
                <a:latin typeface="Palatino Linotype"/>
                <a:cs typeface="Palatino Linotype"/>
              </a:rPr>
              <a:t>o</a:t>
            </a:r>
            <a:r>
              <a:rPr sz="1000" b="1" spc="-10" dirty="0">
                <a:latin typeface="Palatino Linotype"/>
                <a:cs typeface="Palatino Linotype"/>
              </a:rPr>
              <a:t>n</a:t>
            </a:r>
            <a:r>
              <a:rPr sz="1000" b="1" spc="-20" dirty="0">
                <a:latin typeface="Palatino Linotype"/>
                <a:cs typeface="Palatino Linotype"/>
              </a:rPr>
              <a:t> </a:t>
            </a:r>
            <a:r>
              <a:rPr sz="1000" b="1" u="sng" spc="-20" dirty="0">
                <a:latin typeface="Palatino Linotype"/>
                <a:cs typeface="Palatino Linotype"/>
              </a:rPr>
              <a:t>pubmed.</a:t>
            </a:r>
            <a:r>
              <a:rPr sz="1000" b="1" u="sng" spc="-25" dirty="0">
                <a:latin typeface="Palatino Linotype"/>
                <a:cs typeface="Palatino Linotype"/>
              </a:rPr>
              <a:t>go</a:t>
            </a:r>
            <a:r>
              <a:rPr sz="1000" b="1" u="sng" spc="-10" dirty="0">
                <a:latin typeface="Palatino Linotype"/>
                <a:cs typeface="Palatino Linotype"/>
              </a:rPr>
              <a:t>v</a:t>
            </a:r>
            <a:r>
              <a:rPr sz="1000" b="1" spc="-15" dirty="0">
                <a:latin typeface="Palatino Linotype"/>
                <a:cs typeface="Palatino Linotype"/>
              </a:rPr>
              <a:t> </a:t>
            </a:r>
            <a:r>
              <a:rPr sz="1000" b="1" spc="-20" dirty="0">
                <a:latin typeface="Palatino Linotype"/>
                <a:cs typeface="Palatino Linotype"/>
              </a:rPr>
              <a:t>stud</a:t>
            </a:r>
            <a:r>
              <a:rPr sz="1000" b="1" spc="-25" dirty="0">
                <a:latin typeface="Palatino Linotype"/>
                <a:cs typeface="Palatino Linotype"/>
              </a:rPr>
              <a:t>y</a:t>
            </a:r>
            <a:r>
              <a:rPr sz="1000" b="1" spc="-15" dirty="0">
                <a:latin typeface="Palatino Linotype"/>
                <a:cs typeface="Palatino Linotype"/>
              </a:rPr>
              <a:t>in</a:t>
            </a:r>
            <a:r>
              <a:rPr sz="1000" b="1" spc="-10" dirty="0">
                <a:latin typeface="Palatino Linotype"/>
                <a:cs typeface="Palatino Linotype"/>
              </a:rPr>
              <a:t>g</a:t>
            </a:r>
            <a:r>
              <a:rPr sz="1000" b="1" spc="-5" dirty="0">
                <a:latin typeface="Palatino Linotype"/>
                <a:cs typeface="Palatino Linotype"/>
              </a:rPr>
              <a:t> </a:t>
            </a:r>
            <a:r>
              <a:rPr sz="1000" b="1" spc="-15" dirty="0">
                <a:latin typeface="Palatino Linotype"/>
                <a:cs typeface="Palatino Linotype"/>
              </a:rPr>
              <a:t>th</a:t>
            </a:r>
            <a:r>
              <a:rPr sz="1000" b="1" spc="-5" dirty="0">
                <a:latin typeface="Palatino Linotype"/>
                <a:cs typeface="Palatino Linotype"/>
              </a:rPr>
              <a:t>e</a:t>
            </a:r>
            <a:r>
              <a:rPr sz="1000" b="1" spc="-30" dirty="0">
                <a:latin typeface="Palatino Linotype"/>
                <a:cs typeface="Palatino Linotype"/>
              </a:rPr>
              <a:t> </a:t>
            </a:r>
            <a:r>
              <a:rPr sz="1000" b="1" spc="-20" dirty="0">
                <a:latin typeface="Palatino Linotype"/>
                <a:cs typeface="Palatino Linotype"/>
              </a:rPr>
              <a:t>bene</a:t>
            </a:r>
            <a:r>
              <a:rPr sz="1000" b="1" spc="-25" dirty="0">
                <a:latin typeface="Palatino Linotype"/>
                <a:cs typeface="Palatino Linotype"/>
              </a:rPr>
              <a:t>f</a:t>
            </a:r>
            <a:r>
              <a:rPr sz="1000" b="1" spc="-15" dirty="0">
                <a:latin typeface="Palatino Linotype"/>
                <a:cs typeface="Palatino Linotype"/>
              </a:rPr>
              <a:t>it</a:t>
            </a:r>
            <a:r>
              <a:rPr sz="1000" b="1" spc="-5" dirty="0">
                <a:latin typeface="Palatino Linotype"/>
                <a:cs typeface="Palatino Linotype"/>
              </a:rPr>
              <a:t>s</a:t>
            </a:r>
            <a:r>
              <a:rPr sz="1000" b="1" dirty="0">
                <a:latin typeface="Palatino Linotype"/>
                <a:cs typeface="Palatino Linotype"/>
              </a:rPr>
              <a:t> </a:t>
            </a:r>
            <a:r>
              <a:rPr sz="1000" b="1" spc="-25" dirty="0">
                <a:latin typeface="Palatino Linotype"/>
                <a:cs typeface="Palatino Linotype"/>
              </a:rPr>
              <a:t>o</a:t>
            </a:r>
            <a:r>
              <a:rPr sz="1000" b="1" spc="-5" dirty="0">
                <a:latin typeface="Palatino Linotype"/>
                <a:cs typeface="Palatino Linotype"/>
              </a:rPr>
              <a:t>f</a:t>
            </a:r>
            <a:r>
              <a:rPr sz="1000" b="1" spc="-15" dirty="0">
                <a:latin typeface="Palatino Linotype"/>
                <a:cs typeface="Palatino Linotype"/>
              </a:rPr>
              <a:t> </a:t>
            </a:r>
            <a:r>
              <a:rPr sz="1000" b="1" spc="-25" dirty="0">
                <a:latin typeface="Palatino Linotype"/>
                <a:cs typeface="Palatino Linotype"/>
              </a:rPr>
              <a:t>Mor</a:t>
            </a:r>
            <a:r>
              <a:rPr sz="1000" b="1" spc="-15" dirty="0">
                <a:latin typeface="Palatino Linotype"/>
                <a:cs typeface="Palatino Linotype"/>
              </a:rPr>
              <a:t>in</a:t>
            </a:r>
            <a:r>
              <a:rPr sz="1000" b="1" spc="-25" dirty="0">
                <a:latin typeface="Palatino Linotype"/>
                <a:cs typeface="Palatino Linotype"/>
              </a:rPr>
              <a:t>g</a:t>
            </a:r>
            <a:r>
              <a:rPr sz="1000" b="1" spc="-5" dirty="0">
                <a:latin typeface="Palatino Linotype"/>
                <a:cs typeface="Palatino Linotype"/>
              </a:rPr>
              <a:t>a </a:t>
            </a:r>
            <a:r>
              <a:rPr sz="1000" b="1" spc="-25" dirty="0">
                <a:latin typeface="Palatino Linotype"/>
                <a:cs typeface="Palatino Linotype"/>
              </a:rPr>
              <a:t>O</a:t>
            </a:r>
            <a:r>
              <a:rPr sz="1000" b="1" spc="-15" dirty="0">
                <a:latin typeface="Palatino Linotype"/>
                <a:cs typeface="Palatino Linotype"/>
              </a:rPr>
              <a:t>lei</a:t>
            </a:r>
            <a:r>
              <a:rPr sz="1000" b="1" spc="-25" dirty="0">
                <a:latin typeface="Palatino Linotype"/>
                <a:cs typeface="Palatino Linotype"/>
              </a:rPr>
              <a:t>f</a:t>
            </a:r>
            <a:r>
              <a:rPr sz="1000" b="1" spc="-15" dirty="0">
                <a:latin typeface="Palatino Linotype"/>
                <a:cs typeface="Palatino Linotype"/>
              </a:rPr>
              <a:t>e</a:t>
            </a:r>
            <a:r>
              <a:rPr sz="1000" b="1" spc="-25" dirty="0">
                <a:latin typeface="Palatino Linotype"/>
                <a:cs typeface="Palatino Linotype"/>
              </a:rPr>
              <a:t>r</a:t>
            </a:r>
            <a:r>
              <a:rPr sz="1000" b="1" spc="-15" dirty="0">
                <a:latin typeface="Palatino Linotype"/>
                <a:cs typeface="Palatino Linotype"/>
              </a:rPr>
              <a:t>a</a:t>
            </a:r>
            <a:r>
              <a:rPr sz="1000" b="1" spc="-5" dirty="0">
                <a:latin typeface="Palatino Linotype"/>
                <a:cs typeface="Palatino Linotype"/>
              </a:rPr>
              <a:t>.</a:t>
            </a:r>
            <a:endParaRPr sz="1000">
              <a:latin typeface="Palatino Linotype"/>
              <a:cs typeface="Palatino Linotype"/>
            </a:endParaRPr>
          </a:p>
          <a:p>
            <a:pPr marL="22225" marR="20320">
              <a:lnSpc>
                <a:spcPct val="100000"/>
              </a:lnSpc>
            </a:pPr>
            <a:r>
              <a:rPr sz="1000" b="1" spc="-20" dirty="0">
                <a:latin typeface="Palatino Linotype"/>
                <a:cs typeface="Palatino Linotype"/>
              </a:rPr>
              <a:t>Backe</a:t>
            </a:r>
            <a:r>
              <a:rPr sz="1000" b="1" spc="-10" dirty="0">
                <a:latin typeface="Palatino Linotype"/>
                <a:cs typeface="Palatino Linotype"/>
              </a:rPr>
              <a:t>d</a:t>
            </a:r>
            <a:r>
              <a:rPr sz="1000" b="1" spc="-20" dirty="0">
                <a:latin typeface="Palatino Linotype"/>
                <a:cs typeface="Palatino Linotype"/>
              </a:rPr>
              <a:t> u</a:t>
            </a:r>
            <a:r>
              <a:rPr sz="1000" b="1" spc="-10" dirty="0">
                <a:latin typeface="Palatino Linotype"/>
                <a:cs typeface="Palatino Linotype"/>
              </a:rPr>
              <a:t>p </a:t>
            </a:r>
            <a:r>
              <a:rPr sz="1000" b="1" spc="-20" dirty="0">
                <a:latin typeface="Palatino Linotype"/>
                <a:cs typeface="Palatino Linotype"/>
              </a:rPr>
              <a:t>b</a:t>
            </a:r>
            <a:r>
              <a:rPr sz="1000" b="1" spc="-10" dirty="0">
                <a:latin typeface="Palatino Linotype"/>
                <a:cs typeface="Palatino Linotype"/>
              </a:rPr>
              <a:t>y</a:t>
            </a:r>
            <a:r>
              <a:rPr sz="1000" b="1" spc="-25" dirty="0">
                <a:latin typeface="Palatino Linotype"/>
                <a:cs typeface="Palatino Linotype"/>
              </a:rPr>
              <a:t> </a:t>
            </a:r>
            <a:r>
              <a:rPr sz="1000" b="1" spc="-15" dirty="0">
                <a:latin typeface="Palatino Linotype"/>
                <a:cs typeface="Palatino Linotype"/>
              </a:rPr>
              <a:t>th</a:t>
            </a:r>
            <a:r>
              <a:rPr sz="1000" b="1" spc="-5" dirty="0">
                <a:latin typeface="Palatino Linotype"/>
                <a:cs typeface="Palatino Linotype"/>
              </a:rPr>
              <a:t>e</a:t>
            </a:r>
            <a:r>
              <a:rPr sz="1000" b="1" spc="-20" dirty="0">
                <a:latin typeface="Palatino Linotype"/>
                <a:cs typeface="Palatino Linotype"/>
              </a:rPr>
              <a:t> </a:t>
            </a:r>
            <a:r>
              <a:rPr sz="1000" b="1" spc="-25" dirty="0">
                <a:latin typeface="Palatino Linotype"/>
                <a:cs typeface="Palatino Linotype"/>
              </a:rPr>
              <a:t>NI</a:t>
            </a:r>
            <a:r>
              <a:rPr sz="1000" b="1" spc="-10" dirty="0">
                <a:latin typeface="Palatino Linotype"/>
                <a:cs typeface="Palatino Linotype"/>
              </a:rPr>
              <a:t>H</a:t>
            </a:r>
            <a:r>
              <a:rPr sz="1000" b="1" dirty="0">
                <a:latin typeface="Palatino Linotype"/>
                <a:cs typeface="Palatino Linotype"/>
              </a:rPr>
              <a:t> </a:t>
            </a:r>
            <a:r>
              <a:rPr sz="1000" b="1" spc="-15" dirty="0">
                <a:latin typeface="Palatino Linotype"/>
                <a:cs typeface="Palatino Linotype"/>
              </a:rPr>
              <a:t>t</a:t>
            </a:r>
            <a:r>
              <a:rPr sz="1000" b="1" spc="-10" dirty="0">
                <a:latin typeface="Palatino Linotype"/>
                <a:cs typeface="Palatino Linotype"/>
              </a:rPr>
              <a:t>o</a:t>
            </a:r>
            <a:r>
              <a:rPr sz="1000" b="1" spc="-15" dirty="0">
                <a:latin typeface="Palatino Linotype"/>
                <a:cs typeface="Palatino Linotype"/>
              </a:rPr>
              <a:t> </a:t>
            </a:r>
            <a:r>
              <a:rPr sz="1000" b="1" spc="-20" dirty="0">
                <a:latin typeface="Palatino Linotype"/>
                <a:cs typeface="Palatino Linotype"/>
              </a:rPr>
              <a:t>medic</a:t>
            </a:r>
            <a:r>
              <a:rPr sz="1000" b="1" spc="-15" dirty="0">
                <a:latin typeface="Palatino Linotype"/>
                <a:cs typeface="Palatino Linotype"/>
              </a:rPr>
              <a:t>all</a:t>
            </a:r>
            <a:r>
              <a:rPr sz="1000" b="1" spc="-10" dirty="0">
                <a:latin typeface="Palatino Linotype"/>
                <a:cs typeface="Palatino Linotype"/>
              </a:rPr>
              <a:t>y</a:t>
            </a:r>
            <a:r>
              <a:rPr sz="1000" b="1" spc="-15" dirty="0">
                <a:latin typeface="Palatino Linotype"/>
                <a:cs typeface="Palatino Linotype"/>
              </a:rPr>
              <a:t> </a:t>
            </a:r>
            <a:r>
              <a:rPr sz="1000" b="1" spc="-20" dirty="0">
                <a:latin typeface="Palatino Linotype"/>
                <a:cs typeface="Palatino Linotype"/>
              </a:rPr>
              <a:t>help</a:t>
            </a:r>
            <a:r>
              <a:rPr sz="1000" b="1" spc="-15" dirty="0">
                <a:latin typeface="Palatino Linotype"/>
                <a:cs typeface="Palatino Linotype"/>
              </a:rPr>
              <a:t> </a:t>
            </a:r>
            <a:r>
              <a:rPr sz="1000" b="1" spc="-25" dirty="0">
                <a:latin typeface="Palatino Linotype"/>
                <a:cs typeface="Palatino Linotype"/>
              </a:rPr>
              <a:t>ov</a:t>
            </a:r>
            <a:r>
              <a:rPr sz="1000" b="1" spc="-15" dirty="0">
                <a:latin typeface="Palatino Linotype"/>
                <a:cs typeface="Palatino Linotype"/>
              </a:rPr>
              <a:t>e</a:t>
            </a:r>
            <a:r>
              <a:rPr sz="1000" b="1" spc="-5" dirty="0">
                <a:latin typeface="Palatino Linotype"/>
                <a:cs typeface="Palatino Linotype"/>
              </a:rPr>
              <a:t>r</a:t>
            </a:r>
            <a:r>
              <a:rPr sz="1000" b="1" spc="-40" dirty="0">
                <a:latin typeface="Palatino Linotype"/>
                <a:cs typeface="Palatino Linotype"/>
              </a:rPr>
              <a:t> </a:t>
            </a:r>
            <a:r>
              <a:rPr sz="1000" b="1" spc="-15" dirty="0">
                <a:latin typeface="Palatino Linotype"/>
                <a:cs typeface="Palatino Linotype"/>
              </a:rPr>
              <a:t>30</a:t>
            </a:r>
            <a:r>
              <a:rPr sz="1000" b="1" spc="-5" dirty="0">
                <a:latin typeface="Palatino Linotype"/>
                <a:cs typeface="Palatino Linotype"/>
              </a:rPr>
              <a:t>0</a:t>
            </a:r>
            <a:r>
              <a:rPr sz="1000" b="1" spc="-20" dirty="0">
                <a:latin typeface="Palatino Linotype"/>
                <a:cs typeface="Palatino Linotype"/>
              </a:rPr>
              <a:t> </a:t>
            </a:r>
            <a:r>
              <a:rPr sz="1000" b="1" spc="-15" dirty="0">
                <a:latin typeface="Palatino Linotype"/>
                <a:cs typeface="Palatino Linotype"/>
              </a:rPr>
              <a:t>di</a:t>
            </a:r>
            <a:r>
              <a:rPr sz="1000" b="1" spc="-20" dirty="0">
                <a:latin typeface="Palatino Linotype"/>
                <a:cs typeface="Palatino Linotype"/>
              </a:rPr>
              <a:t>s</a:t>
            </a:r>
            <a:r>
              <a:rPr sz="1000" b="1" spc="-15" dirty="0">
                <a:latin typeface="Palatino Linotype"/>
                <a:cs typeface="Palatino Linotype"/>
              </a:rPr>
              <a:t>ea</a:t>
            </a:r>
            <a:r>
              <a:rPr sz="1000" b="1" spc="-20" dirty="0">
                <a:latin typeface="Palatino Linotype"/>
                <a:cs typeface="Palatino Linotype"/>
              </a:rPr>
              <a:t>s</a:t>
            </a:r>
            <a:r>
              <a:rPr sz="1000" b="1" spc="-15" dirty="0">
                <a:latin typeface="Palatino Linotype"/>
                <a:cs typeface="Palatino Linotype"/>
              </a:rPr>
              <a:t>e</a:t>
            </a:r>
            <a:r>
              <a:rPr sz="1000" b="1" spc="-20" dirty="0">
                <a:latin typeface="Palatino Linotype"/>
                <a:cs typeface="Palatino Linotype"/>
              </a:rPr>
              <a:t>’</a:t>
            </a:r>
            <a:r>
              <a:rPr sz="1000" b="1" spc="-15" dirty="0">
                <a:latin typeface="Palatino Linotype"/>
                <a:cs typeface="Palatino Linotype"/>
              </a:rPr>
              <a:t>s</a:t>
            </a:r>
            <a:r>
              <a:rPr sz="1000" b="1" spc="-5" dirty="0">
                <a:latin typeface="Palatino Linotype"/>
                <a:cs typeface="Palatino Linotype"/>
              </a:rPr>
              <a:t>.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09873" y="4201407"/>
            <a:ext cx="1910714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u="heavy" spc="-5" dirty="0">
                <a:latin typeface="ST Gothic"/>
                <a:cs typeface="ST Gothic"/>
                <a:hlinkClick r:id="rId13"/>
              </a:rPr>
              <a:t>ww</a:t>
            </a:r>
            <a:r>
              <a:rPr sz="1400" b="1" i="1" u="heavy" spc="-40" dirty="0">
                <a:latin typeface="ST Gothic"/>
                <a:cs typeface="ST Gothic"/>
                <a:hlinkClick r:id="rId13"/>
              </a:rPr>
              <a:t>w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.m</a:t>
            </a:r>
            <a:r>
              <a:rPr sz="1400" b="1" i="1" u="heavy" spc="5" dirty="0">
                <a:latin typeface="ST Gothic"/>
                <a:cs typeface="ST Gothic"/>
                <a:hlinkClick r:id="rId13"/>
              </a:rPr>
              <a:t>a</a:t>
            </a:r>
            <a:r>
              <a:rPr sz="1400" b="1" i="1" u="heavy" spc="15" dirty="0">
                <a:latin typeface="ST Gothic"/>
                <a:cs typeface="ST Gothic"/>
                <a:hlinkClick r:id="rId13"/>
              </a:rPr>
              <a:t>s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s</a:t>
            </a:r>
            <a:r>
              <a:rPr sz="1400" b="1" i="1" u="heavy" spc="-10" dirty="0">
                <a:latin typeface="ST Gothic"/>
                <a:cs typeface="ST Gothic"/>
                <a:hlinkClick r:id="rId13"/>
              </a:rPr>
              <a:t>i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v</a:t>
            </a:r>
            <a:r>
              <a:rPr sz="1400" b="1" i="1" u="heavy" dirty="0">
                <a:latin typeface="ST Gothic"/>
                <a:cs typeface="ST Gothic"/>
                <a:hlinkClick r:id="rId13"/>
              </a:rPr>
              <a:t>e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r</a:t>
            </a:r>
            <a:r>
              <a:rPr sz="1400" b="1" i="1" u="heavy" spc="15" dirty="0">
                <a:latin typeface="ST Gothic"/>
                <a:cs typeface="ST Gothic"/>
                <a:hlinkClick r:id="rId13"/>
              </a:rPr>
              <a:t>e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s</a:t>
            </a:r>
            <a:r>
              <a:rPr sz="1400" b="1" i="1" u="heavy" dirty="0">
                <a:latin typeface="ST Gothic"/>
                <a:cs typeface="ST Gothic"/>
                <a:hlinkClick r:id="rId13"/>
              </a:rPr>
              <a:t>ul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t</a:t>
            </a:r>
            <a:r>
              <a:rPr sz="1400" b="1" i="1" u="heavy" spc="15" dirty="0">
                <a:latin typeface="ST Gothic"/>
                <a:cs typeface="ST Gothic"/>
                <a:hlinkClick r:id="rId13"/>
              </a:rPr>
              <a:t>s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.</a:t>
            </a:r>
            <a:r>
              <a:rPr sz="1400" b="1" i="1" u="heavy" spc="-10" dirty="0">
                <a:latin typeface="ST Gothic"/>
                <a:cs typeface="ST Gothic"/>
                <a:hlinkClick r:id="rId13"/>
              </a:rPr>
              <a:t>o</a:t>
            </a:r>
            <a:r>
              <a:rPr sz="1400" b="1" i="1" u="heavy" spc="-5" dirty="0">
                <a:latin typeface="ST Gothic"/>
                <a:cs typeface="ST Gothic"/>
                <a:hlinkClick r:id="rId13"/>
              </a:rPr>
              <a:t>rg</a:t>
            </a:r>
            <a:endParaRPr sz="1400">
              <a:latin typeface="ST Gothic"/>
              <a:cs typeface="ST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3325" y="157869"/>
            <a:ext cx="1834514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i="1" spc="-5" dirty="0">
                <a:latin typeface="ST Gothic"/>
                <a:cs typeface="ST Gothic"/>
              </a:rPr>
              <a:t>ME</a:t>
            </a:r>
            <a:r>
              <a:rPr sz="2000" b="1" i="1" spc="30" dirty="0">
                <a:latin typeface="ST Gothic"/>
                <a:cs typeface="ST Gothic"/>
              </a:rPr>
              <a:t>E</a:t>
            </a:r>
            <a:r>
              <a:rPr sz="2000" b="1" i="1" dirty="0">
                <a:latin typeface="ST Gothic"/>
                <a:cs typeface="ST Gothic"/>
              </a:rPr>
              <a:t>T</a:t>
            </a:r>
            <a:r>
              <a:rPr sz="2000" b="1" i="1" spc="-30" dirty="0">
                <a:latin typeface="ST Gothic"/>
                <a:cs typeface="ST Gothic"/>
              </a:rPr>
              <a:t> </a:t>
            </a:r>
            <a:r>
              <a:rPr sz="2000" b="1" i="1" spc="-5" dirty="0">
                <a:latin typeface="ST Gothic"/>
                <a:cs typeface="ST Gothic"/>
              </a:rPr>
              <a:t>MO</a:t>
            </a:r>
            <a:r>
              <a:rPr sz="2000" b="1" i="1" spc="-25" dirty="0">
                <a:latin typeface="ST Gothic"/>
                <a:cs typeface="ST Gothic"/>
              </a:rPr>
              <a:t>R</a:t>
            </a:r>
            <a:r>
              <a:rPr sz="2000" b="1" i="1" dirty="0">
                <a:latin typeface="ST Gothic"/>
                <a:cs typeface="ST Gothic"/>
              </a:rPr>
              <a:t>INGA</a:t>
            </a:r>
            <a:endParaRPr sz="2000">
              <a:latin typeface="ST Gothic"/>
              <a:cs typeface="ST Gothic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65603" y="157869"/>
            <a:ext cx="133794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i="1" spc="-5" dirty="0">
                <a:latin typeface="ST Gothic"/>
                <a:cs typeface="ST Gothic"/>
              </a:rPr>
              <a:t>of</a:t>
            </a:r>
            <a:r>
              <a:rPr sz="2000" b="1" i="1" dirty="0">
                <a:latin typeface="ST Gothic"/>
                <a:cs typeface="ST Gothic"/>
              </a:rPr>
              <a:t>ten</a:t>
            </a:r>
            <a:r>
              <a:rPr sz="2000" b="1" i="1" spc="-35" dirty="0">
                <a:latin typeface="ST Gothic"/>
                <a:cs typeface="ST Gothic"/>
              </a:rPr>
              <a:t> </a:t>
            </a:r>
            <a:r>
              <a:rPr sz="2000" b="1" i="1" dirty="0">
                <a:latin typeface="ST Gothic"/>
                <a:cs typeface="ST Gothic"/>
              </a:rPr>
              <a:t>c</a:t>
            </a:r>
            <a:r>
              <a:rPr sz="2000" b="1" i="1" spc="-5" dirty="0">
                <a:latin typeface="ST Gothic"/>
                <a:cs typeface="ST Gothic"/>
              </a:rPr>
              <a:t>a</a:t>
            </a:r>
            <a:r>
              <a:rPr sz="2000" b="1" i="1" dirty="0">
                <a:latin typeface="ST Gothic"/>
                <a:cs typeface="ST Gothic"/>
              </a:rPr>
              <a:t>lled</a:t>
            </a:r>
            <a:endParaRPr sz="2000">
              <a:latin typeface="ST Gothic"/>
              <a:cs typeface="ST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33881" y="157869"/>
            <a:ext cx="170561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i="1" spc="-5" dirty="0">
                <a:latin typeface="ST Gothic"/>
                <a:cs typeface="ST Gothic"/>
              </a:rPr>
              <a:t>M</a:t>
            </a:r>
            <a:r>
              <a:rPr sz="2000" b="1" i="1" dirty="0">
                <a:latin typeface="ST Gothic"/>
                <a:cs typeface="ST Gothic"/>
              </a:rPr>
              <a:t>IR</a:t>
            </a:r>
            <a:r>
              <a:rPr sz="2000" b="1" i="1" spc="-35" dirty="0">
                <a:latin typeface="ST Gothic"/>
                <a:cs typeface="ST Gothic"/>
              </a:rPr>
              <a:t>A</a:t>
            </a:r>
            <a:r>
              <a:rPr sz="2000" b="1" i="1" dirty="0">
                <a:latin typeface="ST Gothic"/>
                <a:cs typeface="ST Gothic"/>
              </a:rPr>
              <a:t>CLE</a:t>
            </a:r>
            <a:r>
              <a:rPr sz="2000" b="1" i="1" spc="-60" dirty="0">
                <a:latin typeface="ST Gothic"/>
                <a:cs typeface="ST Gothic"/>
              </a:rPr>
              <a:t> </a:t>
            </a:r>
            <a:r>
              <a:rPr sz="2000" b="1" i="1" dirty="0">
                <a:latin typeface="ST Gothic"/>
                <a:cs typeface="ST Gothic"/>
              </a:rPr>
              <a:t>TR</a:t>
            </a:r>
            <a:r>
              <a:rPr sz="2000" b="1" i="1" spc="-5" dirty="0">
                <a:latin typeface="ST Gothic"/>
                <a:cs typeface="ST Gothic"/>
              </a:rPr>
              <a:t>E</a:t>
            </a:r>
            <a:r>
              <a:rPr sz="2000" b="1" i="1" dirty="0">
                <a:latin typeface="ST Gothic"/>
                <a:cs typeface="ST Gothic"/>
              </a:rPr>
              <a:t>E</a:t>
            </a:r>
            <a:endParaRPr sz="2000">
              <a:latin typeface="ST Gothic"/>
              <a:cs typeface="ST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1587" y="4221350"/>
            <a:ext cx="194563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latin typeface="ST Gothic"/>
                <a:cs typeface="ST Gothic"/>
              </a:rPr>
              <a:t>B</a:t>
            </a:r>
            <a:r>
              <a:rPr sz="1200" b="1" dirty="0">
                <a:latin typeface="ST Gothic"/>
                <a:cs typeface="ST Gothic"/>
              </a:rPr>
              <a:t>OB</a:t>
            </a:r>
            <a:r>
              <a:rPr sz="1200" b="1" spc="-30" dirty="0">
                <a:latin typeface="ST Gothic"/>
                <a:cs typeface="ST Gothic"/>
              </a:rPr>
              <a:t> </a:t>
            </a:r>
            <a:r>
              <a:rPr sz="1200" b="1" dirty="0">
                <a:latin typeface="ST Gothic"/>
                <a:cs typeface="ST Gothic"/>
              </a:rPr>
              <a:t>DECANT </a:t>
            </a:r>
            <a:r>
              <a:rPr sz="1200" b="1" spc="-15" dirty="0">
                <a:latin typeface="ST Gothic"/>
                <a:cs typeface="ST Gothic"/>
              </a:rPr>
              <a:t> </a:t>
            </a:r>
            <a:r>
              <a:rPr sz="1200" b="1" spc="-10" dirty="0">
                <a:latin typeface="ST Gothic"/>
                <a:cs typeface="ST Gothic"/>
              </a:rPr>
              <a:t>4</a:t>
            </a:r>
            <a:r>
              <a:rPr sz="1200" b="1" dirty="0">
                <a:latin typeface="ST Gothic"/>
                <a:cs typeface="ST Gothic"/>
              </a:rPr>
              <a:t>1</a:t>
            </a:r>
            <a:r>
              <a:rPr sz="1200" b="1" spc="-10" dirty="0">
                <a:latin typeface="ST Gothic"/>
                <a:cs typeface="ST Gothic"/>
              </a:rPr>
              <a:t>9-9</a:t>
            </a:r>
            <a:r>
              <a:rPr sz="1200" b="1" spc="15" dirty="0">
                <a:latin typeface="ST Gothic"/>
                <a:cs typeface="ST Gothic"/>
              </a:rPr>
              <a:t>4</a:t>
            </a:r>
            <a:r>
              <a:rPr sz="1200" b="1" dirty="0">
                <a:latin typeface="ST Gothic"/>
                <a:cs typeface="ST Gothic"/>
              </a:rPr>
              <a:t>4</a:t>
            </a:r>
            <a:r>
              <a:rPr sz="1200" b="1" spc="-10" dirty="0">
                <a:latin typeface="ST Gothic"/>
                <a:cs typeface="ST Gothic"/>
              </a:rPr>
              <a:t>-0006</a:t>
            </a:r>
            <a:endParaRPr sz="1200">
              <a:latin typeface="ST Gothic"/>
              <a:cs typeface="ST Gothic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793121" y="7010400"/>
            <a:ext cx="2240211" cy="51434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98942" y="5292040"/>
            <a:ext cx="1628662" cy="1304006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943600" y="0"/>
            <a:ext cx="4038600" cy="4524375"/>
          </a:xfrm>
          <a:custGeom>
            <a:avLst/>
            <a:gdLst/>
            <a:ahLst/>
            <a:cxnLst/>
            <a:rect l="l" t="t" r="r" b="b"/>
            <a:pathLst>
              <a:path w="4038600" h="4524375">
                <a:moveTo>
                  <a:pt x="0" y="4524311"/>
                </a:moveTo>
                <a:lnTo>
                  <a:pt x="4038600" y="4524311"/>
                </a:lnTo>
                <a:lnTo>
                  <a:pt x="4038600" y="0"/>
                </a:lnTo>
                <a:lnTo>
                  <a:pt x="0" y="0"/>
                </a:lnTo>
                <a:lnTo>
                  <a:pt x="0" y="45243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780421" y="6771005"/>
            <a:ext cx="2224405" cy="890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222885">
              <a:lnSpc>
                <a:spcPct val="100000"/>
              </a:lnSpc>
            </a:pPr>
            <a:r>
              <a:rPr sz="1400" b="1" u="heavy" dirty="0">
                <a:latin typeface="Calibri"/>
                <a:cs typeface="Calibri"/>
              </a:rPr>
              <a:t>“</a:t>
            </a:r>
            <a:r>
              <a:rPr sz="1400" b="1" u="heavy" spc="-5" dirty="0">
                <a:latin typeface="Calibri"/>
                <a:cs typeface="Calibri"/>
              </a:rPr>
              <a:t>P</a:t>
            </a:r>
            <a:r>
              <a:rPr sz="1400" b="1" u="heavy" dirty="0">
                <a:latin typeface="Calibri"/>
                <a:cs typeface="Calibri"/>
              </a:rPr>
              <a:t>la</a:t>
            </a:r>
            <a:r>
              <a:rPr sz="1400" b="1" u="heavy" spc="-10" dirty="0">
                <a:latin typeface="Calibri"/>
                <a:cs typeface="Calibri"/>
              </a:rPr>
              <a:t>n</a:t>
            </a:r>
            <a:r>
              <a:rPr sz="1400" b="1" u="heavy" dirty="0">
                <a:latin typeface="Calibri"/>
                <a:cs typeface="Calibri"/>
              </a:rPr>
              <a:t>t</a:t>
            </a:r>
            <a:r>
              <a:rPr sz="1400" b="1" u="heavy" spc="-2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of</a:t>
            </a:r>
            <a:r>
              <a:rPr sz="1400" b="1" u="heavy" spc="-20" dirty="0">
                <a:latin typeface="Calibri"/>
                <a:cs typeface="Calibri"/>
              </a:rPr>
              <a:t> </a:t>
            </a:r>
            <a:r>
              <a:rPr sz="1400" b="1" u="heavy" spc="5" dirty="0">
                <a:latin typeface="Calibri"/>
                <a:cs typeface="Calibri"/>
              </a:rPr>
              <a:t>t</a:t>
            </a:r>
            <a:r>
              <a:rPr sz="1400" b="1" u="heavy" dirty="0">
                <a:latin typeface="Calibri"/>
                <a:cs typeface="Calibri"/>
              </a:rPr>
              <a:t>he</a:t>
            </a:r>
            <a:r>
              <a:rPr sz="1400" b="1" u="heavy" spc="-20" dirty="0">
                <a:latin typeface="Calibri"/>
                <a:cs typeface="Calibri"/>
              </a:rPr>
              <a:t> </a:t>
            </a:r>
            <a:r>
              <a:rPr sz="1400" b="1" u="heavy" spc="-110" dirty="0">
                <a:latin typeface="Calibri"/>
                <a:cs typeface="Calibri"/>
              </a:rPr>
              <a:t>Y</a:t>
            </a:r>
            <a:r>
              <a:rPr sz="1400" b="1" u="heavy" dirty="0">
                <a:latin typeface="Calibri"/>
                <a:cs typeface="Calibri"/>
              </a:rPr>
              <a:t>ear</a:t>
            </a:r>
            <a:r>
              <a:rPr sz="1400" b="1" u="heavy" spc="-40" dirty="0">
                <a:latin typeface="Calibri"/>
                <a:cs typeface="Calibri"/>
              </a:rPr>
              <a:t> </a:t>
            </a:r>
            <a:r>
              <a:rPr sz="1400" b="1" u="heavy" spc="-5" dirty="0">
                <a:latin typeface="Calibri"/>
                <a:cs typeface="Calibri"/>
              </a:rPr>
              <a:t>2008”</a:t>
            </a:r>
            <a:endParaRPr sz="1400">
              <a:latin typeface="Calibri"/>
              <a:cs typeface="Calibri"/>
            </a:endParaRPr>
          </a:p>
          <a:p>
            <a:pPr marL="12700" marR="5080" indent="-635">
              <a:lnSpc>
                <a:spcPct val="100000"/>
              </a:lnSpc>
              <a:spcBef>
                <a:spcPts val="360"/>
              </a:spcBef>
            </a:pPr>
            <a:r>
              <a:rPr sz="1400" spc="-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ori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25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0" dirty="0">
                <a:latin typeface="Calibri"/>
                <a:cs typeface="Calibri"/>
              </a:rPr>
              <a:t>z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5" dirty="0">
                <a:latin typeface="Calibri"/>
                <a:cs typeface="Calibri"/>
              </a:rPr>
              <a:t> a</a:t>
            </a:r>
            <a:r>
              <a:rPr sz="1400" dirty="0">
                <a:latin typeface="Calibri"/>
                <a:cs typeface="Calibri"/>
              </a:rPr>
              <a:t>n </a:t>
            </a:r>
            <a:r>
              <a:rPr sz="1400" spc="-5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az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so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nu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ri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ion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y </a:t>
            </a:r>
            <a:r>
              <a:rPr sz="1400" spc="-10" dirty="0">
                <a:latin typeface="Calibri"/>
                <a:cs typeface="Calibri"/>
              </a:rPr>
              <a:t>hund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25" dirty="0">
                <a:latin typeface="Calibri"/>
                <a:cs typeface="Calibri"/>
              </a:rPr>
              <a:t>rg</a:t>
            </a:r>
            <a:r>
              <a:rPr sz="1400" spc="-5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30" dirty="0">
                <a:latin typeface="Calibri"/>
                <a:cs typeface="Calibri"/>
              </a:rPr>
              <a:t>z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095129" y="5308598"/>
            <a:ext cx="1615440" cy="1275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0325">
              <a:lnSpc>
                <a:spcPct val="100000"/>
              </a:lnSpc>
            </a:pPr>
            <a:r>
              <a:rPr sz="1000" spc="-25" dirty="0">
                <a:latin typeface="Palatino Linotype"/>
                <a:cs typeface="Palatino Linotype"/>
              </a:rPr>
              <a:t>3</a:t>
            </a:r>
            <a:r>
              <a:rPr sz="1000" spc="-5" dirty="0">
                <a:latin typeface="Palatino Linotype"/>
                <a:cs typeface="Palatino Linotype"/>
              </a:rPr>
              <a:t>0</a:t>
            </a:r>
            <a:r>
              <a:rPr sz="1000" spc="-55" dirty="0">
                <a:latin typeface="Palatino Linotype"/>
                <a:cs typeface="Palatino Linotype"/>
              </a:rPr>
              <a:t> </a:t>
            </a:r>
            <a:r>
              <a:rPr sz="1000" spc="-95" dirty="0">
                <a:latin typeface="Palatino Linotype"/>
                <a:cs typeface="Palatino Linotype"/>
              </a:rPr>
              <a:t>da</a:t>
            </a:r>
            <a:r>
              <a:rPr sz="1000" spc="-10" dirty="0">
                <a:latin typeface="Palatino Linotype"/>
                <a:cs typeface="Palatino Linotype"/>
              </a:rPr>
              <a:t>y</a:t>
            </a:r>
            <a:r>
              <a:rPr sz="1000" spc="-110" dirty="0">
                <a:latin typeface="Palatino Linotype"/>
                <a:cs typeface="Palatino Linotype"/>
              </a:rPr>
              <a:t> </a:t>
            </a:r>
            <a:r>
              <a:rPr sz="1000" spc="-75" dirty="0">
                <a:latin typeface="Palatino Linotype"/>
                <a:cs typeface="Palatino Linotype"/>
              </a:rPr>
              <a:t>m</a:t>
            </a:r>
            <a:r>
              <a:rPr sz="1000" spc="-65" dirty="0">
                <a:latin typeface="Palatino Linotype"/>
                <a:cs typeface="Palatino Linotype"/>
              </a:rPr>
              <a:t>o</a:t>
            </a:r>
            <a:r>
              <a:rPr sz="1000" spc="-75" dirty="0">
                <a:latin typeface="Palatino Linotype"/>
                <a:cs typeface="Palatino Linotype"/>
              </a:rPr>
              <a:t>n</a:t>
            </a:r>
            <a:r>
              <a:rPr sz="1000" spc="-65" dirty="0">
                <a:latin typeface="Palatino Linotype"/>
                <a:cs typeface="Palatino Linotype"/>
              </a:rPr>
              <a:t>e</a:t>
            </a:r>
            <a:r>
              <a:rPr sz="1000" spc="-10" dirty="0">
                <a:latin typeface="Palatino Linotype"/>
                <a:cs typeface="Palatino Linotype"/>
              </a:rPr>
              <a:t>y</a:t>
            </a:r>
            <a:r>
              <a:rPr sz="1000" spc="-100" dirty="0">
                <a:latin typeface="Palatino Linotype"/>
                <a:cs typeface="Palatino Linotype"/>
              </a:rPr>
              <a:t> </a:t>
            </a:r>
            <a:r>
              <a:rPr sz="1000" spc="-85" dirty="0">
                <a:latin typeface="Palatino Linotype"/>
                <a:cs typeface="Palatino Linotype"/>
              </a:rPr>
              <a:t>b</a:t>
            </a:r>
            <a:r>
              <a:rPr sz="1000" spc="-75" dirty="0">
                <a:latin typeface="Palatino Linotype"/>
                <a:cs typeface="Palatino Linotype"/>
              </a:rPr>
              <a:t>a</a:t>
            </a:r>
            <a:r>
              <a:rPr sz="1000" spc="-65" dirty="0">
                <a:latin typeface="Palatino Linotype"/>
                <a:cs typeface="Palatino Linotype"/>
              </a:rPr>
              <a:t>c</a:t>
            </a:r>
            <a:r>
              <a:rPr sz="1000" spc="-10" dirty="0">
                <a:latin typeface="Palatino Linotype"/>
                <a:cs typeface="Palatino Linotype"/>
              </a:rPr>
              <a:t>k</a:t>
            </a:r>
            <a:r>
              <a:rPr sz="1000" spc="-50" dirty="0">
                <a:latin typeface="Palatino Linotype"/>
                <a:cs typeface="Palatino Linotype"/>
              </a:rPr>
              <a:t> </a:t>
            </a:r>
            <a:r>
              <a:rPr sz="1000" spc="-75" dirty="0">
                <a:latin typeface="Palatino Linotype"/>
                <a:cs typeface="Palatino Linotype"/>
              </a:rPr>
              <a:t>gua</a:t>
            </a:r>
            <a:r>
              <a:rPr sz="1000" spc="-65" dirty="0">
                <a:latin typeface="Palatino Linotype"/>
                <a:cs typeface="Palatino Linotype"/>
              </a:rPr>
              <a:t>r</a:t>
            </a:r>
            <a:r>
              <a:rPr sz="1000" spc="-60" dirty="0">
                <a:latin typeface="Palatino Linotype"/>
                <a:cs typeface="Palatino Linotype"/>
              </a:rPr>
              <a:t>a</a:t>
            </a:r>
            <a:r>
              <a:rPr sz="1000" spc="-70" dirty="0">
                <a:latin typeface="Palatino Linotype"/>
                <a:cs typeface="Palatino Linotype"/>
              </a:rPr>
              <a:t>nt</a:t>
            </a:r>
            <a:r>
              <a:rPr sz="1000" spc="-65" dirty="0">
                <a:latin typeface="Palatino Linotype"/>
                <a:cs typeface="Palatino Linotype"/>
              </a:rPr>
              <a:t>e</a:t>
            </a:r>
            <a:r>
              <a:rPr sz="1000" spc="-5" dirty="0">
                <a:latin typeface="Palatino Linotype"/>
                <a:cs typeface="Palatino Linotype"/>
              </a:rPr>
              <a:t>e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03340" y="147701"/>
            <a:ext cx="317436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u="heavy" spc="-10" dirty="0">
                <a:latin typeface="Calibri"/>
                <a:cs typeface="Calibri"/>
              </a:rPr>
              <a:t>Al</a:t>
            </a:r>
            <a:r>
              <a:rPr sz="1600" b="1" u="heavy" spc="-15" dirty="0">
                <a:latin typeface="Calibri"/>
                <a:cs typeface="Calibri"/>
              </a:rPr>
              <a:t>ph</a:t>
            </a:r>
            <a:r>
              <a:rPr sz="1600" b="1" u="heavy" spc="-10" dirty="0">
                <a:latin typeface="Calibri"/>
                <a:cs typeface="Calibri"/>
              </a:rPr>
              <a:t>a</a:t>
            </a:r>
            <a:r>
              <a:rPr sz="1600" b="1" u="heavy" spc="-15" dirty="0">
                <a:latin typeface="Calibri"/>
                <a:cs typeface="Calibri"/>
              </a:rPr>
              <a:t>b</a:t>
            </a:r>
            <a:r>
              <a:rPr sz="1600" b="1" u="heavy" spc="-25" dirty="0">
                <a:latin typeface="Calibri"/>
                <a:cs typeface="Calibri"/>
              </a:rPr>
              <a:t>e</a:t>
            </a:r>
            <a:r>
              <a:rPr sz="1600" b="1" u="heavy" spc="-15" dirty="0">
                <a:latin typeface="Calibri"/>
                <a:cs typeface="Calibri"/>
              </a:rPr>
              <a:t>t</a:t>
            </a:r>
            <a:r>
              <a:rPr sz="1600" b="1" u="heavy" spc="-5" dirty="0">
                <a:latin typeface="Calibri"/>
                <a:cs typeface="Calibri"/>
              </a:rPr>
              <a:t>i</a:t>
            </a:r>
            <a:r>
              <a:rPr sz="1600" b="1" u="heavy" spc="-20" dirty="0">
                <a:latin typeface="Calibri"/>
                <a:cs typeface="Calibri"/>
              </a:rPr>
              <a:t>c</a:t>
            </a:r>
            <a:r>
              <a:rPr sz="1600" b="1" u="heavy" spc="-10" dirty="0">
                <a:latin typeface="Calibri"/>
                <a:cs typeface="Calibri"/>
              </a:rPr>
              <a:t>al</a:t>
            </a:r>
            <a:r>
              <a:rPr sz="1600" b="1" u="heavy" spc="-15" dirty="0">
                <a:latin typeface="Calibri"/>
                <a:cs typeface="Calibri"/>
              </a:rPr>
              <a:t> L</a:t>
            </a:r>
            <a:r>
              <a:rPr sz="1600" b="1" u="heavy" spc="-5" dirty="0">
                <a:latin typeface="Calibri"/>
                <a:cs typeface="Calibri"/>
              </a:rPr>
              <a:t>i</a:t>
            </a:r>
            <a:r>
              <a:rPr sz="1600" b="1" u="heavy" spc="-25" dirty="0">
                <a:latin typeface="Calibri"/>
                <a:cs typeface="Calibri"/>
              </a:rPr>
              <a:t>s</a:t>
            </a:r>
            <a:r>
              <a:rPr sz="1600" b="1" u="heavy" spc="-10" dirty="0">
                <a:latin typeface="Calibri"/>
                <a:cs typeface="Calibri"/>
              </a:rPr>
              <a:t>t</a:t>
            </a:r>
            <a:r>
              <a:rPr sz="1600" b="1" u="heavy" spc="-20" dirty="0">
                <a:latin typeface="Calibri"/>
                <a:cs typeface="Calibri"/>
              </a:rPr>
              <a:t> </a:t>
            </a:r>
            <a:r>
              <a:rPr sz="1600" b="1" u="heavy" spc="-5" dirty="0">
                <a:latin typeface="Calibri"/>
                <a:cs typeface="Calibri"/>
              </a:rPr>
              <a:t>of </a:t>
            </a:r>
            <a:r>
              <a:rPr sz="1600" b="1" u="heavy" spc="-90" dirty="0">
                <a:latin typeface="Calibri"/>
                <a:cs typeface="Calibri"/>
              </a:rPr>
              <a:t>V</a:t>
            </a:r>
            <a:r>
              <a:rPr sz="1600" b="1" u="heavy" spc="-10" dirty="0">
                <a:latin typeface="Calibri"/>
                <a:cs typeface="Calibri"/>
              </a:rPr>
              <a:t>e</a:t>
            </a:r>
            <a:r>
              <a:rPr sz="1600" b="1" u="heavy" spc="-15" dirty="0">
                <a:latin typeface="Calibri"/>
                <a:cs typeface="Calibri"/>
              </a:rPr>
              <a:t>r</a:t>
            </a:r>
            <a:r>
              <a:rPr sz="1600" b="1" u="heavy" spc="-5" dirty="0">
                <a:latin typeface="Calibri"/>
                <a:cs typeface="Calibri"/>
              </a:rPr>
              <a:t>i</a:t>
            </a:r>
            <a:r>
              <a:rPr sz="1600" b="1" u="heavy" spc="-10" dirty="0">
                <a:latin typeface="Calibri"/>
                <a:cs typeface="Calibri"/>
              </a:rPr>
              <a:t>fied</a:t>
            </a:r>
            <a:r>
              <a:rPr sz="1600" b="1" u="heavy" spc="-5" dirty="0">
                <a:latin typeface="Calibri"/>
                <a:cs typeface="Calibri"/>
              </a:rPr>
              <a:t> N</a:t>
            </a:r>
            <a:r>
              <a:rPr sz="1600" b="1" u="heavy" spc="-15" dirty="0">
                <a:latin typeface="Calibri"/>
                <a:cs typeface="Calibri"/>
              </a:rPr>
              <a:t>utr</a:t>
            </a:r>
            <a:r>
              <a:rPr sz="1600" b="1" u="heavy" spc="-10" dirty="0">
                <a:latin typeface="Calibri"/>
                <a:cs typeface="Calibri"/>
              </a:rPr>
              <a:t>ie</a:t>
            </a:r>
            <a:r>
              <a:rPr sz="1600" b="1" u="heavy" spc="-30" dirty="0">
                <a:latin typeface="Calibri"/>
                <a:cs typeface="Calibri"/>
              </a:rPr>
              <a:t>n</a:t>
            </a:r>
            <a:r>
              <a:rPr sz="1600" b="1" u="heavy" spc="-15" dirty="0">
                <a:latin typeface="Calibri"/>
                <a:cs typeface="Calibri"/>
              </a:rPr>
              <a:t>t</a:t>
            </a:r>
            <a:r>
              <a:rPr sz="1600" b="1" u="heavy" spc="-10" dirty="0">
                <a:latin typeface="Calibri"/>
                <a:cs typeface="Calibri"/>
              </a:rPr>
              <a:t>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943600" y="304800"/>
            <a:ext cx="0" cy="4191000"/>
          </a:xfrm>
          <a:custGeom>
            <a:avLst/>
            <a:gdLst/>
            <a:ahLst/>
            <a:cxnLst/>
            <a:rect l="l" t="t" r="r" b="b"/>
            <a:pathLst>
              <a:path h="4191000">
                <a:moveTo>
                  <a:pt x="0" y="0"/>
                </a:moveTo>
                <a:lnTo>
                  <a:pt x="0" y="4191000"/>
                </a:lnTo>
              </a:path>
            </a:pathLst>
          </a:custGeom>
          <a:ln w="952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369441" y="381000"/>
            <a:ext cx="22225" cy="4114800"/>
          </a:xfrm>
          <a:custGeom>
            <a:avLst/>
            <a:gdLst/>
            <a:ahLst/>
            <a:cxnLst/>
            <a:rect l="l" t="t" r="r" b="b"/>
            <a:pathLst>
              <a:path w="22225" h="4114800">
                <a:moveTo>
                  <a:pt x="21958" y="0"/>
                </a:moveTo>
                <a:lnTo>
                  <a:pt x="0" y="4114800"/>
                </a:lnTo>
              </a:path>
            </a:pathLst>
          </a:custGeom>
          <a:ln w="952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107478" y="660145"/>
            <a:ext cx="1163955" cy="3741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28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5" dirty="0">
                <a:latin typeface="Calibri"/>
                <a:cs typeface="Calibri"/>
              </a:rPr>
              <a:t>I</a:t>
            </a:r>
            <a:r>
              <a:rPr sz="700" b="1" spc="-10" dirty="0">
                <a:latin typeface="Calibri"/>
                <a:cs typeface="Calibri"/>
              </a:rPr>
              <a:t>so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5" dirty="0">
                <a:latin typeface="Calibri"/>
                <a:cs typeface="Calibri"/>
              </a:rPr>
              <a:t>v</a:t>
            </a:r>
            <a:r>
              <a:rPr sz="700" b="1" spc="-10" dirty="0">
                <a:latin typeface="Calibri"/>
                <a:cs typeface="Calibri"/>
              </a:rPr>
              <a:t>en</a:t>
            </a:r>
            <a:r>
              <a:rPr sz="700" b="1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</a:t>
            </a:r>
            <a:endParaRPr sz="700">
              <a:latin typeface="Calibri"/>
              <a:cs typeface="Calibri"/>
            </a:endParaRPr>
          </a:p>
          <a:p>
            <a:pPr marL="12065" marR="5080" indent="635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4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(Alph</a:t>
            </a:r>
            <a:r>
              <a:rPr sz="700" b="1" spc="-5" dirty="0">
                <a:latin typeface="Calibri"/>
                <a:cs typeface="Calibri"/>
              </a:rPr>
              <a:t>a-</a:t>
            </a:r>
            <a:r>
              <a:rPr sz="700" b="1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-R</a:t>
            </a:r>
            <a:r>
              <a:rPr sz="700" b="1" spc="-10" dirty="0">
                <a:latin typeface="Calibri"/>
                <a:cs typeface="Calibri"/>
              </a:rPr>
              <a:t>h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mnos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lo</a:t>
            </a:r>
            <a:r>
              <a:rPr sz="700" b="1" spc="5" dirty="0">
                <a:latin typeface="Calibri"/>
                <a:cs typeface="Calibri"/>
              </a:rPr>
              <a:t>x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5" dirty="0">
                <a:latin typeface="Calibri"/>
                <a:cs typeface="Calibri"/>
              </a:rPr>
              <a:t>)-</a:t>
            </a:r>
            <a:r>
              <a:rPr sz="700" b="1" spc="-10" dirty="0">
                <a:latin typeface="Calibri"/>
                <a:cs typeface="Calibri"/>
              </a:rPr>
              <a:t>Se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spc="-10" dirty="0">
                <a:latin typeface="Calibri"/>
                <a:cs typeface="Calibri"/>
              </a:rPr>
              <a:t>4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(Alph</a:t>
            </a:r>
            <a:r>
              <a:rPr sz="700" b="1" spc="-5" dirty="0">
                <a:latin typeface="Calibri"/>
                <a:cs typeface="Calibri"/>
              </a:rPr>
              <a:t>a-</a:t>
            </a:r>
            <a:r>
              <a:rPr sz="700" b="1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-R</a:t>
            </a:r>
            <a:r>
              <a:rPr sz="700" b="1" spc="-10" dirty="0">
                <a:latin typeface="Calibri"/>
                <a:cs typeface="Calibri"/>
              </a:rPr>
              <a:t>h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mnos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lo</a:t>
            </a:r>
            <a:r>
              <a:rPr sz="700" b="1" spc="5" dirty="0">
                <a:latin typeface="Calibri"/>
                <a:cs typeface="Calibri"/>
              </a:rPr>
              <a:t>x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5" dirty="0">
                <a:latin typeface="Calibri"/>
                <a:cs typeface="Calibri"/>
              </a:rPr>
              <a:t>)-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10" dirty="0">
                <a:latin typeface="Calibri"/>
                <a:cs typeface="Calibri"/>
              </a:rPr>
              <a:t>en Al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nin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292735" marR="285115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Alph</a:t>
            </a:r>
            <a:r>
              <a:rPr sz="700" b="1" spc="-5" dirty="0">
                <a:latin typeface="Calibri"/>
                <a:cs typeface="Calibri"/>
              </a:rPr>
              <a:t>a-Car</a:t>
            </a:r>
            <a:r>
              <a:rPr sz="700" b="1" spc="-10" dirty="0">
                <a:latin typeface="Calibri"/>
                <a:cs typeface="Calibri"/>
              </a:rPr>
              <a:t>otene A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inin</a:t>
            </a:r>
            <a:r>
              <a:rPr sz="700" b="1" spc="-5" dirty="0">
                <a:latin typeface="Calibri"/>
                <a:cs typeface="Calibri"/>
              </a:rPr>
              <a:t>e </a:t>
            </a:r>
            <a:r>
              <a:rPr sz="700" b="1" spc="-10" dirty="0">
                <a:latin typeface="Calibri"/>
                <a:cs typeface="Calibri"/>
              </a:rPr>
              <a:t>A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schidic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Asp</a:t>
            </a:r>
            <a:r>
              <a:rPr sz="700" b="1" spc="-5" dirty="0">
                <a:latin typeface="Calibri"/>
                <a:cs typeface="Calibri"/>
              </a:rPr>
              <a:t>ar</a:t>
            </a:r>
            <a:r>
              <a:rPr sz="700" b="1" spc="-10" dirty="0">
                <a:latin typeface="Calibri"/>
                <a:cs typeface="Calibri"/>
              </a:rPr>
              <a:t>tic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10" dirty="0">
                <a:latin typeface="Calibri"/>
                <a:cs typeface="Calibri"/>
              </a:rPr>
              <a:t>ehenic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10" dirty="0">
                <a:latin typeface="Calibri"/>
                <a:cs typeface="Calibri"/>
              </a:rPr>
              <a:t>et</a:t>
            </a:r>
            <a:r>
              <a:rPr sz="700" b="1" spc="-5" dirty="0">
                <a:latin typeface="Calibri"/>
                <a:cs typeface="Calibri"/>
              </a:rPr>
              <a:t>a-Car</a:t>
            </a:r>
            <a:r>
              <a:rPr sz="700" b="1" spc="-10" dirty="0">
                <a:latin typeface="Calibri"/>
                <a:cs typeface="Calibri"/>
              </a:rPr>
              <a:t>otene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10" dirty="0">
                <a:latin typeface="Calibri"/>
                <a:cs typeface="Calibri"/>
              </a:rPr>
              <a:t>et</a:t>
            </a:r>
            <a:r>
              <a:rPr sz="700" b="1" spc="-5" dirty="0">
                <a:latin typeface="Calibri"/>
                <a:cs typeface="Calibri"/>
              </a:rPr>
              <a:t>a-</a:t>
            </a:r>
            <a:r>
              <a:rPr sz="700" b="1" spc="-10" dirty="0">
                <a:latin typeface="Calibri"/>
                <a:cs typeface="Calibri"/>
              </a:rPr>
              <a:t>Sitoste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10" dirty="0">
                <a:latin typeface="Calibri"/>
                <a:cs typeface="Calibri"/>
              </a:rPr>
              <a:t>ioti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5" dirty="0">
                <a:latin typeface="Calibri"/>
                <a:cs typeface="Calibri"/>
              </a:rPr>
              <a:t>ra</a:t>
            </a:r>
            <a:r>
              <a:rPr sz="700" b="1" spc="-10" dirty="0">
                <a:latin typeface="Calibri"/>
                <a:cs typeface="Calibri"/>
              </a:rPr>
              <a:t>ssiic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</a:t>
            </a:r>
            <a:endParaRPr sz="700">
              <a:latin typeface="Calibri"/>
              <a:cs typeface="Calibri"/>
            </a:endParaRPr>
          </a:p>
          <a:p>
            <a:pPr marL="228600" marR="219710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Ca</a:t>
            </a:r>
            <a:r>
              <a:rPr sz="700" b="1" spc="-10" dirty="0">
                <a:latin typeface="Calibri"/>
                <a:cs typeface="Calibri"/>
              </a:rPr>
              <a:t>ffeo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lqui</a:t>
            </a:r>
            <a:r>
              <a:rPr sz="700" b="1" spc="0" dirty="0">
                <a:latin typeface="Calibri"/>
                <a:cs typeface="Calibri"/>
              </a:rPr>
              <a:t>n</a:t>
            </a:r>
            <a:r>
              <a:rPr sz="700" b="1" spc="-10" dirty="0">
                <a:latin typeface="Calibri"/>
                <a:cs typeface="Calibri"/>
              </a:rPr>
              <a:t>i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40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spc="-5" dirty="0">
                <a:latin typeface="Calibri"/>
                <a:cs typeface="Calibri"/>
              </a:rPr>
              <a:t>Ca</a:t>
            </a:r>
            <a:r>
              <a:rPr sz="700" b="1" spc="-10" dirty="0">
                <a:latin typeface="Calibri"/>
                <a:cs typeface="Calibri"/>
              </a:rPr>
              <a:t>lcium</a:t>
            </a:r>
            <a:r>
              <a:rPr sz="700" b="1" spc="-5" dirty="0">
                <a:latin typeface="Calibri"/>
                <a:cs typeface="Calibri"/>
              </a:rPr>
              <a:t> Ca</a:t>
            </a:r>
            <a:r>
              <a:rPr sz="700" b="1" spc="-10" dirty="0">
                <a:latin typeface="Calibri"/>
                <a:cs typeface="Calibri"/>
              </a:rPr>
              <a:t>mpest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no</a:t>
            </a:r>
            <a:r>
              <a:rPr sz="700" b="1" spc="-5" dirty="0">
                <a:latin typeface="Calibri"/>
                <a:cs typeface="Calibri"/>
              </a:rPr>
              <a:t>l Ca</a:t>
            </a:r>
            <a:r>
              <a:rPr sz="700" b="1" spc="-10" dirty="0">
                <a:latin typeface="Calibri"/>
                <a:cs typeface="Calibri"/>
              </a:rPr>
              <a:t>mpeste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 Car</a:t>
            </a:r>
            <a:r>
              <a:rPr sz="700" b="1" spc="-10" dirty="0">
                <a:latin typeface="Calibri"/>
                <a:cs typeface="Calibri"/>
              </a:rPr>
              <a:t>otenoids 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-10" dirty="0">
                <a:latin typeface="Calibri"/>
                <a:cs typeface="Calibri"/>
              </a:rPr>
              <a:t>hlo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oph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l C</a:t>
            </a:r>
            <a:r>
              <a:rPr sz="700" b="1" spc="-10" dirty="0">
                <a:latin typeface="Calibri"/>
                <a:cs typeface="Calibri"/>
              </a:rPr>
              <a:t>holeste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</a:t>
            </a:r>
            <a:endParaRPr sz="700">
              <a:latin typeface="Calibri"/>
              <a:cs typeface="Calibri"/>
            </a:endParaRPr>
          </a:p>
          <a:p>
            <a:pPr marL="448309" marR="440055" indent="14604" algn="just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-10" dirty="0">
                <a:latin typeface="Calibri"/>
                <a:cs typeface="Calibri"/>
              </a:rPr>
              <a:t>ob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t C</a:t>
            </a:r>
            <a:r>
              <a:rPr sz="700" b="1" spc="-10" dirty="0">
                <a:latin typeface="Calibri"/>
                <a:cs typeface="Calibri"/>
              </a:rPr>
              <a:t>opper 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stin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213360" marR="90805" indent="-113030">
              <a:lnSpc>
                <a:spcPct val="100000"/>
              </a:lnSpc>
            </a:pPr>
            <a:r>
              <a:rPr sz="700" b="1" dirty="0">
                <a:latin typeface="Calibri"/>
                <a:cs typeface="Calibri"/>
              </a:rPr>
              <a:t>D</a:t>
            </a:r>
            <a:r>
              <a:rPr sz="700" b="1" spc="-10" dirty="0">
                <a:latin typeface="Calibri"/>
                <a:cs typeface="Calibri"/>
              </a:rPr>
              <a:t>elt</a:t>
            </a:r>
            <a:r>
              <a:rPr sz="700" b="1" spc="-5" dirty="0">
                <a:latin typeface="Calibri"/>
                <a:cs typeface="Calibri"/>
              </a:rPr>
              <a:t>a-7</a:t>
            </a:r>
            <a:r>
              <a:rPr sz="700" b="1" spc="-1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&amp; </a:t>
            </a:r>
            <a:r>
              <a:rPr sz="700" b="1" spc="-10" dirty="0">
                <a:latin typeface="Calibri"/>
                <a:cs typeface="Calibri"/>
              </a:rPr>
              <a:t>14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Sti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15" dirty="0">
                <a:latin typeface="Calibri"/>
                <a:cs typeface="Calibri"/>
              </a:rPr>
              <a:t>m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no</a:t>
            </a:r>
            <a:r>
              <a:rPr sz="700" b="1" spc="-5" dirty="0">
                <a:latin typeface="Calibri"/>
                <a:cs typeface="Calibri"/>
              </a:rPr>
              <a:t>l </a:t>
            </a:r>
            <a:r>
              <a:rPr sz="700" b="1" dirty="0">
                <a:latin typeface="Calibri"/>
                <a:cs typeface="Calibri"/>
              </a:rPr>
              <a:t>D</a:t>
            </a:r>
            <a:r>
              <a:rPr sz="700" b="1" spc="-10" dirty="0">
                <a:latin typeface="Calibri"/>
                <a:cs typeface="Calibri"/>
              </a:rPr>
              <a:t>elt</a:t>
            </a:r>
            <a:r>
              <a:rPr sz="700" b="1" spc="-5" dirty="0">
                <a:latin typeface="Calibri"/>
                <a:cs typeface="Calibri"/>
              </a:rPr>
              <a:t>a-</a:t>
            </a:r>
            <a:r>
              <a:rPr sz="700" b="1" spc="-10" dirty="0">
                <a:latin typeface="Calibri"/>
                <a:cs typeface="Calibri"/>
              </a:rPr>
              <a:t>5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</a:t>
            </a:r>
            <a:r>
              <a:rPr sz="700" b="1" spc="-15" dirty="0">
                <a:latin typeface="Calibri"/>
                <a:cs typeface="Calibri"/>
              </a:rPr>
              <a:t>v</a:t>
            </a:r>
            <a:r>
              <a:rPr sz="700" b="1" spc="-10" dirty="0">
                <a:latin typeface="Calibri"/>
                <a:cs typeface="Calibri"/>
              </a:rPr>
              <a:t>en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 </a:t>
            </a:r>
            <a:r>
              <a:rPr sz="700" b="1" dirty="0">
                <a:latin typeface="Calibri"/>
                <a:cs typeface="Calibri"/>
              </a:rPr>
              <a:t>D</a:t>
            </a:r>
            <a:r>
              <a:rPr sz="700" b="1" spc="-10" dirty="0">
                <a:latin typeface="Calibri"/>
                <a:cs typeface="Calibri"/>
              </a:rPr>
              <a:t>elt</a:t>
            </a:r>
            <a:r>
              <a:rPr sz="700" b="1" spc="-5" dirty="0">
                <a:latin typeface="Calibri"/>
                <a:cs typeface="Calibri"/>
              </a:rPr>
              <a:t>a-</a:t>
            </a:r>
            <a:r>
              <a:rPr sz="700" b="1" spc="-10" dirty="0">
                <a:latin typeface="Calibri"/>
                <a:cs typeface="Calibri"/>
              </a:rPr>
              <a:t>7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</a:t>
            </a:r>
            <a:r>
              <a:rPr sz="700" b="1" spc="-15" dirty="0">
                <a:latin typeface="Calibri"/>
                <a:cs typeface="Calibri"/>
              </a:rPr>
              <a:t>v</a:t>
            </a:r>
            <a:r>
              <a:rPr sz="700" b="1" spc="-10" dirty="0">
                <a:latin typeface="Calibri"/>
                <a:cs typeface="Calibri"/>
              </a:rPr>
              <a:t>en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</a:t>
            </a:r>
            <a:endParaRPr sz="7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E</a:t>
            </a:r>
            <a:r>
              <a:rPr sz="700" b="1" spc="-5" dirty="0">
                <a:latin typeface="Calibri"/>
                <a:cs typeface="Calibri"/>
              </a:rPr>
              <a:t>FA </a:t>
            </a:r>
            <a:r>
              <a:rPr sz="700" b="1" spc="-10" dirty="0">
                <a:latin typeface="Calibri"/>
                <a:cs typeface="Calibri"/>
              </a:rPr>
              <a:t>Ome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35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3</a:t>
            </a:r>
            <a:endParaRPr sz="7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E</a:t>
            </a:r>
            <a:r>
              <a:rPr sz="700" b="1" spc="-5" dirty="0">
                <a:latin typeface="Calibri"/>
                <a:cs typeface="Calibri"/>
              </a:rPr>
              <a:t>FA </a:t>
            </a:r>
            <a:r>
              <a:rPr sz="700" b="1" spc="-10" dirty="0">
                <a:latin typeface="Calibri"/>
                <a:cs typeface="Calibri"/>
              </a:rPr>
              <a:t>Ome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35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6</a:t>
            </a:r>
            <a:endParaRPr sz="700">
              <a:latin typeface="Calibri"/>
              <a:cs typeface="Calibri"/>
            </a:endParaRPr>
          </a:p>
          <a:p>
            <a:pPr marL="320040" marR="312420" indent="1270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E</a:t>
            </a:r>
            <a:r>
              <a:rPr sz="700" b="1" spc="-5" dirty="0">
                <a:latin typeface="Calibri"/>
                <a:cs typeface="Calibri"/>
              </a:rPr>
              <a:t>FA </a:t>
            </a:r>
            <a:r>
              <a:rPr sz="700" b="1" spc="-10" dirty="0">
                <a:latin typeface="Calibri"/>
                <a:cs typeface="Calibri"/>
              </a:rPr>
              <a:t>Ome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35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9 </a:t>
            </a:r>
            <a:r>
              <a:rPr sz="700" b="1" spc="-10" dirty="0">
                <a:latin typeface="Calibri"/>
                <a:cs typeface="Calibri"/>
              </a:rPr>
              <a:t>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s </a:t>
            </a:r>
            <a:r>
              <a:rPr sz="700" b="1" spc="-10" dirty="0">
                <a:latin typeface="Calibri"/>
                <a:cs typeface="Calibri"/>
              </a:rPr>
              <a:t>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dieno</a:t>
            </a:r>
            <a:r>
              <a:rPr sz="700" b="1" spc="-5" dirty="0">
                <a:latin typeface="Calibri"/>
                <a:cs typeface="Calibri"/>
              </a:rPr>
              <a:t>l F</a:t>
            </a:r>
            <a:r>
              <a:rPr sz="700" b="1" spc="-10" dirty="0">
                <a:latin typeface="Calibri"/>
                <a:cs typeface="Calibri"/>
              </a:rPr>
              <a:t>ibe</a:t>
            </a:r>
            <a:r>
              <a:rPr sz="700" b="1" spc="-5" dirty="0">
                <a:latin typeface="Calibri"/>
                <a:cs typeface="Calibri"/>
              </a:rPr>
              <a:t>r F</a:t>
            </a:r>
            <a:r>
              <a:rPr sz="700" b="1" spc="-10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5" dirty="0">
                <a:latin typeface="Calibri"/>
                <a:cs typeface="Calibri"/>
              </a:rPr>
              <a:t>v</a:t>
            </a:r>
            <a:r>
              <a:rPr sz="700" b="1" spc="-10" dirty="0">
                <a:latin typeface="Calibri"/>
                <a:cs typeface="Calibri"/>
              </a:rPr>
              <a:t>onoid</a:t>
            </a:r>
            <a:r>
              <a:rPr sz="700" b="1" spc="-5" dirty="0">
                <a:latin typeface="Calibri"/>
                <a:cs typeface="Calibri"/>
              </a:rPr>
              <a:t>s F</a:t>
            </a:r>
            <a:r>
              <a:rPr sz="700" b="1" spc="-10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5" dirty="0">
                <a:latin typeface="Calibri"/>
                <a:cs typeface="Calibri"/>
              </a:rPr>
              <a:t>v</a:t>
            </a:r>
            <a:r>
              <a:rPr sz="700" b="1" spc="-10" dirty="0">
                <a:latin typeface="Calibri"/>
                <a:cs typeface="Calibri"/>
              </a:rPr>
              <a:t>onol</a:t>
            </a:r>
            <a:r>
              <a:rPr sz="700" b="1" spc="-5" dirty="0">
                <a:latin typeface="Calibri"/>
                <a:cs typeface="Calibri"/>
              </a:rPr>
              <a:t>s F</a:t>
            </a:r>
            <a:r>
              <a:rPr sz="700" b="1" spc="-10" dirty="0">
                <a:latin typeface="Calibri"/>
                <a:cs typeface="Calibri"/>
              </a:rPr>
              <a:t>luo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F</a:t>
            </a:r>
            <a:r>
              <a:rPr sz="700" b="1" spc="-10" dirty="0">
                <a:latin typeface="Calibri"/>
                <a:cs typeface="Calibri"/>
              </a:rPr>
              <a:t>ol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t</a:t>
            </a:r>
            <a:r>
              <a:rPr sz="700" b="1" spc="-5" dirty="0">
                <a:latin typeface="Calibri"/>
                <a:cs typeface="Calibri"/>
              </a:rPr>
              <a:t>e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(</a:t>
            </a:r>
            <a:r>
              <a:rPr sz="700" b="1" spc="-5" dirty="0">
                <a:latin typeface="Calibri"/>
                <a:cs typeface="Calibri"/>
              </a:rPr>
              <a:t>F</a:t>
            </a:r>
            <a:r>
              <a:rPr sz="700" b="1" spc="-10" dirty="0">
                <a:latin typeface="Calibri"/>
                <a:cs typeface="Calibri"/>
              </a:rPr>
              <a:t>oli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Acid</a:t>
            </a:r>
            <a:r>
              <a:rPr sz="700" b="1" spc="-5" dirty="0">
                <a:latin typeface="Calibri"/>
                <a:cs typeface="Calibri"/>
              </a:rPr>
              <a:t>)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553394" y="660499"/>
            <a:ext cx="976630" cy="3741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0979" marR="211454" indent="-635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Ga</a:t>
            </a:r>
            <a:r>
              <a:rPr sz="700" b="1" spc="-10" dirty="0">
                <a:latin typeface="Calibri"/>
                <a:cs typeface="Calibri"/>
              </a:rPr>
              <a:t>doleic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spc="-5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lucosinol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te</a:t>
            </a:r>
            <a:r>
              <a:rPr sz="700" b="1" spc="-5" dirty="0"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  <a:p>
            <a:pPr marL="12065" marR="5080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lut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min</a:t>
            </a:r>
            <a:r>
              <a:rPr sz="700" b="1" spc="-5" dirty="0">
                <a:latin typeface="Calibri"/>
                <a:cs typeface="Calibri"/>
              </a:rPr>
              <a:t>e</a:t>
            </a:r>
            <a:r>
              <a:rPr sz="700" b="1" spc="30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(</a:t>
            </a:r>
            <a:r>
              <a:rPr sz="700" b="1" spc="-5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lut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spc="-5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lut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thion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326390" marR="316865" indent="-1905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l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cin</a:t>
            </a:r>
            <a:r>
              <a:rPr sz="700" b="1" spc="-5" dirty="0">
                <a:latin typeface="Calibri"/>
                <a:cs typeface="Calibri"/>
              </a:rPr>
              <a:t>e </a:t>
            </a:r>
            <a:r>
              <a:rPr sz="700" b="1" dirty="0">
                <a:latin typeface="Calibri"/>
                <a:cs typeface="Calibri"/>
              </a:rPr>
              <a:t>H</a:t>
            </a:r>
            <a:r>
              <a:rPr sz="700" b="1" spc="-10" dirty="0">
                <a:latin typeface="Calibri"/>
                <a:cs typeface="Calibri"/>
              </a:rPr>
              <a:t>istidin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160020" marR="153035" algn="ctr">
              <a:lnSpc>
                <a:spcPct val="100000"/>
              </a:lnSpc>
            </a:pPr>
            <a:r>
              <a:rPr sz="700" b="1" spc="-15" dirty="0">
                <a:latin typeface="Calibri"/>
                <a:cs typeface="Calibri"/>
              </a:rPr>
              <a:t>I</a:t>
            </a:r>
            <a:r>
              <a:rPr sz="700" b="1" spc="-10" dirty="0">
                <a:latin typeface="Calibri"/>
                <a:cs typeface="Calibri"/>
              </a:rPr>
              <a:t>ndol</a:t>
            </a:r>
            <a:r>
              <a:rPr sz="700" b="1" spc="-5" dirty="0">
                <a:latin typeface="Calibri"/>
                <a:cs typeface="Calibri"/>
              </a:rPr>
              <a:t>e</a:t>
            </a:r>
            <a:r>
              <a:rPr sz="700" b="1" spc="1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Aceti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spc="-15" dirty="0">
                <a:latin typeface="Calibri"/>
                <a:cs typeface="Calibri"/>
              </a:rPr>
              <a:t>I</a:t>
            </a:r>
            <a:r>
              <a:rPr sz="700" b="1" spc="-10" dirty="0">
                <a:latin typeface="Calibri"/>
                <a:cs typeface="Calibri"/>
              </a:rPr>
              <a:t>ndole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cetonit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il</a:t>
            </a:r>
            <a:r>
              <a:rPr sz="700" b="1" spc="-5" dirty="0">
                <a:latin typeface="Calibri"/>
                <a:cs typeface="Calibri"/>
              </a:rPr>
              <a:t>e </a:t>
            </a:r>
            <a:r>
              <a:rPr sz="700" b="1" spc="-15" dirty="0">
                <a:latin typeface="Calibri"/>
                <a:cs typeface="Calibri"/>
              </a:rPr>
              <a:t>I</a:t>
            </a:r>
            <a:r>
              <a:rPr sz="700" b="1" spc="-10" dirty="0">
                <a:latin typeface="Calibri"/>
                <a:cs typeface="Calibri"/>
              </a:rPr>
              <a:t>odin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271145" marR="263525" indent="-635" algn="ctr">
              <a:lnSpc>
                <a:spcPct val="100000"/>
              </a:lnSpc>
            </a:pPr>
            <a:r>
              <a:rPr sz="700" b="1" spc="-15" dirty="0">
                <a:latin typeface="Calibri"/>
                <a:cs typeface="Calibri"/>
              </a:rPr>
              <a:t>I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spc="-15" dirty="0">
                <a:latin typeface="Calibri"/>
                <a:cs typeface="Calibri"/>
              </a:rPr>
              <a:t>I</a:t>
            </a:r>
            <a:r>
              <a:rPr sz="700" b="1" spc="-10" dirty="0">
                <a:latin typeface="Calibri"/>
                <a:cs typeface="Calibri"/>
              </a:rPr>
              <a:t>soleucin</a:t>
            </a:r>
            <a:r>
              <a:rPr sz="700" b="1" spc="-5" dirty="0">
                <a:latin typeface="Calibri"/>
                <a:cs typeface="Calibri"/>
              </a:rPr>
              <a:t>e Ka</a:t>
            </a:r>
            <a:r>
              <a:rPr sz="700" b="1" spc="-10" dirty="0">
                <a:latin typeface="Calibri"/>
                <a:cs typeface="Calibri"/>
              </a:rPr>
              <a:t>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npfe</a:t>
            </a:r>
            <a:r>
              <a:rPr sz="700" b="1" spc="-5" dirty="0">
                <a:latin typeface="Calibri"/>
                <a:cs typeface="Calibri"/>
              </a:rPr>
              <a:t>ral </a:t>
            </a:r>
            <a:r>
              <a:rPr sz="700" b="1" dirty="0">
                <a:latin typeface="Calibri"/>
                <a:cs typeface="Calibri"/>
              </a:rPr>
              <a:t>L</a:t>
            </a:r>
            <a:r>
              <a:rPr sz="700" b="1" spc="-10" dirty="0">
                <a:latin typeface="Calibri"/>
                <a:cs typeface="Calibri"/>
              </a:rPr>
              <a:t>eucin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349250" marR="203200" indent="-137795">
              <a:lnSpc>
                <a:spcPct val="100000"/>
              </a:lnSpc>
            </a:pPr>
            <a:r>
              <a:rPr sz="700" b="1" dirty="0">
                <a:latin typeface="Calibri"/>
                <a:cs typeface="Calibri"/>
              </a:rPr>
              <a:t>L</a:t>
            </a:r>
            <a:r>
              <a:rPr sz="700" b="1" spc="-10" dirty="0">
                <a:latin typeface="Calibri"/>
                <a:cs typeface="Calibri"/>
              </a:rPr>
              <a:t>i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noce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dirty="0">
                <a:latin typeface="Calibri"/>
                <a:cs typeface="Calibri"/>
              </a:rPr>
              <a:t>L</a:t>
            </a:r>
            <a:r>
              <a:rPr sz="700" b="1" spc="-10" dirty="0">
                <a:latin typeface="Calibri"/>
                <a:cs typeface="Calibri"/>
              </a:rPr>
              <a:t>ithium</a:t>
            </a:r>
            <a:r>
              <a:rPr sz="700" b="1" spc="-5" dirty="0">
                <a:latin typeface="Calibri"/>
                <a:cs typeface="Calibri"/>
              </a:rPr>
              <a:t> </a:t>
            </a:r>
            <a:r>
              <a:rPr sz="700" b="1" dirty="0">
                <a:latin typeface="Calibri"/>
                <a:cs typeface="Calibri"/>
              </a:rPr>
              <a:t>L</a:t>
            </a:r>
            <a:r>
              <a:rPr sz="700" b="1" spc="-10" dirty="0">
                <a:latin typeface="Calibri"/>
                <a:cs typeface="Calibri"/>
              </a:rPr>
              <a:t>utei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dirty="0">
                <a:latin typeface="Calibri"/>
                <a:cs typeface="Calibri"/>
              </a:rPr>
              <a:t>L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sin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160020" marR="151765" indent="1270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Ma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10" dirty="0">
                <a:latin typeface="Calibri"/>
                <a:cs typeface="Calibri"/>
              </a:rPr>
              <a:t>nesium</a:t>
            </a:r>
            <a:r>
              <a:rPr sz="700" b="1" spc="-5" dirty="0">
                <a:latin typeface="Calibri"/>
                <a:cs typeface="Calibri"/>
              </a:rPr>
              <a:t> Ma</a:t>
            </a:r>
            <a:r>
              <a:rPr sz="700" b="1" spc="-10" dirty="0">
                <a:latin typeface="Calibri"/>
                <a:cs typeface="Calibri"/>
              </a:rPr>
              <a:t>n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nese Methionin</a:t>
            </a:r>
            <a:r>
              <a:rPr sz="700" b="1" spc="-5" dirty="0">
                <a:latin typeface="Calibri"/>
                <a:cs typeface="Calibri"/>
              </a:rPr>
              <a:t>e M</a:t>
            </a:r>
            <a:r>
              <a:rPr sz="700" b="1" spc="-10" dirty="0">
                <a:latin typeface="Calibri"/>
                <a:cs typeface="Calibri"/>
              </a:rPr>
              <a:t>ol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bdenum</a:t>
            </a:r>
            <a:r>
              <a:rPr sz="700" b="1" spc="-5" dirty="0">
                <a:latin typeface="Calibri"/>
                <a:cs typeface="Calibri"/>
              </a:rPr>
              <a:t> M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isttc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Neo</a:t>
            </a:r>
            <a:r>
              <a:rPr sz="700" b="1" spc="-5" dirty="0">
                <a:latin typeface="Calibri"/>
                <a:cs typeface="Calibri"/>
              </a:rPr>
              <a:t>xa</a:t>
            </a:r>
            <a:r>
              <a:rPr sz="700" b="1" spc="-10" dirty="0">
                <a:latin typeface="Calibri"/>
                <a:cs typeface="Calibri"/>
              </a:rPr>
              <a:t>nthi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spc="-10" dirty="0">
                <a:latin typeface="Calibri"/>
                <a:cs typeface="Calibri"/>
              </a:rPr>
              <a:t>Ni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zimici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spc="-10" dirty="0">
                <a:latin typeface="Calibri"/>
                <a:cs typeface="Calibri"/>
              </a:rPr>
              <a:t>Ni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ziminin</a:t>
            </a:r>
            <a:r>
              <a:rPr sz="700" b="1" spc="-5" dirty="0">
                <a:latin typeface="Calibri"/>
                <a:cs typeface="Calibri"/>
              </a:rPr>
              <a:t>s</a:t>
            </a:r>
            <a:r>
              <a:rPr sz="700" b="1" spc="4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&amp; B </a:t>
            </a:r>
            <a:r>
              <a:rPr sz="700" b="1" spc="-10" dirty="0">
                <a:latin typeface="Calibri"/>
                <a:cs typeface="Calibri"/>
              </a:rPr>
              <a:t>Ni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zini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A </a:t>
            </a:r>
            <a:r>
              <a:rPr sz="700" b="1" spc="-10" dirty="0">
                <a:latin typeface="Calibri"/>
                <a:cs typeface="Calibri"/>
              </a:rPr>
              <a:t>Ni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zini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B</a:t>
            </a:r>
            <a:endParaRPr sz="700">
              <a:latin typeface="Calibri"/>
              <a:cs typeface="Calibri"/>
            </a:endParaRPr>
          </a:p>
          <a:p>
            <a:pPr marL="228600" marR="220979" indent="-635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Oleic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spc="-5" dirty="0">
                <a:latin typeface="Calibri"/>
                <a:cs typeface="Calibri"/>
              </a:rPr>
              <a:t>Pa</a:t>
            </a:r>
            <a:r>
              <a:rPr sz="700" b="1" spc="-10" dirty="0">
                <a:latin typeface="Calibri"/>
                <a:cs typeface="Calibri"/>
              </a:rPr>
              <a:t>lmiti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1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Acid </a:t>
            </a:r>
            <a:r>
              <a:rPr sz="700" b="1" spc="-5" dirty="0">
                <a:latin typeface="Calibri"/>
                <a:cs typeface="Calibri"/>
              </a:rPr>
              <a:t>P</a:t>
            </a:r>
            <a:r>
              <a:rPr sz="700" b="1" spc="-10" dirty="0">
                <a:latin typeface="Calibri"/>
                <a:cs typeface="Calibri"/>
              </a:rPr>
              <a:t>hen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nin</a:t>
            </a:r>
            <a:r>
              <a:rPr sz="700" b="1" spc="-5" dirty="0">
                <a:latin typeface="Calibri"/>
                <a:cs typeface="Calibri"/>
              </a:rPr>
              <a:t>e P</a:t>
            </a:r>
            <a:r>
              <a:rPr sz="700" b="1" spc="-10" dirty="0">
                <a:latin typeface="Calibri"/>
                <a:cs typeface="Calibri"/>
              </a:rPr>
              <a:t>hospho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s P</a:t>
            </a:r>
            <a:r>
              <a:rPr sz="700" b="1" spc="-10" dirty="0">
                <a:latin typeface="Calibri"/>
                <a:cs typeface="Calibri"/>
              </a:rPr>
              <a:t>ot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ssium</a:t>
            </a:r>
            <a:r>
              <a:rPr sz="700" b="1" spc="-5" dirty="0">
                <a:latin typeface="Calibri"/>
                <a:cs typeface="Calibri"/>
              </a:rPr>
              <a:t> Pr</a:t>
            </a:r>
            <a:r>
              <a:rPr sz="700" b="1" spc="-10" dirty="0">
                <a:latin typeface="Calibri"/>
                <a:cs typeface="Calibri"/>
              </a:rPr>
              <a:t>ol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min</a:t>
            </a:r>
            <a:r>
              <a:rPr sz="700" b="1" spc="-5" dirty="0">
                <a:latin typeface="Calibri"/>
                <a:cs typeface="Calibri"/>
              </a:rPr>
              <a:t>e Pr</a:t>
            </a:r>
            <a:r>
              <a:rPr sz="700" b="1" spc="-10" dirty="0">
                <a:latin typeface="Calibri"/>
                <a:cs typeface="Calibri"/>
              </a:rPr>
              <a:t>olin</a:t>
            </a:r>
            <a:r>
              <a:rPr sz="700" b="1" spc="-5" dirty="0">
                <a:latin typeface="Calibri"/>
                <a:cs typeface="Calibri"/>
              </a:rPr>
              <a:t>e Pr</a:t>
            </a:r>
            <a:r>
              <a:rPr sz="700" b="1" spc="-10" dirty="0">
                <a:latin typeface="Calibri"/>
                <a:cs typeface="Calibri"/>
              </a:rPr>
              <a:t>otei</a:t>
            </a:r>
            <a:r>
              <a:rPr sz="700" b="1" spc="-5" dirty="0">
                <a:latin typeface="Calibri"/>
                <a:cs typeface="Calibri"/>
              </a:rPr>
              <a:t>n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686800" y="381000"/>
            <a:ext cx="0" cy="4114800"/>
          </a:xfrm>
          <a:custGeom>
            <a:avLst/>
            <a:gdLst/>
            <a:ahLst/>
            <a:cxnLst/>
            <a:rect l="l" t="t" r="r" b="b"/>
            <a:pathLst>
              <a:path h="4114800">
                <a:moveTo>
                  <a:pt x="0" y="0"/>
                </a:moveTo>
                <a:lnTo>
                  <a:pt x="0" y="4114800"/>
                </a:lnTo>
              </a:path>
            </a:pathLst>
          </a:custGeom>
          <a:ln w="952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746294" y="660145"/>
            <a:ext cx="1199515" cy="3741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4490" marR="356235" indent="1270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Q</a:t>
            </a:r>
            <a:r>
              <a:rPr sz="700" b="1" spc="-10" dirty="0">
                <a:latin typeface="Calibri"/>
                <a:cs typeface="Calibri"/>
              </a:rPr>
              <a:t>ue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ceti</a:t>
            </a:r>
            <a:r>
              <a:rPr sz="700" b="1" spc="-5" dirty="0">
                <a:latin typeface="Calibri"/>
                <a:cs typeface="Calibri"/>
              </a:rPr>
              <a:t>n R</a:t>
            </a:r>
            <a:r>
              <a:rPr sz="700" b="1" spc="-10" dirty="0">
                <a:latin typeface="Calibri"/>
                <a:cs typeface="Calibri"/>
              </a:rPr>
              <a:t>uti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spc="-10" dirty="0">
                <a:latin typeface="Calibri"/>
                <a:cs typeface="Calibri"/>
              </a:rPr>
              <a:t>Selenium</a:t>
            </a:r>
            <a:r>
              <a:rPr sz="700" b="1" spc="-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Se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in</a:t>
            </a:r>
            <a:r>
              <a:rPr sz="700" b="1" spc="-5" dirty="0">
                <a:latin typeface="Calibri"/>
                <a:cs typeface="Calibri"/>
              </a:rPr>
              <a:t>e </a:t>
            </a:r>
            <a:r>
              <a:rPr sz="700" b="1" spc="-10" dirty="0">
                <a:latin typeface="Calibri"/>
                <a:cs typeface="Calibri"/>
              </a:rPr>
              <a:t>Silicon Sodium</a:t>
            </a:r>
            <a:r>
              <a:rPr sz="700" b="1" spc="-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Ste</a:t>
            </a:r>
            <a:r>
              <a:rPr sz="700" b="1" spc="-5" dirty="0">
                <a:latin typeface="Calibri"/>
                <a:cs typeface="Calibri"/>
              </a:rPr>
              <a:t>ar</a:t>
            </a:r>
            <a:r>
              <a:rPr sz="700" b="1" spc="-10" dirty="0">
                <a:latin typeface="Calibri"/>
                <a:cs typeface="Calibri"/>
              </a:rPr>
              <a:t>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 Sti</a:t>
            </a:r>
            <a:r>
              <a:rPr sz="700" b="1" dirty="0">
                <a:latin typeface="Calibri"/>
                <a:cs typeface="Calibri"/>
              </a:rPr>
              <a:t>g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n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ste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l </a:t>
            </a:r>
            <a:r>
              <a:rPr sz="700" b="1" spc="-10" dirty="0">
                <a:latin typeface="Calibri"/>
                <a:cs typeface="Calibri"/>
              </a:rPr>
              <a:t>Sulfu</a:t>
            </a:r>
            <a:r>
              <a:rPr sz="700" b="1" spc="-5" dirty="0">
                <a:latin typeface="Calibri"/>
                <a:cs typeface="Calibri"/>
              </a:rPr>
              <a:t>r</a:t>
            </a:r>
            <a:endParaRPr sz="700">
              <a:latin typeface="Calibri"/>
              <a:cs typeface="Calibri"/>
            </a:endParaRPr>
          </a:p>
          <a:p>
            <a:pPr marL="189230" marR="180975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Supe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</a:t>
            </a:r>
            <a:r>
              <a:rPr sz="700" b="1" spc="-5" dirty="0">
                <a:latin typeface="Calibri"/>
                <a:cs typeface="Calibri"/>
              </a:rPr>
              <a:t>x</a:t>
            </a:r>
            <a:r>
              <a:rPr sz="700" b="1" spc="-10" dirty="0">
                <a:latin typeface="Calibri"/>
                <a:cs typeface="Calibri"/>
              </a:rPr>
              <a:t>id</a:t>
            </a:r>
            <a:r>
              <a:rPr sz="700" b="1" spc="-5" dirty="0">
                <a:latin typeface="Calibri"/>
                <a:cs typeface="Calibri"/>
              </a:rPr>
              <a:t>e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dirty="0">
                <a:latin typeface="Calibri"/>
                <a:cs typeface="Calibri"/>
              </a:rPr>
              <a:t>D</a:t>
            </a:r>
            <a:r>
              <a:rPr sz="700" b="1" spc="-10" dirty="0">
                <a:latin typeface="Calibri"/>
                <a:cs typeface="Calibri"/>
              </a:rPr>
              <a:t>ismut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s</a:t>
            </a:r>
            <a:r>
              <a:rPr sz="700" b="1" spc="-5" dirty="0">
                <a:latin typeface="Calibri"/>
                <a:cs typeface="Calibri"/>
              </a:rPr>
              <a:t>e T</a:t>
            </a:r>
            <a:r>
              <a:rPr sz="700" b="1" spc="-10" dirty="0">
                <a:latin typeface="Calibri"/>
                <a:cs typeface="Calibri"/>
              </a:rPr>
              <a:t>h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eonin</a:t>
            </a:r>
            <a:r>
              <a:rPr sz="700" b="1" spc="-5" dirty="0">
                <a:latin typeface="Calibri"/>
                <a:cs typeface="Calibri"/>
              </a:rPr>
              <a:t>e Tr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ptoph</a:t>
            </a:r>
            <a:r>
              <a:rPr sz="700" b="1" spc="-5" dirty="0">
                <a:latin typeface="Calibri"/>
                <a:cs typeface="Calibri"/>
              </a:rPr>
              <a:t>an</a:t>
            </a:r>
            <a:endParaRPr sz="700">
              <a:latin typeface="Calibri"/>
              <a:cs typeface="Calibri"/>
            </a:endParaRPr>
          </a:p>
          <a:p>
            <a:pPr marL="367665" marR="358140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T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osin</a:t>
            </a:r>
            <a:r>
              <a:rPr sz="700" b="1" spc="-5" dirty="0">
                <a:latin typeface="Calibri"/>
                <a:cs typeface="Calibri"/>
              </a:rPr>
              <a:t>e </a:t>
            </a:r>
            <a:r>
              <a:rPr sz="700" b="1" spc="-10" dirty="0">
                <a:latin typeface="Calibri"/>
                <a:cs typeface="Calibri"/>
              </a:rPr>
              <a:t>V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lin</a:t>
            </a:r>
            <a:r>
              <a:rPr sz="700" b="1" spc="-5" dirty="0">
                <a:latin typeface="Calibri"/>
                <a:cs typeface="Calibri"/>
              </a:rPr>
              <a:t>e </a:t>
            </a:r>
            <a:r>
              <a:rPr sz="700" b="1" spc="-10" dirty="0">
                <a:latin typeface="Calibri"/>
                <a:cs typeface="Calibri"/>
              </a:rPr>
              <a:t>V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n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dium</a:t>
            </a:r>
            <a:r>
              <a:rPr sz="700" b="1" spc="-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Viol</a:t>
            </a:r>
            <a:r>
              <a:rPr sz="700" b="1" spc="-5" dirty="0">
                <a:latin typeface="Calibri"/>
                <a:cs typeface="Calibri"/>
              </a:rPr>
              <a:t>axa</a:t>
            </a:r>
            <a:r>
              <a:rPr sz="700" b="1" spc="-10" dirty="0">
                <a:latin typeface="Calibri"/>
                <a:cs typeface="Calibri"/>
              </a:rPr>
              <a:t>nthi</a:t>
            </a:r>
            <a:r>
              <a:rPr sz="700" b="1" spc="-5" dirty="0">
                <a:latin typeface="Calibri"/>
                <a:cs typeface="Calibri"/>
              </a:rPr>
              <a:t>n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A</a:t>
            </a:r>
            <a:endParaRPr sz="700">
              <a:latin typeface="Calibri"/>
              <a:cs typeface="Calibri"/>
            </a:endParaRPr>
          </a:p>
          <a:p>
            <a:pPr marL="210820" marR="202565" indent="1270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B</a:t>
            </a:r>
            <a:r>
              <a:rPr sz="700" b="1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(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-10" dirty="0">
                <a:latin typeface="Calibri"/>
                <a:cs typeface="Calibri"/>
              </a:rPr>
              <a:t>holine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5" dirty="0">
                <a:latin typeface="Calibri"/>
                <a:cs typeface="Calibri"/>
              </a:rPr>
              <a:t>1</a:t>
            </a:r>
            <a:r>
              <a:rPr sz="700" b="1" spc="-10" dirty="0">
                <a:latin typeface="Calibri"/>
                <a:cs typeface="Calibri"/>
              </a:rPr>
              <a:t> (</a:t>
            </a:r>
            <a:r>
              <a:rPr sz="700" b="1" spc="-5" dirty="0">
                <a:latin typeface="Calibri"/>
                <a:cs typeface="Calibri"/>
              </a:rPr>
              <a:t>T</a:t>
            </a:r>
            <a:r>
              <a:rPr sz="700" b="1" spc="-10" dirty="0">
                <a:latin typeface="Calibri"/>
                <a:cs typeface="Calibri"/>
              </a:rPr>
              <a:t>hi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min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10" dirty="0">
                <a:latin typeface="Calibri"/>
                <a:cs typeface="Calibri"/>
              </a:rPr>
              <a:t>1</a:t>
            </a:r>
            <a:r>
              <a:rPr sz="700" b="1" spc="-5" dirty="0">
                <a:latin typeface="Calibri"/>
                <a:cs typeface="Calibri"/>
              </a:rPr>
              <a:t>2</a:t>
            </a:r>
            <a:endParaRPr sz="700">
              <a:latin typeface="Calibri"/>
              <a:cs typeface="Calibri"/>
            </a:endParaRPr>
          </a:p>
          <a:p>
            <a:pPr marL="134620" marR="127635" indent="1270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5" dirty="0">
                <a:latin typeface="Calibri"/>
                <a:cs typeface="Calibri"/>
              </a:rPr>
              <a:t>2</a:t>
            </a:r>
            <a:r>
              <a:rPr sz="700" b="1" spc="-10" dirty="0">
                <a:latin typeface="Calibri"/>
                <a:cs typeface="Calibri"/>
              </a:rPr>
              <a:t> (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ibofl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5" dirty="0">
                <a:latin typeface="Calibri"/>
                <a:cs typeface="Calibri"/>
              </a:rPr>
              <a:t>v</a:t>
            </a:r>
            <a:r>
              <a:rPr sz="700" b="1" spc="-10" dirty="0">
                <a:latin typeface="Calibri"/>
                <a:cs typeface="Calibri"/>
              </a:rPr>
              <a:t>in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5" dirty="0">
                <a:latin typeface="Calibri"/>
                <a:cs typeface="Calibri"/>
              </a:rPr>
              <a:t>3</a:t>
            </a:r>
            <a:r>
              <a:rPr sz="700" b="1" spc="-10" dirty="0">
                <a:latin typeface="Calibri"/>
                <a:cs typeface="Calibri"/>
              </a:rPr>
              <a:t> (Ni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cin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dirty="0">
                <a:latin typeface="Calibri"/>
                <a:cs typeface="Calibri"/>
              </a:rPr>
              <a:t>B</a:t>
            </a:r>
            <a:r>
              <a:rPr sz="700" b="1" spc="-5" dirty="0">
                <a:latin typeface="Calibri"/>
                <a:cs typeface="Calibri"/>
              </a:rPr>
              <a:t>6</a:t>
            </a:r>
            <a:r>
              <a:rPr sz="700" b="1" spc="-10" dirty="0">
                <a:latin typeface="Calibri"/>
                <a:cs typeface="Calibri"/>
              </a:rPr>
              <a:t> (</a:t>
            </a:r>
            <a:r>
              <a:rPr sz="700" b="1" spc="-5" dirty="0">
                <a:latin typeface="Calibri"/>
                <a:cs typeface="Calibri"/>
              </a:rPr>
              <a:t>P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ido</a:t>
            </a:r>
            <a:r>
              <a:rPr sz="700" b="1" spc="-5" dirty="0">
                <a:latin typeface="Calibri"/>
                <a:cs typeface="Calibri"/>
              </a:rPr>
              <a:t>x</a:t>
            </a:r>
            <a:r>
              <a:rPr sz="700" b="1" spc="-10" dirty="0">
                <a:latin typeface="Calibri"/>
                <a:cs typeface="Calibri"/>
              </a:rPr>
              <a:t>ine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C</a:t>
            </a:r>
            <a:r>
              <a:rPr sz="700" b="1" spc="10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(Asco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bic</a:t>
            </a:r>
            <a:r>
              <a:rPr sz="700" b="1" spc="-5" dirty="0">
                <a:latin typeface="Calibri"/>
                <a:cs typeface="Calibri"/>
              </a:rPr>
              <a:t>-</a:t>
            </a:r>
            <a:r>
              <a:rPr sz="700" b="1" spc="-10" dirty="0">
                <a:latin typeface="Calibri"/>
                <a:cs typeface="Calibri"/>
              </a:rPr>
              <a:t>Acid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am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D</a:t>
            </a:r>
            <a:endParaRPr sz="7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  <a:p>
            <a:pPr marL="12700" marR="5080" indent="1270" algn="ctr">
              <a:lnSpc>
                <a:spcPct val="100000"/>
              </a:lnSpc>
            </a:pP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E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(Alph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25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T</a:t>
            </a:r>
            <a:r>
              <a:rPr sz="700" b="1" spc="-10" dirty="0">
                <a:latin typeface="Calibri"/>
                <a:cs typeface="Calibri"/>
              </a:rPr>
              <a:t>ocophe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ol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E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(</a:t>
            </a:r>
            <a:r>
              <a:rPr sz="700" b="1" dirty="0">
                <a:latin typeface="Calibri"/>
                <a:cs typeface="Calibri"/>
              </a:rPr>
              <a:t>D</a:t>
            </a:r>
            <a:r>
              <a:rPr sz="700" b="1" spc="-10" dirty="0">
                <a:latin typeface="Calibri"/>
                <a:cs typeface="Calibri"/>
              </a:rPr>
              <a:t>elt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T</a:t>
            </a:r>
            <a:r>
              <a:rPr sz="700" b="1" spc="-10" dirty="0">
                <a:latin typeface="Calibri"/>
                <a:cs typeface="Calibri"/>
              </a:rPr>
              <a:t>ocophe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ol</a:t>
            </a:r>
            <a:r>
              <a:rPr sz="700" b="1" spc="-5" dirty="0">
                <a:latin typeface="Calibri"/>
                <a:cs typeface="Calibri"/>
              </a:rPr>
              <a:t>) </a:t>
            </a:r>
            <a:r>
              <a:rPr sz="700" b="1" spc="-10" dirty="0">
                <a:latin typeface="Calibri"/>
                <a:cs typeface="Calibri"/>
              </a:rPr>
              <a:t>Vit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mi</a:t>
            </a:r>
            <a:r>
              <a:rPr sz="700" b="1" spc="-5" dirty="0">
                <a:latin typeface="Calibri"/>
                <a:cs typeface="Calibri"/>
              </a:rPr>
              <a:t>n</a:t>
            </a:r>
            <a:r>
              <a:rPr sz="700" b="1" spc="20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E</a:t>
            </a:r>
            <a:r>
              <a:rPr sz="700" b="1" spc="5" dirty="0">
                <a:latin typeface="Calibri"/>
                <a:cs typeface="Calibri"/>
              </a:rPr>
              <a:t> </a:t>
            </a:r>
            <a:r>
              <a:rPr sz="700" b="1" spc="-10" dirty="0">
                <a:latin typeface="Calibri"/>
                <a:cs typeface="Calibri"/>
              </a:rPr>
              <a:t>9</a:t>
            </a:r>
            <a:r>
              <a:rPr sz="700" b="1" spc="-5" dirty="0">
                <a:latin typeface="Calibri"/>
                <a:cs typeface="Calibri"/>
              </a:rPr>
              <a:t>Ga</a:t>
            </a:r>
            <a:r>
              <a:rPr sz="700" b="1" spc="-15" dirty="0">
                <a:latin typeface="Calibri"/>
                <a:cs typeface="Calibri"/>
              </a:rPr>
              <a:t>mm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35" dirty="0">
                <a:latin typeface="Calibri"/>
                <a:cs typeface="Calibri"/>
              </a:rPr>
              <a:t> </a:t>
            </a:r>
            <a:r>
              <a:rPr sz="700" b="1" spc="-5" dirty="0">
                <a:latin typeface="Calibri"/>
                <a:cs typeface="Calibri"/>
              </a:rPr>
              <a:t>T</a:t>
            </a:r>
            <a:r>
              <a:rPr sz="700" b="1" spc="-10" dirty="0">
                <a:latin typeface="Calibri"/>
                <a:cs typeface="Calibri"/>
              </a:rPr>
              <a:t>ocophe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ol</a:t>
            </a:r>
            <a:r>
              <a:rPr sz="700" b="1" spc="-5" dirty="0">
                <a:latin typeface="Calibri"/>
                <a:cs typeface="Calibri"/>
              </a:rPr>
              <a:t>) Xa</a:t>
            </a:r>
            <a:r>
              <a:rPr sz="700" b="1" spc="-10" dirty="0">
                <a:latin typeface="Calibri"/>
                <a:cs typeface="Calibri"/>
              </a:rPr>
              <a:t>nthin</a:t>
            </a:r>
            <a:r>
              <a:rPr sz="700" b="1" spc="-5" dirty="0"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  <a:p>
            <a:pPr marL="360045" marR="353060" algn="ctr">
              <a:lnSpc>
                <a:spcPct val="100000"/>
              </a:lnSpc>
            </a:pPr>
            <a:r>
              <a:rPr sz="700" b="1" spc="-5" dirty="0">
                <a:latin typeface="Calibri"/>
                <a:cs typeface="Calibri"/>
              </a:rPr>
              <a:t>Xa</a:t>
            </a:r>
            <a:r>
              <a:rPr sz="700" b="1" spc="-10" dirty="0">
                <a:latin typeface="Calibri"/>
                <a:cs typeface="Calibri"/>
              </a:rPr>
              <a:t>nthoph</a:t>
            </a:r>
            <a:r>
              <a:rPr sz="700" b="1" spc="-15" dirty="0">
                <a:latin typeface="Calibri"/>
                <a:cs typeface="Calibri"/>
              </a:rPr>
              <a:t>y</a:t>
            </a:r>
            <a:r>
              <a:rPr sz="700" b="1" spc="-10" dirty="0">
                <a:latin typeface="Calibri"/>
                <a:cs typeface="Calibri"/>
              </a:rPr>
              <a:t>ll</a:t>
            </a:r>
            <a:r>
              <a:rPr sz="700" b="1" spc="-5" dirty="0">
                <a:latin typeface="Calibri"/>
                <a:cs typeface="Calibri"/>
              </a:rPr>
              <a:t>s Z</a:t>
            </a:r>
            <a:r>
              <a:rPr sz="700" b="1" spc="-10" dirty="0">
                <a:latin typeface="Calibri"/>
                <a:cs typeface="Calibri"/>
              </a:rPr>
              <a:t>e</a:t>
            </a:r>
            <a:r>
              <a:rPr sz="700" b="1" spc="-5" dirty="0">
                <a:latin typeface="Calibri"/>
                <a:cs typeface="Calibri"/>
              </a:rPr>
              <a:t>a</a:t>
            </a:r>
            <a:r>
              <a:rPr sz="700" b="1" spc="-10" dirty="0">
                <a:latin typeface="Calibri"/>
                <a:cs typeface="Calibri"/>
              </a:rPr>
              <a:t>ti</a:t>
            </a:r>
            <a:r>
              <a:rPr sz="700" b="1" spc="-5" dirty="0">
                <a:latin typeface="Calibri"/>
                <a:cs typeface="Calibri"/>
              </a:rPr>
              <a:t>n Z</a:t>
            </a:r>
            <a:r>
              <a:rPr sz="700" b="1" spc="-10" dirty="0">
                <a:latin typeface="Calibri"/>
                <a:cs typeface="Calibri"/>
              </a:rPr>
              <a:t>e</a:t>
            </a:r>
            <a:r>
              <a:rPr sz="700" b="1" spc="-5" dirty="0">
                <a:latin typeface="Calibri"/>
                <a:cs typeface="Calibri"/>
              </a:rPr>
              <a:t>axa</a:t>
            </a:r>
            <a:r>
              <a:rPr sz="700" b="1" spc="-10" dirty="0">
                <a:latin typeface="Calibri"/>
                <a:cs typeface="Calibri"/>
              </a:rPr>
              <a:t>nthi</a:t>
            </a:r>
            <a:r>
              <a:rPr sz="700" b="1" spc="-5" dirty="0">
                <a:latin typeface="Calibri"/>
                <a:cs typeface="Calibri"/>
              </a:rPr>
              <a:t>n Z</a:t>
            </a:r>
            <a:r>
              <a:rPr sz="700" b="1" spc="-10" dirty="0">
                <a:latin typeface="Calibri"/>
                <a:cs typeface="Calibri"/>
              </a:rPr>
              <a:t>in</a:t>
            </a:r>
            <a:r>
              <a:rPr sz="700" b="1" spc="-5" dirty="0">
                <a:latin typeface="Calibri"/>
                <a:cs typeface="Calibri"/>
              </a:rPr>
              <a:t>c Z</a:t>
            </a:r>
            <a:r>
              <a:rPr sz="700" b="1" spc="-10" dirty="0">
                <a:latin typeface="Calibri"/>
                <a:cs typeface="Calibri"/>
              </a:rPr>
              <a:t>i</a:t>
            </a:r>
            <a:r>
              <a:rPr sz="700" b="1" spc="-5" dirty="0">
                <a:latin typeface="Calibri"/>
                <a:cs typeface="Calibri"/>
              </a:rPr>
              <a:t>r</a:t>
            </a:r>
            <a:r>
              <a:rPr sz="700" b="1" spc="-10" dirty="0">
                <a:latin typeface="Calibri"/>
                <a:cs typeface="Calibri"/>
              </a:rPr>
              <a:t>conium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6200" y="762000"/>
            <a:ext cx="990600" cy="533400"/>
          </a:xfrm>
          <a:custGeom>
            <a:avLst/>
            <a:gdLst/>
            <a:ahLst/>
            <a:cxnLst/>
            <a:rect l="l" t="t" r="r" b="b"/>
            <a:pathLst>
              <a:path w="990600" h="533400">
                <a:moveTo>
                  <a:pt x="0" y="266700"/>
                </a:moveTo>
                <a:lnTo>
                  <a:pt x="6482" y="223439"/>
                </a:lnTo>
                <a:lnTo>
                  <a:pt x="25250" y="182402"/>
                </a:lnTo>
                <a:lnTo>
                  <a:pt x="55284" y="144135"/>
                </a:lnTo>
                <a:lnTo>
                  <a:pt x="95564" y="109190"/>
                </a:lnTo>
                <a:lnTo>
                  <a:pt x="145070" y="78114"/>
                </a:lnTo>
                <a:lnTo>
                  <a:pt x="202782" y="51457"/>
                </a:lnTo>
                <a:lnTo>
                  <a:pt x="267681" y="29768"/>
                </a:lnTo>
                <a:lnTo>
                  <a:pt x="338747" y="13596"/>
                </a:lnTo>
                <a:lnTo>
                  <a:pt x="414960" y="3490"/>
                </a:lnTo>
                <a:lnTo>
                  <a:pt x="454677" y="884"/>
                </a:lnTo>
                <a:lnTo>
                  <a:pt x="495300" y="0"/>
                </a:lnTo>
                <a:lnTo>
                  <a:pt x="535922" y="884"/>
                </a:lnTo>
                <a:lnTo>
                  <a:pt x="575639" y="3490"/>
                </a:lnTo>
                <a:lnTo>
                  <a:pt x="614325" y="7750"/>
                </a:lnTo>
                <a:lnTo>
                  <a:pt x="688092" y="20958"/>
                </a:lnTo>
                <a:lnTo>
                  <a:pt x="756202" y="39957"/>
                </a:lnTo>
                <a:lnTo>
                  <a:pt x="817635" y="64199"/>
                </a:lnTo>
                <a:lnTo>
                  <a:pt x="871371" y="93134"/>
                </a:lnTo>
                <a:lnTo>
                  <a:pt x="916392" y="126213"/>
                </a:lnTo>
                <a:lnTo>
                  <a:pt x="951676" y="162888"/>
                </a:lnTo>
                <a:lnTo>
                  <a:pt x="976205" y="202608"/>
                </a:lnTo>
                <a:lnTo>
                  <a:pt x="988958" y="244826"/>
                </a:lnTo>
                <a:lnTo>
                  <a:pt x="990600" y="266700"/>
                </a:lnTo>
                <a:lnTo>
                  <a:pt x="988958" y="288573"/>
                </a:lnTo>
                <a:lnTo>
                  <a:pt x="984117" y="309960"/>
                </a:lnTo>
                <a:lnTo>
                  <a:pt x="965349" y="350997"/>
                </a:lnTo>
                <a:lnTo>
                  <a:pt x="935315" y="389264"/>
                </a:lnTo>
                <a:lnTo>
                  <a:pt x="895035" y="424209"/>
                </a:lnTo>
                <a:lnTo>
                  <a:pt x="845529" y="455285"/>
                </a:lnTo>
                <a:lnTo>
                  <a:pt x="787817" y="481942"/>
                </a:lnTo>
                <a:lnTo>
                  <a:pt x="722918" y="503631"/>
                </a:lnTo>
                <a:lnTo>
                  <a:pt x="651852" y="519803"/>
                </a:lnTo>
                <a:lnTo>
                  <a:pt x="575639" y="529909"/>
                </a:lnTo>
                <a:lnTo>
                  <a:pt x="535922" y="532515"/>
                </a:lnTo>
                <a:lnTo>
                  <a:pt x="495300" y="533400"/>
                </a:lnTo>
                <a:lnTo>
                  <a:pt x="454677" y="532515"/>
                </a:lnTo>
                <a:lnTo>
                  <a:pt x="414960" y="529909"/>
                </a:lnTo>
                <a:lnTo>
                  <a:pt x="376274" y="525649"/>
                </a:lnTo>
                <a:lnTo>
                  <a:pt x="302507" y="512441"/>
                </a:lnTo>
                <a:lnTo>
                  <a:pt x="234397" y="493442"/>
                </a:lnTo>
                <a:lnTo>
                  <a:pt x="172964" y="469200"/>
                </a:lnTo>
                <a:lnTo>
                  <a:pt x="119228" y="440265"/>
                </a:lnTo>
                <a:lnTo>
                  <a:pt x="74207" y="407186"/>
                </a:lnTo>
                <a:lnTo>
                  <a:pt x="38923" y="370511"/>
                </a:lnTo>
                <a:lnTo>
                  <a:pt x="14394" y="330791"/>
                </a:lnTo>
                <a:lnTo>
                  <a:pt x="1641" y="288573"/>
                </a:lnTo>
                <a:lnTo>
                  <a:pt x="0" y="266700"/>
                </a:lnTo>
                <a:close/>
              </a:path>
            </a:pathLst>
          </a:custGeom>
          <a:ln w="25400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48200" y="2362200"/>
            <a:ext cx="1066800" cy="533400"/>
          </a:xfrm>
          <a:custGeom>
            <a:avLst/>
            <a:gdLst/>
            <a:ahLst/>
            <a:cxnLst/>
            <a:rect l="l" t="t" r="r" b="b"/>
            <a:pathLst>
              <a:path w="1066800" h="533400">
                <a:moveTo>
                  <a:pt x="0" y="266700"/>
                </a:moveTo>
                <a:lnTo>
                  <a:pt x="6981" y="223439"/>
                </a:lnTo>
                <a:lnTo>
                  <a:pt x="27193" y="182402"/>
                </a:lnTo>
                <a:lnTo>
                  <a:pt x="59537" y="144135"/>
                </a:lnTo>
                <a:lnTo>
                  <a:pt x="102915" y="109190"/>
                </a:lnTo>
                <a:lnTo>
                  <a:pt x="156229" y="78114"/>
                </a:lnTo>
                <a:lnTo>
                  <a:pt x="218380" y="51457"/>
                </a:lnTo>
                <a:lnTo>
                  <a:pt x="288271" y="29768"/>
                </a:lnTo>
                <a:lnTo>
                  <a:pt x="325776" y="20958"/>
                </a:lnTo>
                <a:lnTo>
                  <a:pt x="364804" y="13596"/>
                </a:lnTo>
                <a:lnTo>
                  <a:pt x="405217" y="7750"/>
                </a:lnTo>
                <a:lnTo>
                  <a:pt x="446879" y="3490"/>
                </a:lnTo>
                <a:lnTo>
                  <a:pt x="489652" y="884"/>
                </a:lnTo>
                <a:lnTo>
                  <a:pt x="533400" y="0"/>
                </a:lnTo>
                <a:lnTo>
                  <a:pt x="577147" y="884"/>
                </a:lnTo>
                <a:lnTo>
                  <a:pt x="619920" y="3490"/>
                </a:lnTo>
                <a:lnTo>
                  <a:pt x="661582" y="7750"/>
                </a:lnTo>
                <a:lnTo>
                  <a:pt x="701995" y="13596"/>
                </a:lnTo>
                <a:lnTo>
                  <a:pt x="741023" y="20958"/>
                </a:lnTo>
                <a:lnTo>
                  <a:pt x="778528" y="29768"/>
                </a:lnTo>
                <a:lnTo>
                  <a:pt x="848419" y="51457"/>
                </a:lnTo>
                <a:lnTo>
                  <a:pt x="910570" y="78114"/>
                </a:lnTo>
                <a:lnTo>
                  <a:pt x="963884" y="109190"/>
                </a:lnTo>
                <a:lnTo>
                  <a:pt x="1007262" y="144135"/>
                </a:lnTo>
                <a:lnTo>
                  <a:pt x="1039606" y="182402"/>
                </a:lnTo>
                <a:lnTo>
                  <a:pt x="1059818" y="223439"/>
                </a:lnTo>
                <a:lnTo>
                  <a:pt x="1066800" y="266700"/>
                </a:lnTo>
                <a:lnTo>
                  <a:pt x="1065031" y="288573"/>
                </a:lnTo>
                <a:lnTo>
                  <a:pt x="1059818" y="309960"/>
                </a:lnTo>
                <a:lnTo>
                  <a:pt x="1039606" y="350997"/>
                </a:lnTo>
                <a:lnTo>
                  <a:pt x="1007262" y="389264"/>
                </a:lnTo>
                <a:lnTo>
                  <a:pt x="963884" y="424209"/>
                </a:lnTo>
                <a:lnTo>
                  <a:pt x="910570" y="455285"/>
                </a:lnTo>
                <a:lnTo>
                  <a:pt x="848419" y="481942"/>
                </a:lnTo>
                <a:lnTo>
                  <a:pt x="778528" y="503631"/>
                </a:lnTo>
                <a:lnTo>
                  <a:pt x="741023" y="512441"/>
                </a:lnTo>
                <a:lnTo>
                  <a:pt x="701995" y="519803"/>
                </a:lnTo>
                <a:lnTo>
                  <a:pt x="661582" y="525649"/>
                </a:lnTo>
                <a:lnTo>
                  <a:pt x="619920" y="529909"/>
                </a:lnTo>
                <a:lnTo>
                  <a:pt x="577147" y="532515"/>
                </a:lnTo>
                <a:lnTo>
                  <a:pt x="533400" y="533400"/>
                </a:lnTo>
                <a:lnTo>
                  <a:pt x="489652" y="532515"/>
                </a:lnTo>
                <a:lnTo>
                  <a:pt x="446879" y="529909"/>
                </a:lnTo>
                <a:lnTo>
                  <a:pt x="405217" y="525649"/>
                </a:lnTo>
                <a:lnTo>
                  <a:pt x="364804" y="519803"/>
                </a:lnTo>
                <a:lnTo>
                  <a:pt x="325776" y="512441"/>
                </a:lnTo>
                <a:lnTo>
                  <a:pt x="288271" y="503631"/>
                </a:lnTo>
                <a:lnTo>
                  <a:pt x="218380" y="481942"/>
                </a:lnTo>
                <a:lnTo>
                  <a:pt x="156229" y="455285"/>
                </a:lnTo>
                <a:lnTo>
                  <a:pt x="102915" y="424209"/>
                </a:lnTo>
                <a:lnTo>
                  <a:pt x="59537" y="389264"/>
                </a:lnTo>
                <a:lnTo>
                  <a:pt x="27193" y="350997"/>
                </a:lnTo>
                <a:lnTo>
                  <a:pt x="6981" y="309960"/>
                </a:lnTo>
                <a:lnTo>
                  <a:pt x="1768" y="288573"/>
                </a:lnTo>
                <a:lnTo>
                  <a:pt x="0" y="266700"/>
                </a:lnTo>
                <a:close/>
              </a:path>
            </a:pathLst>
          </a:custGeom>
          <a:ln w="25400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508569" y="5334000"/>
            <a:ext cx="864029" cy="68579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458200" y="6019800"/>
            <a:ext cx="838199" cy="15239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095129" y="5308598"/>
            <a:ext cx="1615220" cy="127454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1" name="Group 40"/>
          <p:cNvGrpSpPr/>
          <p:nvPr/>
        </p:nvGrpSpPr>
        <p:grpSpPr>
          <a:xfrm>
            <a:off x="0" y="457200"/>
            <a:ext cx="5936912" cy="3657600"/>
            <a:chOff x="0" y="457200"/>
            <a:chExt cx="5936912" cy="3657600"/>
          </a:xfrm>
        </p:grpSpPr>
        <p:pic>
          <p:nvPicPr>
            <p:cNvPr id="42" name="Picture 3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0" y="457200"/>
              <a:ext cx="5936912" cy="3600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" name="object 34"/>
            <p:cNvSpPr/>
            <p:nvPr/>
          </p:nvSpPr>
          <p:spPr>
            <a:xfrm>
              <a:off x="2362200" y="3581400"/>
              <a:ext cx="1219200" cy="533400"/>
            </a:xfrm>
            <a:custGeom>
              <a:avLst/>
              <a:gdLst/>
              <a:ahLst/>
              <a:cxnLst/>
              <a:rect l="l" t="t" r="r" b="b"/>
              <a:pathLst>
                <a:path w="990600" h="533400">
                  <a:moveTo>
                    <a:pt x="0" y="266700"/>
                  </a:moveTo>
                  <a:lnTo>
                    <a:pt x="6482" y="223439"/>
                  </a:lnTo>
                  <a:lnTo>
                    <a:pt x="25250" y="182402"/>
                  </a:lnTo>
                  <a:lnTo>
                    <a:pt x="55284" y="144135"/>
                  </a:lnTo>
                  <a:lnTo>
                    <a:pt x="95564" y="109190"/>
                  </a:lnTo>
                  <a:lnTo>
                    <a:pt x="145070" y="78114"/>
                  </a:lnTo>
                  <a:lnTo>
                    <a:pt x="202782" y="51457"/>
                  </a:lnTo>
                  <a:lnTo>
                    <a:pt x="267681" y="29768"/>
                  </a:lnTo>
                  <a:lnTo>
                    <a:pt x="338747" y="13596"/>
                  </a:lnTo>
                  <a:lnTo>
                    <a:pt x="414960" y="3490"/>
                  </a:lnTo>
                  <a:lnTo>
                    <a:pt x="454677" y="884"/>
                  </a:lnTo>
                  <a:lnTo>
                    <a:pt x="495300" y="0"/>
                  </a:lnTo>
                  <a:lnTo>
                    <a:pt x="535922" y="884"/>
                  </a:lnTo>
                  <a:lnTo>
                    <a:pt x="575639" y="3490"/>
                  </a:lnTo>
                  <a:lnTo>
                    <a:pt x="614325" y="7750"/>
                  </a:lnTo>
                  <a:lnTo>
                    <a:pt x="688092" y="20958"/>
                  </a:lnTo>
                  <a:lnTo>
                    <a:pt x="756202" y="39957"/>
                  </a:lnTo>
                  <a:lnTo>
                    <a:pt x="817635" y="64199"/>
                  </a:lnTo>
                  <a:lnTo>
                    <a:pt x="871371" y="93134"/>
                  </a:lnTo>
                  <a:lnTo>
                    <a:pt x="916392" y="126213"/>
                  </a:lnTo>
                  <a:lnTo>
                    <a:pt x="951676" y="162888"/>
                  </a:lnTo>
                  <a:lnTo>
                    <a:pt x="976205" y="202608"/>
                  </a:lnTo>
                  <a:lnTo>
                    <a:pt x="988958" y="244826"/>
                  </a:lnTo>
                  <a:lnTo>
                    <a:pt x="990600" y="266700"/>
                  </a:lnTo>
                  <a:lnTo>
                    <a:pt x="988958" y="288573"/>
                  </a:lnTo>
                  <a:lnTo>
                    <a:pt x="984117" y="309960"/>
                  </a:lnTo>
                  <a:lnTo>
                    <a:pt x="965349" y="350997"/>
                  </a:lnTo>
                  <a:lnTo>
                    <a:pt x="935315" y="389264"/>
                  </a:lnTo>
                  <a:lnTo>
                    <a:pt x="895035" y="424209"/>
                  </a:lnTo>
                  <a:lnTo>
                    <a:pt x="845529" y="455285"/>
                  </a:lnTo>
                  <a:lnTo>
                    <a:pt x="787817" y="481942"/>
                  </a:lnTo>
                  <a:lnTo>
                    <a:pt x="722918" y="503631"/>
                  </a:lnTo>
                  <a:lnTo>
                    <a:pt x="651852" y="519803"/>
                  </a:lnTo>
                  <a:lnTo>
                    <a:pt x="575639" y="529909"/>
                  </a:lnTo>
                  <a:lnTo>
                    <a:pt x="535922" y="532515"/>
                  </a:lnTo>
                  <a:lnTo>
                    <a:pt x="495300" y="533400"/>
                  </a:lnTo>
                  <a:lnTo>
                    <a:pt x="454677" y="532515"/>
                  </a:lnTo>
                  <a:lnTo>
                    <a:pt x="414960" y="529909"/>
                  </a:lnTo>
                  <a:lnTo>
                    <a:pt x="376274" y="525649"/>
                  </a:lnTo>
                  <a:lnTo>
                    <a:pt x="302507" y="512441"/>
                  </a:lnTo>
                  <a:lnTo>
                    <a:pt x="234397" y="493442"/>
                  </a:lnTo>
                  <a:lnTo>
                    <a:pt x="172964" y="469200"/>
                  </a:lnTo>
                  <a:lnTo>
                    <a:pt x="119228" y="440265"/>
                  </a:lnTo>
                  <a:lnTo>
                    <a:pt x="74207" y="407186"/>
                  </a:lnTo>
                  <a:lnTo>
                    <a:pt x="38923" y="370511"/>
                  </a:lnTo>
                  <a:lnTo>
                    <a:pt x="14394" y="330791"/>
                  </a:lnTo>
                  <a:lnTo>
                    <a:pt x="1641" y="288573"/>
                  </a:lnTo>
                  <a:lnTo>
                    <a:pt x="0" y="266700"/>
                  </a:lnTo>
                  <a:close/>
                </a:path>
              </a:pathLst>
            </a:custGeom>
            <a:ln w="254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34"/>
            <p:cNvSpPr/>
            <p:nvPr/>
          </p:nvSpPr>
          <p:spPr>
            <a:xfrm>
              <a:off x="2209800" y="457200"/>
              <a:ext cx="1524000" cy="533400"/>
            </a:xfrm>
            <a:custGeom>
              <a:avLst/>
              <a:gdLst/>
              <a:ahLst/>
              <a:cxnLst/>
              <a:rect l="l" t="t" r="r" b="b"/>
              <a:pathLst>
                <a:path w="990600" h="533400">
                  <a:moveTo>
                    <a:pt x="0" y="266700"/>
                  </a:moveTo>
                  <a:lnTo>
                    <a:pt x="6482" y="223439"/>
                  </a:lnTo>
                  <a:lnTo>
                    <a:pt x="25250" y="182402"/>
                  </a:lnTo>
                  <a:lnTo>
                    <a:pt x="55284" y="144135"/>
                  </a:lnTo>
                  <a:lnTo>
                    <a:pt x="95564" y="109190"/>
                  </a:lnTo>
                  <a:lnTo>
                    <a:pt x="145070" y="78114"/>
                  </a:lnTo>
                  <a:lnTo>
                    <a:pt x="202782" y="51457"/>
                  </a:lnTo>
                  <a:lnTo>
                    <a:pt x="267681" y="29768"/>
                  </a:lnTo>
                  <a:lnTo>
                    <a:pt x="338747" y="13596"/>
                  </a:lnTo>
                  <a:lnTo>
                    <a:pt x="414960" y="3490"/>
                  </a:lnTo>
                  <a:lnTo>
                    <a:pt x="454677" y="884"/>
                  </a:lnTo>
                  <a:lnTo>
                    <a:pt x="495300" y="0"/>
                  </a:lnTo>
                  <a:lnTo>
                    <a:pt x="535922" y="884"/>
                  </a:lnTo>
                  <a:lnTo>
                    <a:pt x="575639" y="3490"/>
                  </a:lnTo>
                  <a:lnTo>
                    <a:pt x="614325" y="7750"/>
                  </a:lnTo>
                  <a:lnTo>
                    <a:pt x="688092" y="20958"/>
                  </a:lnTo>
                  <a:lnTo>
                    <a:pt x="756202" y="39957"/>
                  </a:lnTo>
                  <a:lnTo>
                    <a:pt x="817635" y="64199"/>
                  </a:lnTo>
                  <a:lnTo>
                    <a:pt x="871371" y="93134"/>
                  </a:lnTo>
                  <a:lnTo>
                    <a:pt x="916392" y="126213"/>
                  </a:lnTo>
                  <a:lnTo>
                    <a:pt x="951676" y="162888"/>
                  </a:lnTo>
                  <a:lnTo>
                    <a:pt x="976205" y="202608"/>
                  </a:lnTo>
                  <a:lnTo>
                    <a:pt x="988958" y="244826"/>
                  </a:lnTo>
                  <a:lnTo>
                    <a:pt x="990600" y="266700"/>
                  </a:lnTo>
                  <a:lnTo>
                    <a:pt x="988958" y="288573"/>
                  </a:lnTo>
                  <a:lnTo>
                    <a:pt x="984117" y="309960"/>
                  </a:lnTo>
                  <a:lnTo>
                    <a:pt x="965349" y="350997"/>
                  </a:lnTo>
                  <a:lnTo>
                    <a:pt x="935315" y="389264"/>
                  </a:lnTo>
                  <a:lnTo>
                    <a:pt x="895035" y="424209"/>
                  </a:lnTo>
                  <a:lnTo>
                    <a:pt x="845529" y="455285"/>
                  </a:lnTo>
                  <a:lnTo>
                    <a:pt x="787817" y="481942"/>
                  </a:lnTo>
                  <a:lnTo>
                    <a:pt x="722918" y="503631"/>
                  </a:lnTo>
                  <a:lnTo>
                    <a:pt x="651852" y="519803"/>
                  </a:lnTo>
                  <a:lnTo>
                    <a:pt x="575639" y="529909"/>
                  </a:lnTo>
                  <a:lnTo>
                    <a:pt x="535922" y="532515"/>
                  </a:lnTo>
                  <a:lnTo>
                    <a:pt x="495300" y="533400"/>
                  </a:lnTo>
                  <a:lnTo>
                    <a:pt x="454677" y="532515"/>
                  </a:lnTo>
                  <a:lnTo>
                    <a:pt x="414960" y="529909"/>
                  </a:lnTo>
                  <a:lnTo>
                    <a:pt x="376274" y="525649"/>
                  </a:lnTo>
                  <a:lnTo>
                    <a:pt x="302507" y="512441"/>
                  </a:lnTo>
                  <a:lnTo>
                    <a:pt x="234397" y="493442"/>
                  </a:lnTo>
                  <a:lnTo>
                    <a:pt x="172964" y="469200"/>
                  </a:lnTo>
                  <a:lnTo>
                    <a:pt x="119228" y="440265"/>
                  </a:lnTo>
                  <a:lnTo>
                    <a:pt x="74207" y="407186"/>
                  </a:lnTo>
                  <a:lnTo>
                    <a:pt x="38923" y="370511"/>
                  </a:lnTo>
                  <a:lnTo>
                    <a:pt x="14394" y="330791"/>
                  </a:lnTo>
                  <a:lnTo>
                    <a:pt x="1641" y="288573"/>
                  </a:lnTo>
                  <a:lnTo>
                    <a:pt x="0" y="266700"/>
                  </a:lnTo>
                  <a:close/>
                </a:path>
              </a:pathLst>
            </a:custGeom>
            <a:ln w="254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34"/>
            <p:cNvSpPr/>
            <p:nvPr/>
          </p:nvSpPr>
          <p:spPr>
            <a:xfrm>
              <a:off x="4495800" y="1447800"/>
              <a:ext cx="1143000" cy="533400"/>
            </a:xfrm>
            <a:custGeom>
              <a:avLst/>
              <a:gdLst/>
              <a:ahLst/>
              <a:cxnLst/>
              <a:rect l="l" t="t" r="r" b="b"/>
              <a:pathLst>
                <a:path w="990600" h="533400">
                  <a:moveTo>
                    <a:pt x="0" y="266700"/>
                  </a:moveTo>
                  <a:lnTo>
                    <a:pt x="6482" y="223439"/>
                  </a:lnTo>
                  <a:lnTo>
                    <a:pt x="25250" y="182402"/>
                  </a:lnTo>
                  <a:lnTo>
                    <a:pt x="55284" y="144135"/>
                  </a:lnTo>
                  <a:lnTo>
                    <a:pt x="95564" y="109190"/>
                  </a:lnTo>
                  <a:lnTo>
                    <a:pt x="145070" y="78114"/>
                  </a:lnTo>
                  <a:lnTo>
                    <a:pt x="202782" y="51457"/>
                  </a:lnTo>
                  <a:lnTo>
                    <a:pt x="267681" y="29768"/>
                  </a:lnTo>
                  <a:lnTo>
                    <a:pt x="338747" y="13596"/>
                  </a:lnTo>
                  <a:lnTo>
                    <a:pt x="414960" y="3490"/>
                  </a:lnTo>
                  <a:lnTo>
                    <a:pt x="454677" y="884"/>
                  </a:lnTo>
                  <a:lnTo>
                    <a:pt x="495300" y="0"/>
                  </a:lnTo>
                  <a:lnTo>
                    <a:pt x="535922" y="884"/>
                  </a:lnTo>
                  <a:lnTo>
                    <a:pt x="575639" y="3490"/>
                  </a:lnTo>
                  <a:lnTo>
                    <a:pt x="614325" y="7750"/>
                  </a:lnTo>
                  <a:lnTo>
                    <a:pt x="688092" y="20958"/>
                  </a:lnTo>
                  <a:lnTo>
                    <a:pt x="756202" y="39957"/>
                  </a:lnTo>
                  <a:lnTo>
                    <a:pt x="817635" y="64199"/>
                  </a:lnTo>
                  <a:lnTo>
                    <a:pt x="871371" y="93134"/>
                  </a:lnTo>
                  <a:lnTo>
                    <a:pt x="916392" y="126213"/>
                  </a:lnTo>
                  <a:lnTo>
                    <a:pt x="951676" y="162888"/>
                  </a:lnTo>
                  <a:lnTo>
                    <a:pt x="976205" y="202608"/>
                  </a:lnTo>
                  <a:lnTo>
                    <a:pt x="988958" y="244826"/>
                  </a:lnTo>
                  <a:lnTo>
                    <a:pt x="990600" y="266700"/>
                  </a:lnTo>
                  <a:lnTo>
                    <a:pt x="988958" y="288573"/>
                  </a:lnTo>
                  <a:lnTo>
                    <a:pt x="984117" y="309960"/>
                  </a:lnTo>
                  <a:lnTo>
                    <a:pt x="965349" y="350997"/>
                  </a:lnTo>
                  <a:lnTo>
                    <a:pt x="935315" y="389264"/>
                  </a:lnTo>
                  <a:lnTo>
                    <a:pt x="895035" y="424209"/>
                  </a:lnTo>
                  <a:lnTo>
                    <a:pt x="845529" y="455285"/>
                  </a:lnTo>
                  <a:lnTo>
                    <a:pt x="787817" y="481942"/>
                  </a:lnTo>
                  <a:lnTo>
                    <a:pt x="722918" y="503631"/>
                  </a:lnTo>
                  <a:lnTo>
                    <a:pt x="651852" y="519803"/>
                  </a:lnTo>
                  <a:lnTo>
                    <a:pt x="575639" y="529909"/>
                  </a:lnTo>
                  <a:lnTo>
                    <a:pt x="535922" y="532515"/>
                  </a:lnTo>
                  <a:lnTo>
                    <a:pt x="495300" y="533400"/>
                  </a:lnTo>
                  <a:lnTo>
                    <a:pt x="454677" y="532515"/>
                  </a:lnTo>
                  <a:lnTo>
                    <a:pt x="414960" y="529909"/>
                  </a:lnTo>
                  <a:lnTo>
                    <a:pt x="376274" y="525649"/>
                  </a:lnTo>
                  <a:lnTo>
                    <a:pt x="302507" y="512441"/>
                  </a:lnTo>
                  <a:lnTo>
                    <a:pt x="234397" y="493442"/>
                  </a:lnTo>
                  <a:lnTo>
                    <a:pt x="172964" y="469200"/>
                  </a:lnTo>
                  <a:lnTo>
                    <a:pt x="119228" y="440265"/>
                  </a:lnTo>
                  <a:lnTo>
                    <a:pt x="74207" y="407186"/>
                  </a:lnTo>
                  <a:lnTo>
                    <a:pt x="38923" y="370511"/>
                  </a:lnTo>
                  <a:lnTo>
                    <a:pt x="14394" y="330791"/>
                  </a:lnTo>
                  <a:lnTo>
                    <a:pt x="1641" y="288573"/>
                  </a:lnTo>
                  <a:lnTo>
                    <a:pt x="0" y="266700"/>
                  </a:lnTo>
                  <a:close/>
                </a:path>
              </a:pathLst>
            </a:custGeom>
            <a:ln w="254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269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</dc:creator>
  <cp:lastModifiedBy>Valued Customer</cp:lastModifiedBy>
  <cp:revision>1</cp:revision>
  <dcterms:created xsi:type="dcterms:W3CDTF">2026-02-09T21:10:51Z</dcterms:created>
  <dcterms:modified xsi:type="dcterms:W3CDTF">2026-02-10T02:17:07Z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2025-11-19T00:00:00Z</vt:filetime>
  </property>
  <property fmtid="{D5CDD505-2E9C-101B-9397-08002B2CF9AE}" pid="3" name="LastSaved">
    <vt:filetime>2026-02-10T00:00:00Z</vt:filetime>
  </property>
</Properties>
</file>