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11C0D-D716-42AF-978E-610747B94AEB}" v="120" dt="2020-11-01T18:58:55.503"/>
    <p1510:client id="{5DFD4FF5-0E92-4C72-B9DB-9237D82CC682}" v="199" dt="2020-11-06T01:13:25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8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89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4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4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0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4786-B8A3-4FF5-9CC6-0803229BD79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22E11E-FC24-4C0E-9F6C-6C1A6A0B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5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579" y="126428"/>
            <a:ext cx="301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Triple T’s Amazing Staff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243" y="1459546"/>
            <a:ext cx="18937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Tyrone Burks</a:t>
            </a:r>
          </a:p>
          <a:p>
            <a:r>
              <a:rPr lang="en-US" sz="1000" dirty="0"/>
              <a:t>Head Coach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415191" y="442212"/>
            <a:ext cx="471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Tyrone Burks: Head Gymnastics Coach/Owner</a:t>
            </a:r>
          </a:p>
          <a:p>
            <a:pPr algn="ctr"/>
            <a:r>
              <a:rPr lang="en-US" sz="1200" dirty="0"/>
              <a:t>Cheryl Burks: Business Manager/Owner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3" y="126428"/>
            <a:ext cx="1171489" cy="778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088" y="1151769"/>
            <a:ext cx="257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Team Gymnastics Coaches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185" y="2382876"/>
            <a:ext cx="2017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1031" y="3399136"/>
            <a:ext cx="173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Ashley Bodnar</a:t>
            </a:r>
          </a:p>
          <a:p>
            <a:r>
              <a:rPr lang="en-US" sz="1000" dirty="0"/>
              <a:t>Compulsory / Excel </a:t>
            </a:r>
          </a:p>
          <a:p>
            <a:r>
              <a:rPr lang="en-US" sz="1000" dirty="0"/>
              <a:t>Girls Team Coach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6790" y="1142179"/>
            <a:ext cx="327042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Recreational Gymnastics Instructors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3177" y="4601162"/>
            <a:ext cx="130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Taekwondo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3" y="2390431"/>
            <a:ext cx="698213" cy="7888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60520" y="265847"/>
            <a:ext cx="2545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Childcare Staff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25" y="1590785"/>
            <a:ext cx="743300" cy="79964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56936" y="2394929"/>
            <a:ext cx="14828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Dashea</a:t>
            </a:r>
            <a:r>
              <a:rPr lang="en-US" sz="1200" dirty="0"/>
              <a:t> Collins</a:t>
            </a:r>
          </a:p>
          <a:p>
            <a:r>
              <a:rPr lang="en-US" sz="1000" dirty="0"/>
              <a:t>Rec Director</a:t>
            </a:r>
          </a:p>
          <a:p>
            <a:r>
              <a:rPr lang="en-US" sz="1000" dirty="0"/>
              <a:t>Compulsory Girls / Xcel Team Coach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3410365" y="1431894"/>
            <a:ext cx="148281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/>
              <a:t>Derk Gregory</a:t>
            </a:r>
          </a:p>
          <a:p>
            <a:r>
              <a:rPr lang="en-US" sz="1000" dirty="0"/>
              <a:t>Hot Shots / Pre-Team Instructor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62087" y="3291541"/>
            <a:ext cx="138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Cheryl Simpson</a:t>
            </a:r>
          </a:p>
          <a:p>
            <a:r>
              <a:rPr lang="en-US" sz="1000" dirty="0"/>
              <a:t>Adv Lions Instructor</a:t>
            </a:r>
          </a:p>
          <a:p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415779" y="2355312"/>
            <a:ext cx="1482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Kaitlyn </a:t>
            </a:r>
            <a:r>
              <a:rPr lang="en-US" sz="1200" dirty="0" err="1"/>
              <a:t>Sabatino</a:t>
            </a:r>
            <a:endParaRPr lang="en-US" sz="1200" dirty="0"/>
          </a:p>
          <a:p>
            <a:r>
              <a:rPr lang="en-US" sz="1000" dirty="0"/>
              <a:t>Recreational and Advanced Gymnastics </a:t>
            </a:r>
          </a:p>
          <a:p>
            <a:r>
              <a:rPr lang="en-US" sz="1000" dirty="0"/>
              <a:t>Instructor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25" y="626615"/>
            <a:ext cx="707289" cy="80527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273914" y="571222"/>
            <a:ext cx="98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Kaitlyn </a:t>
            </a:r>
            <a:r>
              <a:rPr lang="en-US" sz="1200" dirty="0" err="1"/>
              <a:t>Sabatino</a:t>
            </a:r>
            <a:endParaRPr lang="en-US" sz="1200" dirty="0"/>
          </a:p>
          <a:p>
            <a:r>
              <a:rPr lang="en-US" sz="1000" dirty="0"/>
              <a:t>Childcare Director</a:t>
            </a:r>
          </a:p>
          <a:p>
            <a:r>
              <a:rPr lang="en-US" sz="1000" dirty="0"/>
              <a:t>Lead Teacher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49601" y="1557334"/>
            <a:ext cx="1001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Dashea</a:t>
            </a:r>
            <a:r>
              <a:rPr lang="en-US" sz="1200" dirty="0"/>
              <a:t> Collins</a:t>
            </a:r>
          </a:p>
          <a:p>
            <a:r>
              <a:rPr lang="en-US" sz="1000" dirty="0"/>
              <a:t>Lead Teacher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87324" y="626615"/>
            <a:ext cx="117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Kylia</a:t>
            </a:r>
            <a:r>
              <a:rPr lang="en-US" sz="1200" dirty="0"/>
              <a:t> Luna</a:t>
            </a:r>
          </a:p>
          <a:p>
            <a:r>
              <a:rPr lang="en-US" sz="1000" dirty="0"/>
              <a:t>Asst Director</a:t>
            </a:r>
          </a:p>
          <a:p>
            <a:r>
              <a:rPr lang="en-US" sz="1000" dirty="0"/>
              <a:t>Lead Teacher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85501" y="1561058"/>
            <a:ext cx="871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Sydney Woods</a:t>
            </a:r>
          </a:p>
          <a:p>
            <a:r>
              <a:rPr lang="en-US" sz="1000" dirty="0"/>
              <a:t>Lead Teacher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554" y="2421000"/>
            <a:ext cx="749259" cy="69309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69266" y="5594914"/>
            <a:ext cx="13903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Sydney Woods</a:t>
            </a:r>
            <a:r>
              <a:rPr lang="en-US" dirty="0"/>
              <a:t> </a:t>
            </a:r>
          </a:p>
          <a:p>
            <a:r>
              <a:rPr lang="en-US" sz="1000" dirty="0"/>
              <a:t>Office Customer Service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899" y="5334724"/>
            <a:ext cx="1554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06" y="1494800"/>
            <a:ext cx="695804" cy="78334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9544050" y="4627661"/>
            <a:ext cx="160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Cheerleading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73914" y="4885490"/>
            <a:ext cx="12150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TKD Lead Instructor</a:t>
            </a:r>
          </a:p>
          <a:p>
            <a:r>
              <a:rPr lang="en-US" sz="1000" dirty="0" err="1"/>
              <a:t>Zoser</a:t>
            </a:r>
            <a:r>
              <a:rPr lang="en-US" sz="1000" dirty="0"/>
              <a:t> Mateen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346429" y="2478262"/>
            <a:ext cx="11246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Madison Balog</a:t>
            </a:r>
          </a:p>
          <a:p>
            <a:r>
              <a:rPr lang="en-US" sz="1000" dirty="0"/>
              <a:t>Lead Teacher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6" y="1444996"/>
            <a:ext cx="659342" cy="8288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316411" y="4889956"/>
            <a:ext cx="1500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Jennifer Hitchcock</a:t>
            </a:r>
          </a:p>
          <a:p>
            <a:r>
              <a:rPr lang="en-US" sz="1000" dirty="0"/>
              <a:t>Lead Cheer Instructor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389016-93E0-456B-8FF9-EB3334FA8AA7}"/>
              </a:ext>
            </a:extLst>
          </p:cNvPr>
          <p:cNvSpPr txBox="1"/>
          <p:nvPr/>
        </p:nvSpPr>
        <p:spPr>
          <a:xfrm>
            <a:off x="1091876" y="4277640"/>
            <a:ext cx="173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Rebecca Dixon</a:t>
            </a:r>
          </a:p>
          <a:p>
            <a:r>
              <a:rPr lang="en-US" sz="1000" dirty="0"/>
              <a:t>Excel Girls Team Coach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85145-A35F-4CF1-A30A-476F4912E787}"/>
              </a:ext>
            </a:extLst>
          </p:cNvPr>
          <p:cNvSpPr txBox="1"/>
          <p:nvPr/>
        </p:nvSpPr>
        <p:spPr>
          <a:xfrm>
            <a:off x="10177766" y="2521048"/>
            <a:ext cx="11246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Margret Jackson</a:t>
            </a:r>
          </a:p>
          <a:p>
            <a:r>
              <a:rPr lang="en-US" sz="1000" dirty="0"/>
              <a:t>Lead Teacher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0F46DA-3778-4D05-B9D8-A662CA8174FC}"/>
              </a:ext>
            </a:extLst>
          </p:cNvPr>
          <p:cNvSpPr txBox="1"/>
          <p:nvPr/>
        </p:nvSpPr>
        <p:spPr>
          <a:xfrm>
            <a:off x="3413937" y="5292907"/>
            <a:ext cx="1124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Margret Jackson</a:t>
            </a:r>
          </a:p>
          <a:p>
            <a:r>
              <a:rPr lang="en-US" sz="1000" dirty="0"/>
              <a:t>Recreational Instructor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BA30CA-218B-4BAA-9B40-616568988CF2}"/>
              </a:ext>
            </a:extLst>
          </p:cNvPr>
          <p:cNvSpPr txBox="1"/>
          <p:nvPr/>
        </p:nvSpPr>
        <p:spPr>
          <a:xfrm>
            <a:off x="5751324" y="4257074"/>
            <a:ext cx="91248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/>
              <a:t>Rebecca Dixon</a:t>
            </a:r>
          </a:p>
          <a:p>
            <a:r>
              <a:rPr lang="en-US" sz="1000" dirty="0"/>
              <a:t>Recreational Gymnastics  Instructor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07A0E-A2CC-4B13-B5F7-C767B9BDD720}"/>
              </a:ext>
            </a:extLst>
          </p:cNvPr>
          <p:cNvSpPr txBox="1"/>
          <p:nvPr/>
        </p:nvSpPr>
        <p:spPr>
          <a:xfrm>
            <a:off x="8241060" y="3594004"/>
            <a:ext cx="1148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Ashley Bodnar</a:t>
            </a:r>
          </a:p>
          <a:p>
            <a:r>
              <a:rPr lang="en-US" sz="1000" dirty="0"/>
              <a:t>Lead Teacher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D90F8B-3743-460B-88FE-3392F5767526}"/>
              </a:ext>
            </a:extLst>
          </p:cNvPr>
          <p:cNvSpPr txBox="1"/>
          <p:nvPr/>
        </p:nvSpPr>
        <p:spPr>
          <a:xfrm>
            <a:off x="10248607" y="3557407"/>
            <a:ext cx="1124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Leslie Keith</a:t>
            </a:r>
          </a:p>
          <a:p>
            <a:r>
              <a:rPr lang="en-US" sz="1000" dirty="0"/>
              <a:t>Lead Teacher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84F61C-E1B6-478B-8D57-C422474C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17" y="3559071"/>
            <a:ext cx="693097" cy="8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128B065-9814-457F-991C-27E4DFD0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1" y="3274715"/>
            <a:ext cx="693097" cy="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9FC98B2-C0D6-4494-ADE4-A8740334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48" y="3304553"/>
            <a:ext cx="698213" cy="7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BF9AFC4-BE54-47B4-9AA8-328A7EE9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54" y="5319873"/>
            <a:ext cx="722558" cy="8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>
            <a:extLst>
              <a:ext uri="{FF2B5EF4-FFF2-40B4-BE49-F238E27FC236}">
                <a16:creationId xmlns:a16="http://schemas.microsoft.com/office/drawing/2014/main" id="{6CBAEEAB-2545-44C9-AD87-D3F2C443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7" y="2562760"/>
            <a:ext cx="666918" cy="8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8FE7962-2503-455F-B8B4-B09F08CCF19C}"/>
              </a:ext>
            </a:extLst>
          </p:cNvPr>
          <p:cNvSpPr txBox="1"/>
          <p:nvPr/>
        </p:nvSpPr>
        <p:spPr>
          <a:xfrm>
            <a:off x="5747679" y="1449956"/>
            <a:ext cx="1269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Madison Balog</a:t>
            </a:r>
          </a:p>
          <a:p>
            <a:r>
              <a:rPr lang="en-US" sz="1000" dirty="0"/>
              <a:t>Recreational Gymnastics Instructor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3F38992-BA48-4955-A155-279D4CEB8CED}"/>
              </a:ext>
            </a:extLst>
          </p:cNvPr>
          <p:cNvSpPr txBox="1"/>
          <p:nvPr/>
        </p:nvSpPr>
        <p:spPr>
          <a:xfrm>
            <a:off x="5765392" y="2400483"/>
            <a:ext cx="1266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Charlie Fellers</a:t>
            </a:r>
          </a:p>
          <a:p>
            <a:r>
              <a:rPr lang="en-US" sz="1000" dirty="0"/>
              <a:t>Boys Gymnastics and Ninja Warrior Instructor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41E87F0-889F-4949-9913-66D3B5B61AC7}"/>
              </a:ext>
            </a:extLst>
          </p:cNvPr>
          <p:cNvSpPr txBox="1"/>
          <p:nvPr/>
        </p:nvSpPr>
        <p:spPr>
          <a:xfrm>
            <a:off x="5770585" y="3339279"/>
            <a:ext cx="1266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Zoser</a:t>
            </a:r>
            <a:r>
              <a:rPr lang="en-US" sz="1200" dirty="0"/>
              <a:t> Mateen</a:t>
            </a:r>
          </a:p>
          <a:p>
            <a:r>
              <a:rPr lang="en-US" sz="1000" dirty="0"/>
              <a:t>Boys Gymnastics and Ninja Warrior Instructor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F43EA-A1CA-46F1-B4C1-B26B96DBBBDC}"/>
              </a:ext>
            </a:extLst>
          </p:cNvPr>
          <p:cNvSpPr txBox="1"/>
          <p:nvPr/>
        </p:nvSpPr>
        <p:spPr>
          <a:xfrm>
            <a:off x="3373858" y="4225777"/>
            <a:ext cx="9334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Jennifer Hitchcock</a:t>
            </a:r>
          </a:p>
          <a:p>
            <a:r>
              <a:rPr lang="en-US" sz="1000" dirty="0">
                <a:ea typeface="+mn-lt"/>
                <a:cs typeface="+mn-lt"/>
              </a:rPr>
              <a:t>Recreational Gymnastics  Instructor</a:t>
            </a:r>
          </a:p>
          <a:p>
            <a:pPr algn="l"/>
            <a:endParaRPr lang="en-US" dirty="0"/>
          </a:p>
        </p:txBody>
      </p:sp>
      <p:pic>
        <p:nvPicPr>
          <p:cNvPr id="13" name="Picture 1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B454B9F-2AE2-48DD-8FF8-AE370C5CD8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1126" y="1588678"/>
            <a:ext cx="714375" cy="849679"/>
          </a:xfrm>
          <a:prstGeom prst="rect">
            <a:avLst/>
          </a:prstGeom>
        </p:spPr>
      </p:pic>
      <p:pic>
        <p:nvPicPr>
          <p:cNvPr id="62" name="Picture 1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7E463E8-740F-4904-B18F-9E38ABA337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5642108"/>
            <a:ext cx="714375" cy="917308"/>
          </a:xfrm>
          <a:prstGeom prst="rect">
            <a:avLst/>
          </a:prstGeom>
        </p:spPr>
      </p:pic>
      <p:pic>
        <p:nvPicPr>
          <p:cNvPr id="14" name="Picture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76AF74E-8FF0-407F-BF41-F93FB31047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50" y="4331321"/>
            <a:ext cx="733425" cy="900458"/>
          </a:xfrm>
          <a:prstGeom prst="rect">
            <a:avLst/>
          </a:prstGeom>
        </p:spPr>
      </p:pic>
      <p:pic>
        <p:nvPicPr>
          <p:cNvPr id="65" name="Picture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09981AE-8694-4049-A507-7936357D98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7748" y="4292808"/>
            <a:ext cx="733425" cy="900458"/>
          </a:xfrm>
          <a:prstGeom prst="rect">
            <a:avLst/>
          </a:prstGeom>
        </p:spPr>
      </p:pic>
      <p:pic>
        <p:nvPicPr>
          <p:cNvPr id="16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3793855-FC5E-49D3-9AB7-9763086D38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2050" y="1457604"/>
            <a:ext cx="714375" cy="837641"/>
          </a:xfrm>
          <a:prstGeom prst="rect">
            <a:avLst/>
          </a:prstGeom>
        </p:spPr>
      </p:pic>
      <p:pic>
        <p:nvPicPr>
          <p:cNvPr id="19" name="Picture 19" descr="A person wearing a green shirt&#10;&#10;Description automatically generated">
            <a:extLst>
              <a:ext uri="{FF2B5EF4-FFF2-40B4-BE49-F238E27FC236}">
                <a16:creationId xmlns:a16="http://schemas.microsoft.com/office/drawing/2014/main" id="{D3D8C442-940A-46B3-80D3-8A6E57C610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2525" y="2381912"/>
            <a:ext cx="714375" cy="827352"/>
          </a:xfrm>
          <a:prstGeom prst="rect">
            <a:avLst/>
          </a:prstGeom>
        </p:spPr>
      </p:pic>
      <p:pic>
        <p:nvPicPr>
          <p:cNvPr id="21" name="Picture 20" descr="A picture containing person, wall, indoor, blue&#10;&#10;Description automatically generated">
            <a:extLst>
              <a:ext uri="{FF2B5EF4-FFF2-40B4-BE49-F238E27FC236}">
                <a16:creationId xmlns:a16="http://schemas.microsoft.com/office/drawing/2014/main" id="{BB39712A-C00E-474A-AFFD-2A2F7391E4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87" y="4264661"/>
            <a:ext cx="691377" cy="789312"/>
          </a:xfrm>
          <a:prstGeom prst="rect">
            <a:avLst/>
          </a:prstGeom>
        </p:spPr>
      </p:pic>
      <p:pic>
        <p:nvPicPr>
          <p:cNvPr id="23" name="Picture 22" descr="A picture containing person, wall, indoor, blue&#10;&#10;Description automatically generated">
            <a:extLst>
              <a:ext uri="{FF2B5EF4-FFF2-40B4-BE49-F238E27FC236}">
                <a16:creationId xmlns:a16="http://schemas.microsoft.com/office/drawing/2014/main" id="{2F66F88A-5AE4-4A7C-A771-37AC5D3EBE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65" y="4969144"/>
            <a:ext cx="691377" cy="7893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A6A102-98E3-4410-A279-D01E6C56190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82" y="3331488"/>
            <a:ext cx="714375" cy="8273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EC8AC5A-CDA4-4C51-83ED-B9622D299C4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52" y="4921047"/>
            <a:ext cx="714375" cy="827353"/>
          </a:xfrm>
          <a:prstGeom prst="rect">
            <a:avLst/>
          </a:prstGeom>
        </p:spPr>
      </p:pic>
      <p:pic>
        <p:nvPicPr>
          <p:cNvPr id="38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950B2D1-DF77-4CAC-A195-9F743EE420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5105" y="2526733"/>
            <a:ext cx="714375" cy="837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5ABF8A-BEE5-432C-80E6-E53A068685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126" y="626615"/>
            <a:ext cx="713232" cy="829056"/>
          </a:xfrm>
          <a:prstGeom prst="rect">
            <a:avLst/>
          </a:prstGeom>
        </p:spPr>
      </p:pic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CBEF8BA8-7922-442F-ADB7-DB57EC8842D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55" y="3560954"/>
            <a:ext cx="687982" cy="9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943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2189</TotalTime>
  <Words>163</Words>
  <Application>Microsoft Office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Tyrone / Cheryl Burks SPORTS CENTER</dc:creator>
  <cp:lastModifiedBy>Tyrone / Cheryl Burks SPORTS CENTER</cp:lastModifiedBy>
  <cp:revision>132</cp:revision>
  <dcterms:created xsi:type="dcterms:W3CDTF">2015-08-05T03:50:24Z</dcterms:created>
  <dcterms:modified xsi:type="dcterms:W3CDTF">2020-11-17T23:24:05Z</dcterms:modified>
</cp:coreProperties>
</file>