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6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5BF4-F685-4713-AE36-BBAFC9F190BD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91A9-B498-44DE-B194-94C0A67094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3348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5BF4-F685-4713-AE36-BBAFC9F190BD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91A9-B498-44DE-B194-94C0A67094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2434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5BF4-F685-4713-AE36-BBAFC9F190BD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91A9-B498-44DE-B194-94C0A67094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9285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5BF4-F685-4713-AE36-BBAFC9F190BD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91A9-B498-44DE-B194-94C0A67094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2617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5BF4-F685-4713-AE36-BBAFC9F190BD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91A9-B498-44DE-B194-94C0A67094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646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5BF4-F685-4713-AE36-BBAFC9F190BD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91A9-B498-44DE-B194-94C0A67094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73060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5BF4-F685-4713-AE36-BBAFC9F190BD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91A9-B498-44DE-B194-94C0A67094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31642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5BF4-F685-4713-AE36-BBAFC9F190BD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91A9-B498-44DE-B194-94C0A67094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23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5BF4-F685-4713-AE36-BBAFC9F190BD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91A9-B498-44DE-B194-94C0A67094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83620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5BF4-F685-4713-AE36-BBAFC9F190BD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91A9-B498-44DE-B194-94C0A67094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2013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E5BF4-F685-4713-AE36-BBAFC9F190BD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91A9-B498-44DE-B194-94C0A67094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9977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E5BF4-F685-4713-AE36-BBAFC9F190BD}" type="datetimeFigureOut">
              <a:rPr lang="en-US" smtClean="0"/>
              <a:pPr/>
              <a:t>3/30/2017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791A9-B498-44DE-B194-94C0A67094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1555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Time Management Techniques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 descr="C:\Users\rdbrooks\AppData\Local\Microsoft\Windows\Temporary Internet Files\Content.IE5\NSDLJCW1\productividad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52828" y="3438970"/>
            <a:ext cx="2804160" cy="2499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1003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Time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Time management is the act or process of planning and exercising conscious control over the amount of time spent on specific activities, especially to increase effectiveness, efficiency or productivity.</a:t>
            </a:r>
            <a:endParaRPr lang="en-US"/>
          </a:p>
        </p:txBody>
      </p:sp>
      <p:pic>
        <p:nvPicPr>
          <p:cNvPr id="2051" name="Picture 3" descr="C:\Users\rdbrooks\AppData\Local\Microsoft\Windows\Temporary Internet Files\Content.IE5\NSDLJCW1\time-management1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09999" y="4038600"/>
            <a:ext cx="1767993" cy="2430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5737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48400" cy="1143000"/>
          </a:xfrm>
        </p:spPr>
        <p:txBody>
          <a:bodyPr/>
          <a:lstStyle/>
          <a:p>
            <a:r>
              <a:rPr lang="en-US" b="1" dirty="0" smtClean="0"/>
              <a:t>Map Out the Weeks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Every Sunday, take some time to discuss the upcoming week with your student, and make a list of things that fall into these categories:</a:t>
            </a:r>
          </a:p>
          <a:p>
            <a:pPr marL="0" indent="0" algn="ctr">
              <a:buNone/>
            </a:pPr>
            <a:r>
              <a:rPr lang="en-US" dirty="0" smtClean="0"/>
              <a:t>     •</a:t>
            </a:r>
            <a:r>
              <a:rPr lang="en-US" b="1" dirty="0" smtClean="0">
                <a:solidFill>
                  <a:srgbClr val="FF0000"/>
                </a:solidFill>
              </a:rPr>
              <a:t>Need to get done </a:t>
            </a:r>
            <a:r>
              <a:rPr lang="en-US" dirty="0" smtClean="0"/>
              <a:t>(“Bottlenecks,” that need to get done immediately)</a:t>
            </a:r>
          </a:p>
          <a:p>
            <a:pPr marL="0" indent="0" algn="ctr">
              <a:buNone/>
            </a:pPr>
            <a:r>
              <a:rPr lang="en-US" dirty="0" smtClean="0"/>
              <a:t>•</a:t>
            </a:r>
            <a:r>
              <a:rPr lang="en-US" b="1" dirty="0" smtClean="0">
                <a:solidFill>
                  <a:srgbClr val="FF0000"/>
                </a:solidFill>
              </a:rPr>
              <a:t>Would like to get done </a:t>
            </a:r>
            <a:r>
              <a:rPr lang="en-US" dirty="0" smtClean="0"/>
              <a:t>(Can wait a bit longer)</a:t>
            </a:r>
          </a:p>
          <a:p>
            <a:pPr marL="0" indent="0" algn="ctr">
              <a:buNone/>
            </a:pPr>
            <a:r>
              <a:rPr lang="en-US" dirty="0" smtClean="0"/>
              <a:t>•</a:t>
            </a:r>
            <a:r>
              <a:rPr lang="en-US" b="1" dirty="0" smtClean="0">
                <a:solidFill>
                  <a:srgbClr val="FF0000"/>
                </a:solidFill>
              </a:rPr>
              <a:t>Want to do </a:t>
            </a:r>
            <a:r>
              <a:rPr lang="en-US" dirty="0" smtClean="0"/>
              <a:t>(Recreational things like watching TV)</a:t>
            </a:r>
          </a:p>
          <a:p>
            <a:endParaRPr lang="en-US" dirty="0" smtClean="0"/>
          </a:p>
          <a:p>
            <a:r>
              <a:rPr lang="en-US" dirty="0" smtClean="0"/>
              <a:t>W</a:t>
            </a:r>
            <a:r>
              <a:rPr lang="en-US" dirty="0" smtClean="0"/>
              <a:t>rite </a:t>
            </a:r>
            <a:r>
              <a:rPr lang="en-US" dirty="0" smtClean="0"/>
              <a:t>out Monday - Friday and note the amount of hours they have for each. There should be a start and end time for every day. </a:t>
            </a:r>
            <a:r>
              <a:rPr lang="en-US" dirty="0" smtClean="0"/>
              <a:t>P</a:t>
            </a:r>
            <a:r>
              <a:rPr lang="en-US" dirty="0" smtClean="0"/>
              <a:t>lace </a:t>
            </a:r>
            <a:r>
              <a:rPr lang="en-US" dirty="0" smtClean="0"/>
              <a:t>the different tasks based on priority and time. </a:t>
            </a:r>
          </a:p>
          <a:p>
            <a:endParaRPr lang="en-US" dirty="0"/>
          </a:p>
        </p:txBody>
      </p:sp>
      <p:pic>
        <p:nvPicPr>
          <p:cNvPr id="4098" name="Picture 2" descr="C:\Users\rdbrooks\AppData\Local\Microsoft\Windows\Temporary Internet Files\Content.IE5\VWZNBRKU\calendari_eso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29400" y="76200"/>
            <a:ext cx="1813560" cy="1531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663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29400" cy="1143000"/>
          </a:xfrm>
        </p:spPr>
        <p:txBody>
          <a:bodyPr/>
          <a:lstStyle/>
          <a:p>
            <a:r>
              <a:rPr lang="en-US" b="1" dirty="0" smtClean="0"/>
              <a:t>Use Calendar Updates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today’s world, </a:t>
            </a:r>
            <a:r>
              <a:rPr lang="en-US" dirty="0" smtClean="0"/>
              <a:t>you</a:t>
            </a:r>
            <a:r>
              <a:rPr lang="en-US" dirty="0" smtClean="0"/>
              <a:t> </a:t>
            </a:r>
            <a:r>
              <a:rPr lang="en-US" dirty="0" smtClean="0"/>
              <a:t>are practically glued to </a:t>
            </a:r>
            <a:r>
              <a:rPr lang="en-US" dirty="0" smtClean="0"/>
              <a:t>your</a:t>
            </a:r>
            <a:r>
              <a:rPr lang="en-US" dirty="0" smtClean="0"/>
              <a:t> </a:t>
            </a:r>
            <a:r>
              <a:rPr lang="en-US" dirty="0" smtClean="0"/>
              <a:t>phones, but this dependency can be used to their advantage...because it means they can use calendar updates!</a:t>
            </a:r>
          </a:p>
          <a:p>
            <a:endParaRPr lang="en-US" dirty="0" smtClean="0"/>
          </a:p>
          <a:p>
            <a:r>
              <a:rPr lang="en-US" dirty="0" smtClean="0"/>
              <a:t>U</a:t>
            </a:r>
            <a:r>
              <a:rPr lang="en-US" dirty="0" smtClean="0"/>
              <a:t>se the calendar function on your phone, to </a:t>
            </a:r>
            <a:r>
              <a:rPr lang="en-US" dirty="0" smtClean="0"/>
              <a:t>set up alerts. </a:t>
            </a:r>
            <a:r>
              <a:rPr lang="en-US" dirty="0" smtClean="0"/>
              <a:t>M</a:t>
            </a:r>
            <a:r>
              <a:rPr lang="en-US" dirty="0" smtClean="0"/>
              <a:t>ake </a:t>
            </a:r>
            <a:r>
              <a:rPr lang="en-US" dirty="0" smtClean="0"/>
              <a:t>a </a:t>
            </a:r>
            <a:r>
              <a:rPr lang="en-US" dirty="0" smtClean="0"/>
              <a:t>it habit </a:t>
            </a:r>
            <a:r>
              <a:rPr lang="en-US" dirty="0" smtClean="0"/>
              <a:t>of transferring info from </a:t>
            </a:r>
            <a:r>
              <a:rPr lang="en-US" dirty="0" smtClean="0"/>
              <a:t>your</a:t>
            </a:r>
            <a:r>
              <a:rPr lang="en-US" dirty="0" smtClean="0"/>
              <a:t> </a:t>
            </a:r>
            <a:r>
              <a:rPr lang="en-US" dirty="0" smtClean="0"/>
              <a:t>planner to </a:t>
            </a:r>
            <a:r>
              <a:rPr lang="en-US" dirty="0" smtClean="0"/>
              <a:t>your</a:t>
            </a:r>
            <a:r>
              <a:rPr lang="en-US" dirty="0" smtClean="0"/>
              <a:t> </a:t>
            </a:r>
            <a:r>
              <a:rPr lang="en-US" dirty="0" smtClean="0"/>
              <a:t>phone calendar every night.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3074" name="Picture 2" descr="C:\Users\rdbrooks\AppData\Local\Microsoft\Windows\Temporary Internet Files\Content.IE5\NSDLJCW1\4d8848508bbf462122bb569758a3ea87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28600"/>
            <a:ext cx="146304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6522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65532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Break Big Tasks in Smaller Ones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dirty="0" smtClean="0"/>
              <a:t>When we have a huge task to complete, we tend to put it off because we’re not sure where to start.</a:t>
            </a:r>
          </a:p>
          <a:p>
            <a:r>
              <a:rPr lang="en-US" sz="1800" dirty="0" smtClean="0"/>
              <a:t>For example, “Cleaning the bathroom” can seem like a simple task, but what does it really entail? </a:t>
            </a:r>
          </a:p>
          <a:p>
            <a:pPr marL="0" indent="0" algn="ctr">
              <a:buNone/>
            </a:pPr>
            <a:r>
              <a:rPr lang="en-US" sz="1800" dirty="0" smtClean="0"/>
              <a:t>•Cleaning the grout</a:t>
            </a:r>
          </a:p>
          <a:p>
            <a:pPr marL="0" indent="0" algn="ctr">
              <a:buNone/>
            </a:pPr>
            <a:r>
              <a:rPr lang="en-US" sz="1800" dirty="0" smtClean="0"/>
              <a:t>•Washing the rug</a:t>
            </a:r>
          </a:p>
          <a:p>
            <a:pPr marL="0" indent="0" algn="ctr">
              <a:buNone/>
            </a:pPr>
            <a:r>
              <a:rPr lang="en-US" sz="1800" dirty="0" smtClean="0"/>
              <a:t>•Sanitizing the counter</a:t>
            </a:r>
          </a:p>
          <a:p>
            <a:pPr marL="0" indent="0" algn="ctr">
              <a:buNone/>
            </a:pPr>
            <a:r>
              <a:rPr lang="en-US" sz="1800" dirty="0" smtClean="0"/>
              <a:t>•Mopping the floor</a:t>
            </a:r>
          </a:p>
          <a:p>
            <a:pPr marL="0" indent="0" algn="ctr">
              <a:buNone/>
            </a:pPr>
            <a:r>
              <a:rPr lang="en-US" sz="1800" dirty="0" smtClean="0"/>
              <a:t>•Putting everything away</a:t>
            </a:r>
          </a:p>
          <a:p>
            <a:pPr marL="0" indent="0" algn="ctr">
              <a:buNone/>
            </a:pPr>
            <a:r>
              <a:rPr lang="en-US" sz="1800" dirty="0" smtClean="0"/>
              <a:t>•Emptying the garbage...</a:t>
            </a:r>
          </a:p>
          <a:p>
            <a:r>
              <a:rPr lang="en-US" sz="1800" dirty="0" smtClean="0"/>
              <a:t>No wonder you can’t get around to “simply” cleaning the bathroom, because it’s not simple! You have to break it into smaller, less-intimidating tasks. </a:t>
            </a:r>
          </a:p>
          <a:p>
            <a:r>
              <a:rPr lang="en-US" sz="1800" dirty="0" smtClean="0"/>
              <a:t>W</a:t>
            </a:r>
            <a:r>
              <a:rPr lang="en-US" sz="1800" dirty="0" smtClean="0"/>
              <a:t>rite </a:t>
            </a:r>
            <a:r>
              <a:rPr lang="en-US" sz="1800" dirty="0" smtClean="0"/>
              <a:t>the big task at the top, and then break it down into littler tasks. Turn these smaller tasks into a checklist that they can follow. </a:t>
            </a:r>
          </a:p>
          <a:p>
            <a:endParaRPr lang="en-US" sz="1800" dirty="0"/>
          </a:p>
        </p:txBody>
      </p:sp>
      <p:pic>
        <p:nvPicPr>
          <p:cNvPr id="5122" name="Picture 2" descr="C:\Users\rdbrooks\AppData\Local\Microsoft\Windows\Temporary Internet Files\Content.IE5\5CAOT2HG\TatsuoUeda-baby-elephant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52581"/>
            <a:ext cx="1493915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7513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388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Prep for School the night Before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You may </a:t>
            </a:r>
            <a:r>
              <a:rPr lang="en-US" dirty="0" smtClean="0"/>
              <a:t>be losing sleep trying to keep track of everything they’ll need for school the next day. </a:t>
            </a:r>
            <a:r>
              <a:rPr lang="en-US" dirty="0" smtClean="0"/>
              <a:t>You</a:t>
            </a:r>
            <a:r>
              <a:rPr lang="en-US" dirty="0" smtClean="0"/>
              <a:t> </a:t>
            </a:r>
            <a:r>
              <a:rPr lang="en-US" dirty="0" smtClean="0"/>
              <a:t>may be skipping breakfast or not packing a lunch because they don’t have enough time in the mornings.</a:t>
            </a:r>
          </a:p>
          <a:p>
            <a:endParaRPr lang="en-US" dirty="0" smtClean="0"/>
          </a:p>
          <a:p>
            <a:r>
              <a:rPr lang="en-US" dirty="0" smtClean="0"/>
              <a:t>To remedy this</a:t>
            </a:r>
            <a:r>
              <a:rPr lang="en-US" dirty="0" smtClean="0"/>
              <a:t>, </a:t>
            </a:r>
            <a:r>
              <a:rPr lang="en-US" dirty="0" smtClean="0"/>
              <a:t>lay out </a:t>
            </a:r>
            <a:r>
              <a:rPr lang="en-US" dirty="0" smtClean="0"/>
              <a:t>your</a:t>
            </a:r>
            <a:r>
              <a:rPr lang="en-US" dirty="0" smtClean="0"/>
              <a:t> </a:t>
            </a:r>
            <a:r>
              <a:rPr lang="en-US" dirty="0" smtClean="0"/>
              <a:t>school clothes, and pack </a:t>
            </a:r>
            <a:r>
              <a:rPr lang="en-US" dirty="0" smtClean="0"/>
              <a:t>your</a:t>
            </a:r>
            <a:r>
              <a:rPr lang="en-US" dirty="0" smtClean="0"/>
              <a:t> </a:t>
            </a:r>
            <a:r>
              <a:rPr lang="en-US" dirty="0" smtClean="0"/>
              <a:t>lunch and backpack before </a:t>
            </a:r>
            <a:r>
              <a:rPr lang="en-US" dirty="0" smtClean="0"/>
              <a:t>you </a:t>
            </a:r>
            <a:r>
              <a:rPr lang="en-US" dirty="0" smtClean="0"/>
              <a:t>go to sleep</a:t>
            </a:r>
          </a:p>
          <a:p>
            <a:endParaRPr lang="en-US" dirty="0"/>
          </a:p>
        </p:txBody>
      </p:sp>
      <p:pic>
        <p:nvPicPr>
          <p:cNvPr id="6146" name="Picture 2" descr="C:\Users\rdbrooks\AppData\Local\Microsoft\Windows\Temporary Internet Files\Content.IE5\NSDLJCW1\preparation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52400"/>
            <a:ext cx="1765062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7046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770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Have A Place for Everything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You may</a:t>
            </a:r>
            <a:r>
              <a:rPr lang="en-US" dirty="0" smtClean="0"/>
              <a:t> not </a:t>
            </a:r>
            <a:r>
              <a:rPr lang="en-US" dirty="0" smtClean="0"/>
              <a:t>always understand the importance of having things in order, but this doesn’t mean it won’t significantly improve </a:t>
            </a:r>
            <a:r>
              <a:rPr lang="en-US" dirty="0" smtClean="0"/>
              <a:t>your</a:t>
            </a:r>
            <a:r>
              <a:rPr lang="en-US" dirty="0" smtClean="0"/>
              <a:t> </a:t>
            </a:r>
            <a:r>
              <a:rPr lang="en-US" dirty="0" smtClean="0"/>
              <a:t>life </a:t>
            </a:r>
            <a:r>
              <a:rPr lang="en-US" dirty="0" smtClean="0"/>
              <a:t>by trying it</a:t>
            </a:r>
            <a:r>
              <a:rPr lang="en-US" dirty="0" smtClean="0"/>
              <a:t>!</a:t>
            </a:r>
            <a:endParaRPr lang="en-US" dirty="0" smtClean="0"/>
          </a:p>
          <a:p>
            <a:r>
              <a:rPr lang="en-US" dirty="0" smtClean="0"/>
              <a:t>Some tips to help </a:t>
            </a:r>
            <a:r>
              <a:rPr lang="en-US" dirty="0" smtClean="0"/>
              <a:t>you</a:t>
            </a:r>
            <a:r>
              <a:rPr lang="en-US" dirty="0" smtClean="0"/>
              <a:t> </a:t>
            </a:r>
            <a:r>
              <a:rPr lang="en-US" dirty="0" smtClean="0"/>
              <a:t>organize </a:t>
            </a:r>
            <a:r>
              <a:rPr lang="en-US" dirty="0" smtClean="0"/>
              <a:t>your</a:t>
            </a:r>
            <a:r>
              <a:rPr lang="en-US" dirty="0" smtClean="0"/>
              <a:t> </a:t>
            </a:r>
            <a:r>
              <a:rPr lang="en-US" dirty="0" smtClean="0"/>
              <a:t>space: 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•Sort your </a:t>
            </a:r>
            <a:r>
              <a:rPr lang="en-US" dirty="0" smtClean="0"/>
              <a:t>stuff into categories.</a:t>
            </a:r>
          </a:p>
          <a:p>
            <a:pPr algn="ctr">
              <a:buNone/>
            </a:pPr>
            <a:r>
              <a:rPr lang="en-US" dirty="0" smtClean="0"/>
              <a:t>•Find </a:t>
            </a:r>
            <a:r>
              <a:rPr lang="en-US" dirty="0" smtClean="0"/>
              <a:t>a place for each category of things to go</a:t>
            </a:r>
          </a:p>
          <a:p>
            <a:pPr algn="ctr">
              <a:buNone/>
            </a:pPr>
            <a:r>
              <a:rPr lang="en-US" dirty="0" smtClean="0"/>
              <a:t>•Use </a:t>
            </a:r>
            <a:r>
              <a:rPr lang="en-US" dirty="0" smtClean="0"/>
              <a:t>a label-maker for drawers and shelves</a:t>
            </a:r>
          </a:p>
          <a:p>
            <a:pPr algn="ctr">
              <a:buNone/>
            </a:pPr>
            <a:r>
              <a:rPr lang="en-US" dirty="0" smtClean="0"/>
              <a:t>•Return </a:t>
            </a:r>
            <a:r>
              <a:rPr lang="en-US" dirty="0" smtClean="0"/>
              <a:t>things to their proper place</a:t>
            </a:r>
          </a:p>
          <a:p>
            <a:endParaRPr lang="en-US" dirty="0"/>
          </a:p>
        </p:txBody>
      </p:sp>
      <p:pic>
        <p:nvPicPr>
          <p:cNvPr id="7170" name="Picture 2" descr="C:\Users\rdbrooks\AppData\Local\Microsoft\Windows\Temporary Internet Files\Content.IE5\VWZNBRKU\2313.Organization_Storage_Home_Decor_Design.jpg-550x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28600"/>
            <a:ext cx="1527083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3212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Time Yourself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</a:t>
            </a:r>
            <a:r>
              <a:rPr lang="en-US" dirty="0" smtClean="0"/>
              <a:t>you </a:t>
            </a:r>
            <a:r>
              <a:rPr lang="en-US" dirty="0" smtClean="0"/>
              <a:t>gets a sense for how long things REALLY take versus how long they THINK they take, </a:t>
            </a:r>
            <a:r>
              <a:rPr lang="en-US" dirty="0" smtClean="0"/>
              <a:t>your </a:t>
            </a:r>
            <a:r>
              <a:rPr lang="en-US" dirty="0" smtClean="0"/>
              <a:t>productivity will soar.</a:t>
            </a:r>
          </a:p>
          <a:p>
            <a:endParaRPr lang="en-US" dirty="0" smtClean="0"/>
          </a:p>
          <a:p>
            <a:r>
              <a:rPr lang="en-US" dirty="0" smtClean="0"/>
              <a:t>30/30 is </a:t>
            </a:r>
            <a:r>
              <a:rPr lang="en-US" dirty="0" smtClean="0"/>
              <a:t>app </a:t>
            </a:r>
            <a:r>
              <a:rPr lang="en-US" dirty="0" smtClean="0"/>
              <a:t>students can use to time themselves. The </a:t>
            </a:r>
            <a:r>
              <a:rPr lang="en-US" dirty="0" err="1" smtClean="0"/>
              <a:t>Pomodoro</a:t>
            </a:r>
            <a:r>
              <a:rPr lang="en-US" dirty="0" smtClean="0"/>
              <a:t> method is another optional time management technique, and </a:t>
            </a:r>
            <a:r>
              <a:rPr lang="en-US" dirty="0" err="1" smtClean="0"/>
              <a:t>Toggl</a:t>
            </a:r>
            <a:r>
              <a:rPr lang="en-US" dirty="0" smtClean="0"/>
              <a:t> is another time-tracking app.</a:t>
            </a:r>
          </a:p>
          <a:p>
            <a:endParaRPr lang="en-US" dirty="0"/>
          </a:p>
        </p:txBody>
      </p:sp>
      <p:pic>
        <p:nvPicPr>
          <p:cNvPr id="8194" name="Picture 2" descr="C:\Users\rdbrooks\AppData\Local\Microsoft\Windows\Temporary Internet Files\Content.IE5\UQ49T5PO\large-Stopwatch-no-shading--66.6-4476[1]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1" y="228600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6527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867400" cy="1143000"/>
          </a:xfrm>
        </p:spPr>
        <p:txBody>
          <a:bodyPr/>
          <a:lstStyle/>
          <a:p>
            <a:r>
              <a:rPr lang="en-US" b="1" dirty="0" smtClean="0"/>
              <a:t>Use Google Docs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Our </a:t>
            </a:r>
            <a:r>
              <a:rPr lang="en-US" dirty="0" smtClean="0"/>
              <a:t>beloved technology is not as secure as we may think.</a:t>
            </a:r>
          </a:p>
          <a:p>
            <a:endParaRPr lang="en-US" dirty="0" smtClean="0"/>
          </a:p>
          <a:p>
            <a:r>
              <a:rPr lang="en-US" dirty="0" smtClean="0"/>
              <a:t>For example, you may not realize that a USB is predetermined to self-destruct at any given point, with no warning at all. Phones and computers die.</a:t>
            </a:r>
          </a:p>
          <a:p>
            <a:endParaRPr lang="en-US" dirty="0" smtClean="0"/>
          </a:p>
          <a:p>
            <a:r>
              <a:rPr lang="en-US" dirty="0" smtClean="0"/>
              <a:t>Your </a:t>
            </a:r>
            <a:r>
              <a:rPr lang="en-US" dirty="0" smtClean="0"/>
              <a:t>can lose a 5-page research paper if they don’t have it saved at an inopportune moment of reckoning.</a:t>
            </a:r>
          </a:p>
          <a:p>
            <a:endParaRPr lang="en-US" dirty="0" smtClean="0"/>
          </a:p>
          <a:p>
            <a:r>
              <a:rPr lang="en-US" dirty="0" smtClean="0"/>
              <a:t>Introduce </a:t>
            </a:r>
            <a:r>
              <a:rPr lang="en-US" dirty="0" smtClean="0"/>
              <a:t>yourself </a:t>
            </a:r>
            <a:r>
              <a:rPr lang="en-US" dirty="0" smtClean="0"/>
              <a:t>Google Docs so </a:t>
            </a:r>
            <a:r>
              <a:rPr lang="en-US" dirty="0" smtClean="0"/>
              <a:t>you </a:t>
            </a:r>
            <a:r>
              <a:rPr lang="en-US" dirty="0" smtClean="0"/>
              <a:t>will never lose another assignment. </a:t>
            </a:r>
          </a:p>
          <a:p>
            <a:endParaRPr lang="en-US" dirty="0" smtClean="0"/>
          </a:p>
          <a:p>
            <a:r>
              <a:rPr lang="en-US" dirty="0" smtClean="0"/>
              <a:t>If you’re new to Google Docs, it comes with Gmail, and saves your work in real-time. If </a:t>
            </a:r>
            <a:r>
              <a:rPr lang="en-US" dirty="0" smtClean="0"/>
              <a:t>your </a:t>
            </a:r>
            <a:r>
              <a:rPr lang="en-US" dirty="0" smtClean="0"/>
              <a:t>computer crashes, </a:t>
            </a:r>
            <a:r>
              <a:rPr lang="en-US" dirty="0" smtClean="0"/>
              <a:t>you</a:t>
            </a:r>
            <a:r>
              <a:rPr lang="en-US" dirty="0" smtClean="0"/>
              <a:t> </a:t>
            </a:r>
            <a:r>
              <a:rPr lang="en-US" dirty="0" smtClean="0"/>
              <a:t>can hop on any other internet-connected computer and pick up right where they left off!</a:t>
            </a:r>
          </a:p>
          <a:p>
            <a:endParaRPr lang="en-US" dirty="0"/>
          </a:p>
        </p:txBody>
      </p:sp>
      <p:pic>
        <p:nvPicPr>
          <p:cNvPr id="1026" name="Picture 2" descr="C:\Users\BROOKS\AppData\Local\Microsoft\Windows\INetCache\IE\CC8L9CGQ\Google_wordmark_wiki_pd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533400"/>
            <a:ext cx="1664836" cy="7315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67417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658</Words>
  <Application>Microsoft Office PowerPoint</Application>
  <PresentationFormat>On-screen Show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Time Management Techniques</vt:lpstr>
      <vt:lpstr>What is Time Management</vt:lpstr>
      <vt:lpstr>Map Out the Weeks</vt:lpstr>
      <vt:lpstr>Use Calendar Updates</vt:lpstr>
      <vt:lpstr>Break Big Tasks in Smaller Ones</vt:lpstr>
      <vt:lpstr>Prep for School the night Before</vt:lpstr>
      <vt:lpstr>Have A Place for Everything</vt:lpstr>
      <vt:lpstr>Time Yourself</vt:lpstr>
      <vt:lpstr>Use Google Docs</vt:lpstr>
    </vt:vector>
  </TitlesOfParts>
  <Company>Information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Management Techniques</dc:title>
  <dc:creator>Brooks, Rodney D.</dc:creator>
  <cp:lastModifiedBy>BROOKS</cp:lastModifiedBy>
  <cp:revision>5</cp:revision>
  <dcterms:created xsi:type="dcterms:W3CDTF">2017-03-28T21:07:53Z</dcterms:created>
  <dcterms:modified xsi:type="dcterms:W3CDTF">2017-03-31T03:19:13Z</dcterms:modified>
</cp:coreProperties>
</file>