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2" r:id="rId7"/>
    <p:sldId id="263" r:id="rId8"/>
    <p:sldId id="268" r:id="rId9"/>
    <p:sldId id="260" r:id="rId10"/>
    <p:sldId id="261" r:id="rId11"/>
    <p:sldId id="264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8B7C-E980-406E-951F-7E4C734DC30B}" type="datetimeFigureOut">
              <a:rPr lang="en-US" smtClean="0"/>
              <a:pPr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255D-F0BC-417A-8CD9-F77FE8E06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Hope    Opportunity</a:t>
            </a:r>
            <a:r>
              <a:rPr lang="en-US" b="1" spc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   Jobs</a:t>
            </a:r>
            <a:endParaRPr lang="en-US" b="1" spc="0" dirty="0">
              <a:ln>
                <a:noFill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flipV="1">
            <a:off x="3886200" y="647700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7800" y="647700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CS NCCC No Background 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1" y="0"/>
            <a:ext cx="3048001" cy="660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communitycolleges.edu/CIS_Docs/index.html" TargetMode="External"/><Relationship Id="rId2" Type="http://schemas.openxmlformats.org/officeDocument/2006/relationships/hyperlink" Target="http://www.nccommunitycolleges.edu/Training/CIS_Training/CISTrainingHomePag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619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WEB ATTENDANCE </a:t>
            </a:r>
            <a:r>
              <a:rPr lang="en-US" sz="3600" dirty="0" smtClean="0"/>
              <a:t>TRACKING – CE/BSP</a:t>
            </a:r>
            <a:br>
              <a:rPr lang="en-US" sz="3600" dirty="0" smtClean="0"/>
            </a:br>
            <a:r>
              <a:rPr lang="en-US" sz="3600" dirty="0" smtClean="0"/>
              <a:t>IIPS Conference</a:t>
            </a:r>
            <a:br>
              <a:rPr lang="en-US" sz="3600" dirty="0" smtClean="0"/>
            </a:br>
            <a:r>
              <a:rPr lang="en-US" sz="3600" dirty="0" smtClean="0"/>
              <a:t>July 16-18, 2012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Wayne Madry</a:t>
            </a:r>
            <a:endParaRPr lang="en-US" dirty="0" smtClean="0"/>
          </a:p>
          <a:p>
            <a:r>
              <a:rPr lang="en-US" dirty="0" smtClean="0"/>
              <a:t>Business Systems Analyst – CE/BSP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Calendar not Build on SOFF</a:t>
            </a:r>
          </a:p>
          <a:p>
            <a:r>
              <a:rPr lang="en-US" dirty="0" smtClean="0"/>
              <a:t>Students not registered</a:t>
            </a:r>
          </a:p>
          <a:p>
            <a:r>
              <a:rPr lang="en-US" dirty="0" smtClean="0"/>
              <a:t>Start Date of class not arrived</a:t>
            </a:r>
          </a:p>
          <a:p>
            <a:r>
              <a:rPr lang="en-US" dirty="0" smtClean="0"/>
              <a:t>XATD </a:t>
            </a:r>
            <a:r>
              <a:rPr lang="en-US" smtClean="0"/>
              <a:t>maybe incorrectly setup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Demonstration	</a:t>
            </a:r>
            <a:endParaRPr lang="en-US" dirty="0"/>
          </a:p>
        </p:txBody>
      </p:sp>
      <p:pic>
        <p:nvPicPr>
          <p:cNvPr id="3075" name="Picture 3" descr="C:\Users\madryw\AppData\Local\Microsoft\Windows\Temporary Internet Files\Content.IE5\RNOFD5HG\MC9001327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6206" y="1676400"/>
            <a:ext cx="4671588" cy="4549366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0" y="1676400"/>
            <a:ext cx="2209800" cy="2590800"/>
          </a:xfrm>
          <a:prstGeom prst="wedgeEllipseCallout">
            <a:avLst>
              <a:gd name="adj1" fmla="val 68292"/>
              <a:gd name="adj2" fmla="val 52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Just a moment, while we connect to Web Advisor</a:t>
            </a:r>
            <a:endParaRPr lang="en-US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6096000" cy="944562"/>
          </a:xfrm>
        </p:spPr>
        <p:txBody>
          <a:bodyPr/>
          <a:lstStyle/>
          <a:p>
            <a:r>
              <a:rPr lang="en-US" dirty="0" smtClean="0"/>
              <a:t>Customer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Training Needs</a:t>
            </a:r>
            <a:endParaRPr lang="en-US" sz="3600" dirty="0" smtClean="0">
              <a:hlinkClick r:id=""/>
            </a:endParaRPr>
          </a:p>
          <a:p>
            <a:pPr marL="0" indent="0">
              <a:buNone/>
            </a:pPr>
            <a:r>
              <a:rPr lang="en-US" sz="3600" dirty="0" smtClean="0">
                <a:hlinkClick r:id=""/>
              </a:rPr>
              <a:t>http</a:t>
            </a:r>
            <a:r>
              <a:rPr lang="en-US" sz="3600" dirty="0" smtClean="0">
                <a:hlinkClick r:id="rId2"/>
              </a:rPr>
              <a:t>://www.nccommunitycolleges.edu/Training/CIS_Training/CISTrainingHomePage.html</a:t>
            </a:r>
            <a:endParaRPr lang="en-US" sz="3600" dirty="0" smtClean="0"/>
          </a:p>
          <a:p>
            <a:r>
              <a:rPr lang="en-US" sz="3600" dirty="0"/>
              <a:t>CIS </a:t>
            </a:r>
            <a:r>
              <a:rPr lang="en-US" sz="3600" dirty="0" smtClean="0"/>
              <a:t>Documentation</a:t>
            </a:r>
            <a:endParaRPr lang="en-US" sz="3600" dirty="0"/>
          </a:p>
          <a:p>
            <a:pPr>
              <a:buNone/>
            </a:pPr>
            <a:r>
              <a:rPr lang="en-US" sz="3600" dirty="0">
                <a:hlinkClick r:id="rId3"/>
              </a:rPr>
              <a:t>http://</a:t>
            </a:r>
            <a:r>
              <a:rPr lang="en-US" sz="3600" dirty="0" smtClean="0">
                <a:hlinkClick r:id="rId3"/>
              </a:rPr>
              <a:t>www.nccommunitycolleges.edu/CIS_Dos/index.html</a:t>
            </a:r>
            <a:endParaRPr lang="en-US" sz="3600" dirty="0"/>
          </a:p>
          <a:p>
            <a:r>
              <a:rPr lang="en-US" sz="3600" smtClean="0"/>
              <a:t>Training Needs </a:t>
            </a:r>
            <a:r>
              <a:rPr lang="en-US" sz="3600" dirty="0" smtClean="0"/>
              <a:t>web link accesses 90-Day Training Calendar  </a:t>
            </a:r>
          </a:p>
          <a:p>
            <a:r>
              <a:rPr lang="en-US" sz="3600" dirty="0" smtClean="0"/>
              <a:t>If you have a specific training need, contact System Office at (919) 807-7178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Wayne Madry 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304800"/>
            <a:ext cx="359664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8600" y="1600200"/>
            <a:ext cx="4724400" cy="2438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Any Questions?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953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 System Analyst, CE/BSP</a:t>
            </a:r>
          </a:p>
          <a:p>
            <a:r>
              <a:rPr lang="en-US" dirty="0" smtClean="0"/>
              <a:t>Mitchell Community College</a:t>
            </a:r>
          </a:p>
          <a:p>
            <a:r>
              <a:rPr lang="en-US" dirty="0" smtClean="0"/>
              <a:t>(704) 978-5433</a:t>
            </a:r>
          </a:p>
          <a:p>
            <a:r>
              <a:rPr lang="en-US" dirty="0" smtClean="0"/>
              <a:t>(919) 807-7178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</a:p>
          <a:p>
            <a:r>
              <a:rPr lang="en-US" dirty="0" smtClean="0"/>
              <a:t>Web Advisor Interface</a:t>
            </a:r>
          </a:p>
          <a:p>
            <a:r>
              <a:rPr lang="en-US" dirty="0" smtClean="0"/>
              <a:t>Track Students Attendance for:</a:t>
            </a:r>
          </a:p>
          <a:p>
            <a:pPr lvl="1"/>
            <a:r>
              <a:rPr lang="en-US" dirty="0" smtClean="0"/>
              <a:t>Scheduled Membership Classes</a:t>
            </a:r>
          </a:p>
          <a:p>
            <a:pPr lvl="1"/>
            <a:r>
              <a:rPr lang="en-US" dirty="0" smtClean="0"/>
              <a:t>Non-Scheduled Membership Classes</a:t>
            </a:r>
          </a:p>
          <a:p>
            <a:pPr lvl="1"/>
            <a:r>
              <a:rPr lang="en-US" dirty="0" smtClean="0"/>
              <a:t>Contact Hour Classes</a:t>
            </a:r>
          </a:p>
          <a:p>
            <a:r>
              <a:rPr lang="en-US" dirty="0" smtClean="0"/>
              <a:t>Faculty or Designated Staff</a:t>
            </a:r>
          </a:p>
          <a:p>
            <a:r>
              <a:rPr lang="en-US" dirty="0" smtClean="0"/>
              <a:t>Auditors 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Controls in place to allow Faculty Terms</a:t>
            </a:r>
          </a:p>
          <a:p>
            <a:r>
              <a:rPr lang="en-US" dirty="0" smtClean="0"/>
              <a:t>Controls in place to allow sections</a:t>
            </a:r>
          </a:p>
          <a:p>
            <a:r>
              <a:rPr lang="en-US" dirty="0" smtClean="0"/>
              <a:t>Drops</a:t>
            </a:r>
          </a:p>
          <a:p>
            <a:r>
              <a:rPr lang="en-US" dirty="0" smtClean="0"/>
              <a:t>No Shows</a:t>
            </a:r>
          </a:p>
          <a:p>
            <a:r>
              <a:rPr lang="en-US" dirty="0" smtClean="0"/>
              <a:t>Withdrawn</a:t>
            </a:r>
          </a:p>
          <a:p>
            <a:r>
              <a:rPr lang="en-US" dirty="0" smtClean="0"/>
              <a:t>Web Corrections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Sections must be built</a:t>
            </a:r>
          </a:p>
          <a:p>
            <a:r>
              <a:rPr lang="en-US" dirty="0" smtClean="0"/>
              <a:t>Calendars must be built</a:t>
            </a:r>
          </a:p>
          <a:p>
            <a:r>
              <a:rPr lang="en-US" dirty="0" smtClean="0"/>
              <a:t>Faculty must be assigned</a:t>
            </a:r>
          </a:p>
          <a:p>
            <a:r>
              <a:rPr lang="en-US" dirty="0" smtClean="0"/>
              <a:t>Students must be registered</a:t>
            </a:r>
          </a:p>
          <a:p>
            <a:r>
              <a:rPr lang="en-US" dirty="0" smtClean="0"/>
              <a:t>Attendance Tracking versus Section Start and End and future date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XATD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97" y="1318750"/>
            <a:ext cx="8038104" cy="503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14" t="10133" r="3257" b="12666"/>
          <a:stretch>
            <a:fillRect/>
          </a:stretch>
        </p:blipFill>
        <p:spPr bwMode="auto">
          <a:xfrm>
            <a:off x="0" y="1371600"/>
            <a:ext cx="9144000" cy="404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23" t="1864" r="13986"/>
          <a:stretch>
            <a:fillRect/>
          </a:stretch>
        </p:blipFill>
        <p:spPr bwMode="auto">
          <a:xfrm>
            <a:off x="0" y="990600"/>
            <a:ext cx="9144001" cy="509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19800" y="2438400"/>
            <a:ext cx="2893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Note:  Legend for Data Entry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562600" y="2819400"/>
            <a:ext cx="11430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49530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Instructor must certify each entry.  Once completed both entries can be checked.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105400" y="5257800"/>
            <a:ext cx="1066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Attendance Codes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Day student</a:t>
                      </a:r>
                      <a:r>
                        <a:rPr lang="en-US" baseline="0" dirty="0" smtClean="0"/>
                        <a:t> entered 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entered class, Tardy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Day student entered 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First, last</a:t>
                      </a:r>
                      <a:r>
                        <a:rPr lang="en-US" baseline="0" dirty="0" smtClean="0"/>
                        <a:t> date attended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and Last Day student entered class, for withdrawals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date of 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withdrawals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Tardy, </a:t>
                      </a:r>
                      <a:r>
                        <a:rPr lang="en-US" dirty="0" err="1" smtClean="0"/>
                        <a:t>lst</a:t>
                      </a:r>
                      <a:r>
                        <a:rPr lang="en-US" dirty="0" smtClean="0"/>
                        <a:t> date of 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withdrawals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Disadvantages/Advantages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only one setting per College</a:t>
            </a:r>
          </a:p>
          <a:p>
            <a:r>
              <a:rPr lang="en-US" dirty="0" smtClean="0"/>
              <a:t>Track by Dept/Div/Web </a:t>
            </a:r>
          </a:p>
          <a:p>
            <a:r>
              <a:rPr lang="en-US" dirty="0" smtClean="0"/>
              <a:t>Part time Faculty Access </a:t>
            </a:r>
          </a:p>
          <a:p>
            <a:pPr lvl="1"/>
            <a:r>
              <a:rPr lang="en-US" dirty="0" smtClean="0"/>
              <a:t>Limited</a:t>
            </a:r>
          </a:p>
          <a:p>
            <a:pPr lvl="1"/>
            <a:r>
              <a:rPr lang="en-US" dirty="0" smtClean="0"/>
              <a:t>Non-existence</a:t>
            </a:r>
          </a:p>
          <a:p>
            <a:r>
              <a:rPr lang="en-US" dirty="0" smtClean="0"/>
              <a:t>Correlates to Final Grade (FGRN) Form</a:t>
            </a:r>
          </a:p>
          <a:p>
            <a:r>
              <a:rPr lang="en-US" dirty="0" smtClean="0"/>
              <a:t>Legend may not print all meeting dates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eating Success Presentation - Creating Succ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Creating Success Presentation - Creating Success</Template>
  <TotalTime>1060</TotalTime>
  <Words>286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Creating Success Presentation - Creating Success</vt:lpstr>
      <vt:lpstr>WEB ATTENDANCE TRACKING – CE/BSP IIPS Conference July 16-18, 2012</vt:lpstr>
      <vt:lpstr>Overview </vt:lpstr>
      <vt:lpstr>SETUP </vt:lpstr>
      <vt:lpstr>Knowledge Transfer</vt:lpstr>
      <vt:lpstr>XATD</vt:lpstr>
      <vt:lpstr>PowerPoint Presentation</vt:lpstr>
      <vt:lpstr>PowerPoint Presentation</vt:lpstr>
      <vt:lpstr>Attendance Codes</vt:lpstr>
      <vt:lpstr>Disadvantages/Advantages</vt:lpstr>
      <vt:lpstr>Common Errors</vt:lpstr>
      <vt:lpstr>Live Demonstration </vt:lpstr>
      <vt:lpstr>Customer Support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ATTENDANCE TRACKING</dc:title>
  <dc:creator>madryw</dc:creator>
  <cp:lastModifiedBy>Wayne</cp:lastModifiedBy>
  <cp:revision>77</cp:revision>
  <dcterms:created xsi:type="dcterms:W3CDTF">2012-06-27T19:38:01Z</dcterms:created>
  <dcterms:modified xsi:type="dcterms:W3CDTF">2012-07-15T18:48:32Z</dcterms:modified>
</cp:coreProperties>
</file>