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sldIdLst>
    <p:sldId id="256" r:id="rId2"/>
    <p:sldId id="265" r:id="rId3"/>
    <p:sldId id="266" r:id="rId4"/>
    <p:sldId id="269" r:id="rId5"/>
    <p:sldId id="270" r:id="rId6"/>
    <p:sldId id="280" r:id="rId7"/>
    <p:sldId id="281" r:id="rId8"/>
    <p:sldId id="271" r:id="rId9"/>
    <p:sldId id="272" r:id="rId10"/>
    <p:sldId id="279" r:id="rId11"/>
    <p:sldId id="278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3"/>
    <p:restoredTop sz="95701"/>
  </p:normalViewPr>
  <p:slideViewPr>
    <p:cSldViewPr snapToGrid="0" snapToObjects="1">
      <p:cViewPr varScale="1">
        <p:scale>
          <a:sx n="96" d="100"/>
          <a:sy n="96" d="100"/>
        </p:scale>
        <p:origin x="7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C9A5BD-1752-1548-9C67-95E95D1B9E29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4E48D4-A1F7-B646-9212-BC0420BF7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dirty="0"/>
              <a:t>Government Affairs Institute at Georgetown University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7D3EF8-B3BC-BB41-8C98-D8A1258512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Key Stages of the Legislative Process</a:t>
            </a:r>
          </a:p>
        </p:txBody>
      </p:sp>
    </p:spTree>
    <p:extLst>
      <p:ext uri="{BB962C8B-B14F-4D97-AF65-F5344CB8AC3E}">
        <p14:creationId xmlns:p14="http://schemas.microsoft.com/office/powerpoint/2010/main" val="1523906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31136" y="278892"/>
            <a:ext cx="7729728" cy="118872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Unorthodox Lawmaking: </a:t>
            </a:r>
            <a:br>
              <a:rPr lang="en-US" dirty="0"/>
            </a:br>
            <a:r>
              <a:rPr lang="en-US" dirty="0"/>
              <a:t>Story of H.R. 2486 – 116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72" y="1580710"/>
            <a:ext cx="9565822" cy="515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19736035">
            <a:off x="2475475" y="3461950"/>
            <a:ext cx="7096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Passed under suspension of the rules</a:t>
            </a:r>
          </a:p>
        </p:txBody>
      </p:sp>
    </p:spTree>
    <p:extLst>
      <p:ext uri="{BB962C8B-B14F-4D97-AF65-F5344CB8AC3E}">
        <p14:creationId xmlns:p14="http://schemas.microsoft.com/office/powerpoint/2010/main" val="375578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56428"/>
            <a:ext cx="7729728" cy="118872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Unorthodox Lawmaking: </a:t>
            </a:r>
            <a:br>
              <a:rPr lang="en-US" dirty="0"/>
            </a:br>
            <a:r>
              <a:rPr lang="en-US" dirty="0"/>
              <a:t>Story of H.R. 2486 (2) – 116</a:t>
            </a:r>
            <a:r>
              <a:rPr lang="en-US" baseline="30000" dirty="0"/>
              <a:t>th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1505281"/>
            <a:ext cx="9243332" cy="5219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457200" y="3429000"/>
            <a:ext cx="1314450" cy="81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 rot="19670938">
            <a:off x="3618807" y="3656766"/>
            <a:ext cx="49775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>
                <a:solidFill>
                  <a:srgbClr val="FF0000"/>
                </a:solidFill>
              </a:rPr>
              <a:t>Passed via voice vote</a:t>
            </a:r>
          </a:p>
        </p:txBody>
      </p:sp>
    </p:spTree>
    <p:extLst>
      <p:ext uri="{BB962C8B-B14F-4D97-AF65-F5344CB8AC3E}">
        <p14:creationId xmlns:p14="http://schemas.microsoft.com/office/powerpoint/2010/main" val="256187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675" y="0"/>
            <a:ext cx="64129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2098221" y="3102428"/>
            <a:ext cx="1314450" cy="81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098221" y="3570513"/>
            <a:ext cx="1314450" cy="81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076450" y="6509657"/>
            <a:ext cx="1314450" cy="81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334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856670"/>
              </p:ext>
            </p:extLst>
          </p:nvPr>
        </p:nvGraphicFramePr>
        <p:xfrm>
          <a:off x="3958627" y="274638"/>
          <a:ext cx="4828186" cy="6365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3" imgW="5771884" imgH="7610411" progId="Acrobat.Document.11">
                  <p:embed/>
                </p:oleObj>
              </mc:Choice>
              <mc:Fallback>
                <p:oleObj name="Acrobat Document" r:id="rId3" imgW="5771884" imgH="7610411" progId="Acrobat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627" y="274638"/>
                        <a:ext cx="4828186" cy="63658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966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 Introduction &amp; Referral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82" y="1759571"/>
            <a:ext cx="6864625" cy="429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007" y="757238"/>
            <a:ext cx="4602727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133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Committee Consideration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Hearings</a:t>
            </a:r>
          </a:p>
          <a:p>
            <a:r>
              <a:rPr lang="en-US" dirty="0"/>
              <a:t>Markup</a:t>
            </a:r>
          </a:p>
        </p:txBody>
      </p:sp>
      <p:pic>
        <p:nvPicPr>
          <p:cNvPr id="3074" name="Picture 2" descr="House Judiciary Approves Subpoena For Full Mueller Report In Party-Line  Vote | KERA New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72" y="2557463"/>
            <a:ext cx="5299490" cy="392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enators Debate Testing, Federal Role in No Child Left Behind Rewrite | US  News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640" y="2557462"/>
            <a:ext cx="5932485" cy="392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17095" y="6477881"/>
            <a:ext cx="1531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US News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50723" y="6477881"/>
            <a:ext cx="1752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KERA News</a:t>
            </a:r>
          </a:p>
        </p:txBody>
      </p:sp>
    </p:spTree>
    <p:extLst>
      <p:ext uri="{BB962C8B-B14F-4D97-AF65-F5344CB8AC3E}">
        <p14:creationId xmlns:p14="http://schemas.microsoft.com/office/powerpoint/2010/main" val="2979580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 &amp; Senate Floors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576262"/>
            <a:ext cx="5367338" cy="536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43738" y="6229351"/>
            <a:ext cx="3977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Cloture Petition for the 1964 Civil Rights Act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1223681"/>
            <a:ext cx="3995738" cy="513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84608" y="6211668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“Special Rule” reported by </a:t>
            </a:r>
          </a:p>
          <a:p>
            <a:r>
              <a:rPr lang="en-US" dirty="0"/>
              <a:t>the House Rules Committee</a:t>
            </a:r>
          </a:p>
        </p:txBody>
      </p:sp>
    </p:spTree>
    <p:extLst>
      <p:ext uri="{BB962C8B-B14F-4D97-AF65-F5344CB8AC3E}">
        <p14:creationId xmlns:p14="http://schemas.microsoft.com/office/powerpoint/2010/main" val="2901573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FEA1C-D818-4D3F-9795-268848AC0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36BC0-D0AB-4E1C-8FF3-841785494A0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9652908-5DBE-4EAE-B404-3F894B1036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203170"/>
              </p:ext>
            </p:extLst>
          </p:nvPr>
        </p:nvGraphicFramePr>
        <p:xfrm>
          <a:off x="3499597" y="100852"/>
          <a:ext cx="5106521" cy="6608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Acrobat Document" r:id="rId3" imgW="5829058" imgH="7543510" progId="Acrobat.Document.11">
                  <p:embed/>
                </p:oleObj>
              </mc:Choice>
              <mc:Fallback>
                <p:oleObj name="Acrobat Document" r:id="rId3" imgW="5829058" imgH="7543510" progId="Acrobat.Document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9597" y="100852"/>
                        <a:ext cx="5106521" cy="6608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8350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68FBE-F867-496D-9079-295A19839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666656"/>
          </a:xfrm>
        </p:spPr>
        <p:txBody>
          <a:bodyPr>
            <a:normAutofit fontScale="90000"/>
          </a:bodyPr>
          <a:lstStyle/>
          <a:p>
            <a:r>
              <a:rPr lang="en-US" dirty="0"/>
              <a:t>Senate Filibusters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1E364-6E74-4B12-A4D2-B8C328DA90B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E5B502-1F63-4C88-8330-BA05DB21DB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012" y="1447800"/>
            <a:ext cx="6377192" cy="4782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C381EB-F03C-4AFD-A912-AD582D4021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04" y="961465"/>
            <a:ext cx="4125190" cy="30251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5049D2-BFDD-4AF1-8C4C-F8EFADAFA1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6" y="4006776"/>
            <a:ext cx="4860864" cy="273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00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Resolving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Conference Committee OR “Ping-Pong”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40" y="2414588"/>
            <a:ext cx="5012266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41" y="2262188"/>
            <a:ext cx="555413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rved Down Arrow 5"/>
          <p:cNvSpPr/>
          <p:nvPr/>
        </p:nvSpPr>
        <p:spPr>
          <a:xfrm flipH="1">
            <a:off x="6822526" y="2986088"/>
            <a:ext cx="3983586" cy="381000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Up Arrow 6"/>
          <p:cNvSpPr/>
          <p:nvPr/>
        </p:nvSpPr>
        <p:spPr>
          <a:xfrm>
            <a:off x="6822526" y="4620795"/>
            <a:ext cx="4114800" cy="381000"/>
          </a:xfrm>
          <a:prstGeom prst="curved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flipH="1">
            <a:off x="6822526" y="3176588"/>
            <a:ext cx="3962400" cy="264184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Up Arrow 8"/>
          <p:cNvSpPr/>
          <p:nvPr/>
        </p:nvSpPr>
        <p:spPr>
          <a:xfrm>
            <a:off x="6822526" y="4548188"/>
            <a:ext cx="4038600" cy="304800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0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Presidential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Sign the bill (becomes law)</a:t>
            </a:r>
          </a:p>
          <a:p>
            <a:r>
              <a:rPr lang="en-US" dirty="0"/>
              <a:t>Don’t sign the bill (becomes law)</a:t>
            </a:r>
          </a:p>
          <a:p>
            <a:r>
              <a:rPr lang="en-US" dirty="0"/>
              <a:t>Veto (returns to Congress)</a:t>
            </a:r>
          </a:p>
          <a:p>
            <a:r>
              <a:rPr lang="en-US" dirty="0"/>
              <a:t>Pocket Veto (fails to become law)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03" y="1672946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3271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450</TotalTime>
  <Words>140</Words>
  <Application>Microsoft Office PowerPoint</Application>
  <PresentationFormat>Widescreen</PresentationFormat>
  <Paragraphs>26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Franklin Gothic Book</vt:lpstr>
      <vt:lpstr>Perpetua</vt:lpstr>
      <vt:lpstr>Wingdings 2</vt:lpstr>
      <vt:lpstr>Equity</vt:lpstr>
      <vt:lpstr>Acrobat Document</vt:lpstr>
      <vt:lpstr>Key Stages of the Legislative Process</vt:lpstr>
      <vt:lpstr>PowerPoint Presentation</vt:lpstr>
      <vt:lpstr>Bill Introduction &amp; Referral</vt:lpstr>
      <vt:lpstr>Committee Consideration</vt:lpstr>
      <vt:lpstr>House &amp; Senate Floors</vt:lpstr>
      <vt:lpstr>PowerPoint Presentation</vt:lpstr>
      <vt:lpstr>Senate Filibusters</vt:lpstr>
      <vt:lpstr>Resolving Differences</vt:lpstr>
      <vt:lpstr>Presidential Action</vt:lpstr>
      <vt:lpstr>Unorthodox Lawmaking:  Story of H.R. 2486 – 116th Congress</vt:lpstr>
      <vt:lpstr>Unorthodox Lawmaking:  Story of H.R. 2486 (2) – 116th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&amp; Organization</dc:title>
  <dc:creator>Huder Huder</dc:creator>
  <cp:lastModifiedBy>Scott McMahon</cp:lastModifiedBy>
  <cp:revision>29</cp:revision>
  <dcterms:created xsi:type="dcterms:W3CDTF">2020-07-15T20:31:01Z</dcterms:created>
  <dcterms:modified xsi:type="dcterms:W3CDTF">2021-11-15T18:12:40Z</dcterms:modified>
</cp:coreProperties>
</file>