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4" r:id="rId6"/>
    <p:sldId id="259" r:id="rId7"/>
    <p:sldId id="262" r:id="rId8"/>
    <p:sldId id="263" r:id="rId9"/>
    <p:sldId id="261" r:id="rId10"/>
    <p:sldId id="266" r:id="rId11"/>
    <p:sldId id="267" r:id="rId12"/>
    <p:sldId id="288" r:id="rId13"/>
    <p:sldId id="268" r:id="rId14"/>
    <p:sldId id="269" r:id="rId15"/>
    <p:sldId id="270" r:id="rId16"/>
    <p:sldId id="271" r:id="rId17"/>
    <p:sldId id="272" r:id="rId18"/>
    <p:sldId id="273" r:id="rId19"/>
    <p:sldId id="274" r:id="rId20"/>
    <p:sldId id="275" r:id="rId21"/>
    <p:sldId id="276" r:id="rId22"/>
    <p:sldId id="277" r:id="rId23"/>
    <p:sldId id="278" r:id="rId24"/>
    <p:sldId id="289" r:id="rId25"/>
    <p:sldId id="290" r:id="rId26"/>
    <p:sldId id="291" r:id="rId27"/>
    <p:sldId id="292" r:id="rId28"/>
    <p:sldId id="279" r:id="rId29"/>
    <p:sldId id="280" r:id="rId30"/>
    <p:sldId id="281" r:id="rId31"/>
    <p:sldId id="282" r:id="rId32"/>
    <p:sldId id="283" r:id="rId33"/>
    <p:sldId id="284" r:id="rId34"/>
    <p:sldId id="285" r:id="rId35"/>
    <p:sldId id="287" r:id="rId36"/>
    <p:sldId id="286"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9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40" autoAdjust="0"/>
  </p:normalViewPr>
  <p:slideViewPr>
    <p:cSldViewPr>
      <p:cViewPr varScale="1">
        <p:scale>
          <a:sx n="74" d="100"/>
          <a:sy n="74" d="100"/>
        </p:scale>
        <p:origin x="-40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33807FF-82BA-4E13-A491-F846F5DD84E6}" type="datetimeFigureOut">
              <a:rPr lang="en-US" smtClean="0"/>
              <a:pPr/>
              <a:t>6/24/2009</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A78FFC98-9AE8-4479-81E5-21947471F817}"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3807FF-82BA-4E13-A491-F846F5DD84E6}" type="datetimeFigureOut">
              <a:rPr lang="en-US" smtClean="0"/>
              <a:pPr/>
              <a:t>6/24/2009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8FFC98-9AE8-4479-81E5-21947471F81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3807FF-82BA-4E13-A491-F846F5DD84E6}" type="datetimeFigureOut">
              <a:rPr lang="en-US" smtClean="0"/>
              <a:pPr/>
              <a:t>6/24/2009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8FFC98-9AE8-4479-81E5-21947471F81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3807FF-82BA-4E13-A491-F846F5DD84E6}" type="datetimeFigureOut">
              <a:rPr lang="en-US" smtClean="0"/>
              <a:pPr/>
              <a:t>6/24/2009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8FFC98-9AE8-4479-81E5-21947471F81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33807FF-82BA-4E13-A491-F846F5DD84E6}" type="datetimeFigureOut">
              <a:rPr lang="en-US" smtClean="0"/>
              <a:pPr/>
              <a:t>6/24/2009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8FFC98-9AE8-4479-81E5-21947471F817}"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33807FF-82BA-4E13-A491-F846F5DD84E6}" type="datetimeFigureOut">
              <a:rPr lang="en-US" smtClean="0"/>
              <a:pPr/>
              <a:t>6/24/2009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8FFC98-9AE8-4479-81E5-21947471F81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33807FF-82BA-4E13-A491-F846F5DD84E6}" type="datetimeFigureOut">
              <a:rPr lang="en-US" smtClean="0"/>
              <a:pPr/>
              <a:t>6/24/2009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78FFC98-9AE8-4479-81E5-21947471F81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33807FF-82BA-4E13-A491-F846F5DD84E6}" type="datetimeFigureOut">
              <a:rPr lang="en-US" smtClean="0"/>
              <a:pPr/>
              <a:t>6/24/2009</a:t>
            </a:fld>
            <a:endParaRPr lang="en-US" dirty="0"/>
          </a:p>
        </p:txBody>
      </p:sp>
      <p:sp>
        <p:nvSpPr>
          <p:cNvPr id="8" name="Slide Number Placeholder 7"/>
          <p:cNvSpPr>
            <a:spLocks noGrp="1"/>
          </p:cNvSpPr>
          <p:nvPr>
            <p:ph type="sldNum" sz="quarter" idx="11"/>
          </p:nvPr>
        </p:nvSpPr>
        <p:spPr/>
        <p:txBody>
          <a:bodyPr/>
          <a:lstStyle/>
          <a:p>
            <a:fld id="{A78FFC98-9AE8-4479-81E5-21947471F817}"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3807FF-82BA-4E13-A491-F846F5DD84E6}" type="datetimeFigureOut">
              <a:rPr lang="en-US" smtClean="0"/>
              <a:pPr/>
              <a:t>6/24/2009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78FFC98-9AE8-4479-81E5-21947471F81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33807FF-82BA-4E13-A491-F846F5DD84E6}" type="datetimeFigureOut">
              <a:rPr lang="en-US" smtClean="0"/>
              <a:pPr/>
              <a:t>6/24/2009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156448" y="6422064"/>
            <a:ext cx="762000" cy="365125"/>
          </a:xfrm>
        </p:spPr>
        <p:txBody>
          <a:bodyPr/>
          <a:lstStyle/>
          <a:p>
            <a:fld id="{A78FFC98-9AE8-4479-81E5-21947471F81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233807FF-82BA-4E13-A491-F846F5DD84E6}" type="datetimeFigureOut">
              <a:rPr lang="en-US" smtClean="0"/>
              <a:pPr/>
              <a:t>6/24/2009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8FFC98-9AE8-4479-81E5-21947471F81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233807FF-82BA-4E13-A491-F846F5DD84E6}" type="datetimeFigureOut">
              <a:rPr lang="en-US" smtClean="0"/>
              <a:pPr/>
              <a:t>6/24/2009</a:t>
            </a:fld>
            <a:endParaRPr lang="en-US" dirty="0"/>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dirty="0"/>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78FFC98-9AE8-4479-81E5-21947471F817}"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albemarle.ed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600199"/>
          </a:xfrm>
        </p:spPr>
        <p:txBody>
          <a:bodyPr>
            <a:noAutofit/>
          </a:bodyPr>
          <a:lstStyle/>
          <a:p>
            <a:r>
              <a:rPr lang="en-US" sz="5400" dirty="0" smtClean="0"/>
              <a:t>IPPS – PC Technician - Imaging</a:t>
            </a:r>
            <a:endParaRPr lang="en-US" sz="5400" dirty="0"/>
          </a:p>
        </p:txBody>
      </p:sp>
      <p:sp>
        <p:nvSpPr>
          <p:cNvPr id="3" name="Subtitle 2"/>
          <p:cNvSpPr>
            <a:spLocks noGrp="1"/>
          </p:cNvSpPr>
          <p:nvPr>
            <p:ph type="subTitle" idx="1"/>
          </p:nvPr>
        </p:nvSpPr>
        <p:spPr>
          <a:xfrm>
            <a:off x="1371600" y="2667000"/>
            <a:ext cx="6400800" cy="1752600"/>
          </a:xfrm>
        </p:spPr>
        <p:txBody>
          <a:bodyPr>
            <a:noAutofit/>
          </a:bodyPr>
          <a:lstStyle/>
          <a:p>
            <a:pPr algn="ctr"/>
            <a:r>
              <a:rPr lang="en-US" sz="2800" dirty="0"/>
              <a:t>Imaging </a:t>
            </a:r>
            <a:r>
              <a:rPr lang="en-US" sz="2800" dirty="0" smtClean="0"/>
              <a:t>and application deployment using </a:t>
            </a:r>
            <a:r>
              <a:rPr lang="en-US" sz="2800" dirty="0"/>
              <a:t>Novell Zenworks Configuration </a:t>
            </a:r>
            <a:r>
              <a:rPr lang="en-US" sz="2800" dirty="0" smtClean="0"/>
              <a:t>Management 10</a:t>
            </a:r>
          </a:p>
          <a:p>
            <a:pPr algn="ctr"/>
            <a:endParaRPr lang="en-US" sz="2400" dirty="0"/>
          </a:p>
        </p:txBody>
      </p:sp>
      <p:sp>
        <p:nvSpPr>
          <p:cNvPr id="4" name="Subtitle 2"/>
          <p:cNvSpPr txBox="1">
            <a:spLocks/>
          </p:cNvSpPr>
          <p:nvPr/>
        </p:nvSpPr>
        <p:spPr>
          <a:xfrm>
            <a:off x="914400" y="4495800"/>
            <a:ext cx="7543800" cy="762000"/>
          </a:xfrm>
          <a:prstGeom prst="rect">
            <a:avLst/>
          </a:prstGeom>
          <a:ln>
            <a:noFill/>
          </a:ln>
        </p:spPr>
        <p:txBody>
          <a:bodyPr vert="horz" lIns="91440" tIns="45720" rIns="91440" bIns="45720" rtlCol="0">
            <a:normAutofit fontScale="85000"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chemeClr val="tx1">
                    <a:tint val="75000"/>
                  </a:schemeClr>
                </a:solidFill>
                <a:effectLst/>
                <a:uLnTx/>
                <a:uFillTx/>
                <a:latin typeface="+mn-lt"/>
                <a:ea typeface="+mn-ea"/>
                <a:cs typeface="+mn-cs"/>
              </a:rPr>
              <a:t>Christopher Ward</a:t>
            </a:r>
            <a:r>
              <a:rPr kumimoji="0" lang="en-US" sz="2800" b="0" i="0" u="none" strike="noStrike" kern="1200" cap="none" spc="0" normalizeH="0" noProof="0" dirty="0" smtClean="0">
                <a:ln>
                  <a:noFill/>
                </a:ln>
                <a:solidFill>
                  <a:schemeClr val="tx1">
                    <a:tint val="75000"/>
                  </a:schemeClr>
                </a:solidFill>
                <a:effectLst/>
                <a:uLnTx/>
                <a:uFillTx/>
                <a:latin typeface="+mn-lt"/>
                <a:ea typeface="+mn-ea"/>
                <a:cs typeface="+mn-cs"/>
              </a:rPr>
              <a:t> - Computer Support Technician of College of The </a:t>
            </a:r>
            <a:r>
              <a:rPr kumimoji="0" lang="en-US" sz="2800" b="0" i="0" u="none" strike="noStrike" kern="1200" cap="none" spc="0" normalizeH="0" noProof="0" dirty="0" smtClean="0">
                <a:ln>
                  <a:noFill/>
                </a:ln>
                <a:solidFill>
                  <a:schemeClr val="tx1">
                    <a:tint val="75000"/>
                  </a:schemeClr>
                </a:solidFill>
                <a:effectLst/>
                <a:uLnTx/>
                <a:uFillTx/>
                <a:latin typeface="+mn-lt"/>
                <a:ea typeface="+mn-ea"/>
                <a:cs typeface="+mn-cs"/>
              </a:rPr>
              <a:t>Albemarle – cjward@albemarle.edu</a:t>
            </a:r>
            <a:endParaRPr kumimoji="0" lang="en-US" sz="28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Information on ZCM 10</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Novell Documentation</a:t>
            </a:r>
          </a:p>
          <a:p>
            <a:pPr lvl="1"/>
            <a:r>
              <a:rPr lang="en-US" dirty="0" smtClean="0"/>
              <a:t>http://www.novell.com/documentation/zenworks.html</a:t>
            </a:r>
          </a:p>
          <a:p>
            <a:r>
              <a:rPr lang="en-US" dirty="0" smtClean="0"/>
              <a:t>Novell Product Support Forum</a:t>
            </a:r>
          </a:p>
          <a:p>
            <a:pPr lvl="1"/>
            <a:r>
              <a:rPr lang="en-US" dirty="0" smtClean="0"/>
              <a:t>http://forums.novell.com/novell-product-support-forums/zenworks/</a:t>
            </a:r>
          </a:p>
          <a:p>
            <a:r>
              <a:rPr lang="en-US" dirty="0" smtClean="0"/>
              <a:t>Zenworks Configuration Management SP Preview</a:t>
            </a:r>
          </a:p>
          <a:p>
            <a:pPr lvl="1"/>
            <a:r>
              <a:rPr lang="en-US" dirty="0" smtClean="0"/>
              <a:t>http://www.novell.com/communities/node/6889/service-pack-2-zenworks-configuration-management-coming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More Information on ZCM 10 (continue)</a:t>
            </a:r>
            <a:endParaRPr lang="en-US" dirty="0"/>
          </a:p>
        </p:txBody>
      </p:sp>
      <p:sp>
        <p:nvSpPr>
          <p:cNvPr id="3" name="Content Placeholder 2"/>
          <p:cNvSpPr>
            <a:spLocks noGrp="1"/>
          </p:cNvSpPr>
          <p:nvPr>
            <p:ph idx="1"/>
          </p:nvPr>
        </p:nvSpPr>
        <p:spPr/>
        <p:txBody>
          <a:bodyPr>
            <a:normAutofit/>
          </a:bodyPr>
          <a:lstStyle/>
          <a:p>
            <a:r>
              <a:rPr lang="en-US" dirty="0" smtClean="0"/>
              <a:t>Zenworks Configuration Management Recording</a:t>
            </a:r>
          </a:p>
          <a:p>
            <a:pPr lvl="1"/>
            <a:r>
              <a:rPr lang="en-US" dirty="0" smtClean="0"/>
              <a:t>http://www.novell.com/communities/node/7144/zenworks-configuration-management-recordings-coming-soon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 for taking or deploying an image</a:t>
            </a:r>
            <a:endParaRPr lang="en-US" dirty="0"/>
          </a:p>
        </p:txBody>
      </p:sp>
      <p:sp>
        <p:nvSpPr>
          <p:cNvPr id="3" name="Content Placeholder 2"/>
          <p:cNvSpPr>
            <a:spLocks noGrp="1"/>
          </p:cNvSpPr>
          <p:nvPr>
            <p:ph idx="1"/>
          </p:nvPr>
        </p:nvSpPr>
        <p:spPr/>
        <p:txBody>
          <a:bodyPr/>
          <a:lstStyle/>
          <a:p>
            <a:r>
              <a:rPr lang="en-US" dirty="0" smtClean="0"/>
              <a:t>Preboot Services (PXE)</a:t>
            </a:r>
          </a:p>
          <a:p>
            <a:r>
              <a:rPr lang="en-US" dirty="0" smtClean="0"/>
              <a:t>ZCM 10 Boot CD/DVD</a:t>
            </a:r>
          </a:p>
          <a:p>
            <a:pPr>
              <a:buNone/>
            </a:pPr>
            <a:r>
              <a:rPr lang="en-US" dirty="0" smtClean="0"/>
              <a:t>	Windows: installation_path\novell\zenworks\bin\preboot\</a:t>
            </a:r>
          </a:p>
          <a:p>
            <a:pPr>
              <a:buNone/>
            </a:pPr>
            <a:r>
              <a:rPr lang="en-US" dirty="0" smtClean="0"/>
              <a:t>	Linux: </a:t>
            </a:r>
          </a:p>
          <a:p>
            <a:pPr>
              <a:buNone/>
            </a:pPr>
            <a:r>
              <a:rPr lang="en-US" dirty="0" smtClean="0"/>
              <a:t>	/opt/novell/zenworks/zdm/winutils/</a:t>
            </a:r>
          </a:p>
          <a:p>
            <a:r>
              <a:rPr lang="en-US" dirty="0" smtClean="0"/>
              <a:t>ZCM 10 Partition</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Windows XP Image</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Run a BIOS Hard Drive Test and make sure the hard drive passes the test</a:t>
            </a:r>
          </a:p>
          <a:p>
            <a:pPr lvl="0"/>
            <a:r>
              <a:rPr lang="en-US" dirty="0" smtClean="0"/>
              <a:t>Use a Windows operating system CD and install the Windows operating system onto a computer. Name the computer something that you will never use on your network to prevent a duplication error from happening</a:t>
            </a:r>
          </a:p>
          <a:p>
            <a:pPr lvl="0"/>
            <a:r>
              <a:rPr lang="en-US" dirty="0" smtClean="0"/>
              <a:t>During the installation windows will ask you to create a user account. Name the account, but when you log into windows for the first time change the way the user log on and off. Uncheck fast user switching and welcome screen</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a Windows XP Image (cont.)</a:t>
            </a:r>
            <a:endParaRPr lang="en-US" dirty="0"/>
          </a:p>
        </p:txBody>
      </p:sp>
      <p:sp>
        <p:nvSpPr>
          <p:cNvPr id="3" name="Content Placeholder 2"/>
          <p:cNvSpPr>
            <a:spLocks noGrp="1"/>
          </p:cNvSpPr>
          <p:nvPr>
            <p:ph idx="1"/>
          </p:nvPr>
        </p:nvSpPr>
        <p:spPr/>
        <p:txBody>
          <a:bodyPr>
            <a:normAutofit lnSpcReduction="10000"/>
          </a:bodyPr>
          <a:lstStyle/>
          <a:p>
            <a:pPr lvl="0"/>
            <a:r>
              <a:rPr lang="en-US" dirty="0" smtClean="0"/>
              <a:t>Log off the computer and log into the computer as Administrator and delete the account that was creating during installation by deleting the profile first and then delete that particular account itself</a:t>
            </a:r>
          </a:p>
          <a:p>
            <a:pPr lvl="0"/>
            <a:r>
              <a:rPr lang="en-US" dirty="0" smtClean="0"/>
              <a:t>Create a folder name Compaq on the root of C:</a:t>
            </a:r>
          </a:p>
          <a:p>
            <a:pPr lvl="0"/>
            <a:r>
              <a:rPr lang="en-US" dirty="0" smtClean="0"/>
              <a:t>Copy the driver folder of the particular model into the Compaq folder</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a Windows XP Image (cont.)</a:t>
            </a:r>
            <a:endParaRPr lang="en-US" dirty="0"/>
          </a:p>
        </p:txBody>
      </p:sp>
      <p:sp>
        <p:nvSpPr>
          <p:cNvPr id="3" name="Content Placeholder 2"/>
          <p:cNvSpPr>
            <a:spLocks noGrp="1"/>
          </p:cNvSpPr>
          <p:nvPr>
            <p:ph idx="1"/>
          </p:nvPr>
        </p:nvSpPr>
        <p:spPr/>
        <p:txBody>
          <a:bodyPr>
            <a:normAutofit lnSpcReduction="10000"/>
          </a:bodyPr>
          <a:lstStyle/>
          <a:p>
            <a:pPr lvl="0"/>
            <a:r>
              <a:rPr lang="en-US" dirty="0" smtClean="0"/>
              <a:t>Install all necessary drivers for the computer </a:t>
            </a:r>
          </a:p>
          <a:p>
            <a:pPr lvl="0"/>
            <a:r>
              <a:rPr lang="en-US" dirty="0" smtClean="0"/>
              <a:t>Uninstall MSN explorer windows component</a:t>
            </a:r>
          </a:p>
          <a:p>
            <a:r>
              <a:rPr lang="en-US" dirty="0" smtClean="0"/>
              <a:t>Install the latest Windows Updates</a:t>
            </a:r>
          </a:p>
          <a:p>
            <a:pPr lvl="0"/>
            <a:r>
              <a:rPr lang="en-US" dirty="0" smtClean="0"/>
              <a:t>Download the complete Zenworks Agent into the Compaq folder in a folder named Agent </a:t>
            </a:r>
            <a:r>
              <a:rPr lang="en-US" i="1" dirty="0" smtClean="0"/>
              <a:t>x_xx_xx (x_xx_xx represents the date of download of the agent)</a:t>
            </a:r>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a Windows XP Image (cont.)</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Run IE so that you go through the customization page and also set the home page to </a:t>
            </a:r>
            <a:r>
              <a:rPr lang="en-US" u="sng" dirty="0" smtClean="0">
                <a:hlinkClick r:id="rId2"/>
              </a:rPr>
              <a:t>www.albemarle.edu</a:t>
            </a:r>
            <a:endParaRPr lang="en-US" dirty="0" smtClean="0"/>
          </a:p>
          <a:p>
            <a:pPr lvl="0"/>
            <a:r>
              <a:rPr lang="en-US" dirty="0" smtClean="0"/>
              <a:t>Make sure automatic updates and the firewall are turned off</a:t>
            </a:r>
          </a:p>
          <a:p>
            <a:r>
              <a:rPr lang="en-US" i="1" dirty="0" smtClean="0"/>
              <a:t>You might have to plug the computer back onto the network to make sure that the firewall is reading as turned off. At any case unplugged computer from network once you are sure that the firewall is reading as turned off</a:t>
            </a:r>
            <a:endParaRPr lang="en-US" dirty="0" smtClean="0"/>
          </a:p>
          <a:p>
            <a:r>
              <a:rPr lang="en-US" dirty="0" smtClean="0"/>
              <a:t>Turn off security message center notifications (3 settings) by opening the security center in the control panel and going to change the way the security center alerts me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a Windows XP Image (cont.)</a:t>
            </a:r>
            <a:endParaRPr lang="en-US" dirty="0"/>
          </a:p>
        </p:txBody>
      </p:sp>
      <p:sp>
        <p:nvSpPr>
          <p:cNvPr id="3" name="Content Placeholder 2"/>
          <p:cNvSpPr>
            <a:spLocks noGrp="1"/>
          </p:cNvSpPr>
          <p:nvPr>
            <p:ph idx="1"/>
          </p:nvPr>
        </p:nvSpPr>
        <p:spPr/>
        <p:txBody>
          <a:bodyPr/>
          <a:lstStyle/>
          <a:p>
            <a:pPr lvl="0"/>
            <a:r>
              <a:rPr lang="en-US" dirty="0" smtClean="0"/>
              <a:t>Unplug computer from network</a:t>
            </a:r>
          </a:p>
          <a:p>
            <a:pPr lvl="0"/>
            <a:r>
              <a:rPr lang="en-US" dirty="0" smtClean="0"/>
              <a:t>Run check desk on hard drive</a:t>
            </a:r>
          </a:p>
          <a:p>
            <a:pPr lvl="0"/>
            <a:r>
              <a:rPr lang="en-US" dirty="0" smtClean="0"/>
              <a:t>Delete Temp Internet Files along with the temps files in:</a:t>
            </a:r>
          </a:p>
          <a:p>
            <a:pPr>
              <a:buNone/>
            </a:pPr>
            <a:r>
              <a:rPr lang="en-US" dirty="0" smtClean="0"/>
              <a:t>		C:\Windows\Temp</a:t>
            </a:r>
          </a:p>
          <a:p>
            <a:pPr>
              <a:buNone/>
            </a:pPr>
            <a:r>
              <a:rPr lang="en-US" dirty="0" smtClean="0"/>
              <a:t>		C:\Documents and 	Settings\Administrator\Local 	Settings\Temp</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a Windows XP Image (cont.)</a:t>
            </a: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smtClean="0"/>
              <a:t>Delete old update files located in C:\Windows (they are the hidden folders with the $)</a:t>
            </a:r>
          </a:p>
          <a:p>
            <a:pPr lvl="0"/>
            <a:r>
              <a:rPr lang="en-US" dirty="0" smtClean="0"/>
              <a:t>Make sure see hidden files is not on and empty recycle bin</a:t>
            </a:r>
          </a:p>
          <a:p>
            <a:pPr lvl="0"/>
            <a:r>
              <a:rPr lang="en-US" dirty="0" smtClean="0"/>
              <a:t>Clear last user logged on field:</a:t>
            </a:r>
          </a:p>
          <a:p>
            <a:pPr>
              <a:buNone/>
            </a:pPr>
            <a:r>
              <a:rPr lang="en-US" dirty="0" smtClean="0"/>
              <a:t>		run regedit</a:t>
            </a:r>
          </a:p>
          <a:p>
            <a:pPr>
              <a:buNone/>
            </a:pPr>
            <a:r>
              <a:rPr lang="en-US" dirty="0" smtClean="0"/>
              <a:t>		browse to:  	hkey_local_machine\software\microsoft\win	dowsNT\CurrentVersion\Winlogon </a:t>
            </a:r>
          </a:p>
          <a:p>
            <a:pPr>
              <a:buNone/>
            </a:pPr>
            <a:r>
              <a:rPr lang="en-US" dirty="0" smtClean="0"/>
              <a:t>		Double click on DefaultUserName string</a:t>
            </a:r>
          </a:p>
          <a:p>
            <a:pPr>
              <a:buNone/>
            </a:pPr>
            <a:r>
              <a:rPr lang="en-US" dirty="0" smtClean="0"/>
              <a:t>		Clear the value data and click ok</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a Windows XP Image (cont.)</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Turn off system restore</a:t>
            </a:r>
          </a:p>
          <a:p>
            <a:pPr lvl="0"/>
            <a:r>
              <a:rPr lang="en-US" dirty="0" smtClean="0"/>
              <a:t>Run Defrag</a:t>
            </a:r>
          </a:p>
          <a:p>
            <a:pPr lvl="0"/>
            <a:r>
              <a:rPr lang="en-US" dirty="0" smtClean="0"/>
              <a:t>Turn system restore back on</a:t>
            </a:r>
          </a:p>
          <a:p>
            <a:pPr lvl="0"/>
            <a:r>
              <a:rPr lang="en-US" dirty="0" smtClean="0"/>
              <a:t>Make sure simple file sharing is disable</a:t>
            </a:r>
          </a:p>
          <a:p>
            <a:pPr lvl="0"/>
            <a:r>
              <a:rPr lang="en-US" dirty="0" smtClean="0"/>
              <a:t>Run Zenworks agent, but don’t reboot at the end of install. </a:t>
            </a:r>
          </a:p>
          <a:p>
            <a:pPr lvl="0"/>
            <a:r>
              <a:rPr lang="en-US" dirty="0" smtClean="0"/>
              <a:t>Run C:\Program Files\Novell\Zenworks\Bin\Preboot\ziswin.exe</a:t>
            </a:r>
          </a:p>
          <a:p>
            <a:pPr lvl="0"/>
            <a:r>
              <a:rPr lang="en-US" dirty="0" smtClean="0"/>
              <a:t>Click Edit and clear image safe data and save</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B0F0"/>
                </a:solidFill>
              </a:rPr>
              <a:t>Outline of Topics</a:t>
            </a:r>
            <a:endParaRPr lang="en-US" dirty="0">
              <a:solidFill>
                <a:srgbClr val="00B0F0"/>
              </a:solidFill>
            </a:endParaRPr>
          </a:p>
        </p:txBody>
      </p:sp>
      <p:sp>
        <p:nvSpPr>
          <p:cNvPr id="5" name="Content Placeholder 4"/>
          <p:cNvSpPr>
            <a:spLocks noGrp="1"/>
          </p:cNvSpPr>
          <p:nvPr>
            <p:ph idx="1"/>
          </p:nvPr>
        </p:nvSpPr>
        <p:spPr/>
        <p:txBody>
          <a:bodyPr/>
          <a:lstStyle/>
          <a:p>
            <a:r>
              <a:rPr lang="en-US" dirty="0" smtClean="0"/>
              <a:t>Imaging using Zenworks Configuration Management 10 (ZCM 10)</a:t>
            </a:r>
          </a:p>
          <a:p>
            <a:r>
              <a:rPr lang="en-US" dirty="0" smtClean="0"/>
              <a:t>Deploying Datatel UI 2.3 through ZCM 10</a:t>
            </a:r>
          </a:p>
          <a:p>
            <a:r>
              <a:rPr lang="en-US" dirty="0" smtClean="0"/>
              <a:t>Roundtable discussion on imaging and application deployment</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a Windows XP Image (cont.)</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Select No to the question about just image setting</a:t>
            </a:r>
          </a:p>
          <a:p>
            <a:pPr lvl="0"/>
            <a:r>
              <a:rPr lang="en-US" i="1" dirty="0" smtClean="0"/>
              <a:t>Optional: Run the following command: “C:\Program Files\Novell\Zenworks\Bin\zac.exe fsg –d”</a:t>
            </a:r>
          </a:p>
          <a:p>
            <a:pPr>
              <a:buNone/>
            </a:pPr>
            <a:r>
              <a:rPr lang="en-US" i="1" dirty="0" smtClean="0"/>
              <a:t>	The above command is suppose to delete the GUID file, but this command is untested as I only recently discovered the command in the  Novell docs. You can go on to the next step to delete the GUID file manually if the above command does not do it</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a Windows XP Image (cont.)</a:t>
            </a:r>
            <a:endParaRPr lang="en-US" dirty="0"/>
          </a:p>
        </p:txBody>
      </p:sp>
      <p:sp>
        <p:nvSpPr>
          <p:cNvPr id="3" name="Content Placeholder 2"/>
          <p:cNvSpPr>
            <a:spLocks noGrp="1"/>
          </p:cNvSpPr>
          <p:nvPr>
            <p:ph idx="1"/>
          </p:nvPr>
        </p:nvSpPr>
        <p:spPr/>
        <p:txBody>
          <a:bodyPr/>
          <a:lstStyle/>
          <a:p>
            <a:pPr lvl="0"/>
            <a:r>
              <a:rPr lang="en-US" dirty="0" smtClean="0"/>
              <a:t>Delete DeviceGUID file located at: C:\Program Files\Novell\ZENworks\conf</a:t>
            </a:r>
          </a:p>
          <a:p>
            <a:pPr lvl="0"/>
            <a:r>
              <a:rPr lang="en-US" dirty="0" smtClean="0"/>
              <a:t>Restart computer and boot to Zenworks Imaging using PXE (Ctrl-Alt) – Imaging Maintenance Mode</a:t>
            </a:r>
          </a:p>
          <a:p>
            <a:pPr lvl="0"/>
            <a:r>
              <a:rPr lang="en-US" dirty="0" smtClean="0"/>
              <a:t>At command line: zisedit –c</a:t>
            </a:r>
          </a:p>
          <a:p>
            <a:pPr>
              <a:buNone/>
            </a:pPr>
            <a:r>
              <a:rPr lang="en-US" i="1" dirty="0" smtClean="0"/>
              <a:t>	Which is the command used to clear any image safe data</a:t>
            </a:r>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a Windows XP Image (cont.)</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Type in: img</a:t>
            </a:r>
          </a:p>
          <a:p>
            <a:pPr>
              <a:buNone/>
            </a:pPr>
            <a:r>
              <a:rPr lang="en-US" i="1" dirty="0" smtClean="0"/>
              <a:t>	Which is the command used to launch the Zenworks imaging system</a:t>
            </a:r>
            <a:endParaRPr lang="en-US" dirty="0" smtClean="0"/>
          </a:p>
          <a:p>
            <a:pPr lvl="0"/>
            <a:r>
              <a:rPr lang="en-US" dirty="0" smtClean="0"/>
              <a:t>Select Make Image – Compression Level needs to be set to compress for size</a:t>
            </a:r>
          </a:p>
          <a:p>
            <a:pPr lvl="0"/>
            <a:r>
              <a:rPr lang="en-US" dirty="0" smtClean="0"/>
              <a:t>Type ip address for Zenworks server where the image will be stored and give name to image based on the computer model number</a:t>
            </a:r>
          </a:p>
          <a:p>
            <a:pPr>
              <a:buNone/>
            </a:pPr>
            <a:r>
              <a:rPr lang="en-US" dirty="0" smtClean="0"/>
              <a:t>	Information:</a:t>
            </a:r>
          </a:p>
          <a:p>
            <a:pPr>
              <a:buNone/>
            </a:pPr>
            <a:r>
              <a:rPr lang="en-US" dirty="0" smtClean="0"/>
              <a:t>	Author:</a:t>
            </a:r>
          </a:p>
          <a:p>
            <a:pPr>
              <a:buNone/>
            </a:pPr>
            <a:r>
              <a:rPr lang="en-US" dirty="0" smtClean="0"/>
              <a:t>	Description:  For HP/Compaq &lt;model&gt; computers. &lt;Operating System&gt; &lt;Date&gt; </a:t>
            </a:r>
          </a:p>
          <a:p>
            <a:pPr>
              <a:buNone/>
            </a:pPr>
            <a:r>
              <a:rPr lang="en-US" dirty="0" smtClean="0"/>
              <a:t>	&lt;Zenworks version&gt;</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a Windows XP Image (cont.)</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After creating the image you will need to edit the image using Zenworks Image Explorer:</a:t>
            </a:r>
          </a:p>
          <a:p>
            <a:pPr>
              <a:buNone/>
            </a:pPr>
            <a:r>
              <a:rPr lang="en-US" dirty="0" smtClean="0"/>
              <a:t>	</a:t>
            </a:r>
          </a:p>
          <a:p>
            <a:pPr>
              <a:buNone/>
            </a:pPr>
            <a:r>
              <a:rPr lang="en-US" dirty="0" smtClean="0"/>
              <a:t>Open the image using image explorer</a:t>
            </a:r>
          </a:p>
          <a:p>
            <a:pPr>
              <a:buNone/>
            </a:pPr>
            <a:r>
              <a:rPr lang="en-US" dirty="0" smtClean="0"/>
              <a:t>	Right click on the partition and select properties</a:t>
            </a:r>
          </a:p>
          <a:p>
            <a:pPr>
              <a:buNone/>
            </a:pPr>
            <a:r>
              <a:rPr lang="en-US" dirty="0" smtClean="0"/>
              <a:t>	In the original size field specify the new partition size, which should be: 999,070,049</a:t>
            </a:r>
          </a:p>
          <a:p>
            <a:pPr>
              <a:buNone/>
            </a:pPr>
            <a:r>
              <a:rPr lang="en-US" dirty="0" smtClean="0"/>
              <a:t>	Click save</a:t>
            </a:r>
          </a:p>
          <a:p>
            <a:pPr>
              <a:buNone/>
            </a:pPr>
            <a:endParaRPr lang="en-US" b="1" i="1" dirty="0" smtClean="0"/>
          </a:p>
          <a:p>
            <a:pPr>
              <a:buNone/>
            </a:pPr>
            <a:r>
              <a:rPr lang="en-US" b="1" i="1" dirty="0" smtClean="0"/>
              <a:t>Basically you are changing the properties of the partition so that when imaging Zenworks will use the whole hard drive as long as the drive is less than 990 GB in size.</a:t>
            </a:r>
            <a:endParaRPr lang="en-US" dirty="0" smtClean="0"/>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Deploying an image</a:t>
            </a:r>
            <a:endParaRPr lang="en-US" dirty="0"/>
          </a:p>
        </p:txBody>
      </p:sp>
      <p:sp>
        <p:nvSpPr>
          <p:cNvPr id="3" name="Content Placeholder 2"/>
          <p:cNvSpPr>
            <a:spLocks noGrp="1"/>
          </p:cNvSpPr>
          <p:nvPr>
            <p:ph idx="1"/>
          </p:nvPr>
        </p:nvSpPr>
        <p:spPr/>
        <p:txBody>
          <a:bodyPr>
            <a:normAutofit lnSpcReduction="10000"/>
          </a:bodyPr>
          <a:lstStyle/>
          <a:p>
            <a:r>
              <a:rPr lang="en-US" dirty="0" smtClean="0"/>
              <a:t>Boot into your imaging environment</a:t>
            </a:r>
          </a:p>
          <a:p>
            <a:r>
              <a:rPr lang="en-US" dirty="0" smtClean="0"/>
              <a:t>Delete all partitions on the computer</a:t>
            </a:r>
          </a:p>
          <a:p>
            <a:pPr lvl="1">
              <a:buNone/>
            </a:pPr>
            <a:r>
              <a:rPr lang="en-US" dirty="0" smtClean="0"/>
              <a:t>img –pd –all</a:t>
            </a:r>
          </a:p>
          <a:p>
            <a:r>
              <a:rPr lang="en-US" dirty="0" smtClean="0"/>
              <a:t>Create a new single partition and make it active </a:t>
            </a:r>
          </a:p>
          <a:p>
            <a:pPr>
              <a:buNone/>
            </a:pPr>
            <a:r>
              <a:rPr lang="en-US" dirty="0" smtClean="0"/>
              <a:t>	</a:t>
            </a:r>
            <a:r>
              <a:rPr lang="en-US" sz="2600" dirty="0" smtClean="0"/>
              <a:t>img pc1 </a:t>
            </a:r>
            <a:r>
              <a:rPr lang="en-US" sz="2600" dirty="0" err="1" smtClean="0"/>
              <a:t>ntfs</a:t>
            </a:r>
            <a:endParaRPr lang="en-US" sz="2600" dirty="0" smtClean="0"/>
          </a:p>
          <a:p>
            <a:pPr>
              <a:buNone/>
            </a:pPr>
            <a:r>
              <a:rPr lang="en-US" sz="2600" dirty="0" smtClean="0"/>
              <a:t>	img pa1</a:t>
            </a:r>
          </a:p>
          <a:p>
            <a:r>
              <a:rPr lang="en-US" dirty="0" smtClean="0"/>
              <a:t>Naming the computer</a:t>
            </a:r>
          </a:p>
          <a:p>
            <a:pPr>
              <a:buNone/>
            </a:pPr>
            <a:r>
              <a:rPr lang="en-US" dirty="0" smtClean="0"/>
              <a:t>	</a:t>
            </a:r>
            <a:r>
              <a:rPr lang="en-US" sz="2600" dirty="0" smtClean="0"/>
              <a:t>zisedit</a:t>
            </a:r>
          </a:p>
          <a:p>
            <a:pPr>
              <a:buNone/>
            </a:pPr>
            <a:endParaRPr lang="en-US" dirty="0" smtClean="0"/>
          </a:p>
          <a:p>
            <a:endParaRPr lang="en-US" dirty="0" smtClean="0"/>
          </a:p>
          <a:p>
            <a:endParaRPr lang="en-US"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Deploying a image (cont.)</a:t>
            </a:r>
            <a:endParaRPr lang="en-US" dirty="0"/>
          </a:p>
        </p:txBody>
      </p:sp>
      <p:sp>
        <p:nvSpPr>
          <p:cNvPr id="3" name="Content Placeholder 2"/>
          <p:cNvSpPr>
            <a:spLocks noGrp="1"/>
          </p:cNvSpPr>
          <p:nvPr>
            <p:ph idx="1"/>
          </p:nvPr>
        </p:nvSpPr>
        <p:spPr/>
        <p:txBody>
          <a:bodyPr>
            <a:normAutofit/>
          </a:bodyPr>
          <a:lstStyle/>
          <a:p>
            <a:r>
              <a:rPr lang="en-US" dirty="0" smtClean="0"/>
              <a:t>Enter the following information in the designated fields:</a:t>
            </a:r>
          </a:p>
          <a:p>
            <a:pPr>
              <a:buNone/>
            </a:pPr>
            <a:r>
              <a:rPr lang="en-US" dirty="0" smtClean="0"/>
              <a:t>	</a:t>
            </a:r>
            <a:r>
              <a:rPr lang="en-US" sz="2600" dirty="0" smtClean="0"/>
              <a:t>Computer Name:</a:t>
            </a:r>
          </a:p>
          <a:p>
            <a:pPr>
              <a:buNone/>
            </a:pPr>
            <a:r>
              <a:rPr lang="en-US" sz="2600" dirty="0" smtClean="0"/>
              <a:t>	Workgroup:</a:t>
            </a:r>
          </a:p>
          <a:p>
            <a:pPr>
              <a:buNone/>
            </a:pPr>
            <a:r>
              <a:rPr lang="en-US" sz="2600" dirty="0" smtClean="0"/>
              <a:t>	DNS Hostname:</a:t>
            </a:r>
          </a:p>
          <a:p>
            <a:pPr>
              <a:buNone/>
            </a:pPr>
            <a:r>
              <a:rPr lang="en-US" i="1" dirty="0" smtClean="0"/>
              <a:t>***netbios name and dns hostname are the name of the computer ***</a:t>
            </a:r>
            <a:endParaRPr lang="en-US" dirty="0" smtClean="0"/>
          </a:p>
          <a:p>
            <a:pPr>
              <a:buNone/>
            </a:pPr>
            <a:r>
              <a:rPr lang="en-US" i="1" dirty="0" smtClean="0"/>
              <a:t>***both field should have the same name****</a:t>
            </a:r>
            <a:endParaRPr lang="en-US" dirty="0" smtClean="0"/>
          </a:p>
          <a:p>
            <a:pP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Deploying a image (cont.)</a:t>
            </a:r>
            <a:endParaRPr lang="en-US" dirty="0"/>
          </a:p>
        </p:txBody>
      </p:sp>
      <p:sp>
        <p:nvSpPr>
          <p:cNvPr id="3" name="Content Placeholder 2"/>
          <p:cNvSpPr>
            <a:spLocks noGrp="1"/>
          </p:cNvSpPr>
          <p:nvPr>
            <p:ph idx="1"/>
          </p:nvPr>
        </p:nvSpPr>
        <p:spPr/>
        <p:txBody>
          <a:bodyPr/>
          <a:lstStyle/>
          <a:p>
            <a:r>
              <a:rPr lang="en-US" dirty="0" smtClean="0"/>
              <a:t>Exit out of zisedit menu</a:t>
            </a:r>
          </a:p>
          <a:p>
            <a:r>
              <a:rPr lang="en-US" dirty="0" smtClean="0"/>
              <a:t>From the command prompt enter the following to deploy image</a:t>
            </a:r>
          </a:p>
          <a:p>
            <a:pPr>
              <a:buNone/>
            </a:pPr>
            <a:r>
              <a:rPr lang="en-US" dirty="0" smtClean="0"/>
              <a:t>	</a:t>
            </a:r>
            <a:r>
              <a:rPr lang="en-US" sz="2600" dirty="0" smtClean="0"/>
              <a:t>img rp &lt;ip address of server&gt; &lt;image name&gt;.zmg a1:p1</a:t>
            </a:r>
          </a:p>
          <a:p>
            <a:pPr>
              <a:buNone/>
            </a:pPr>
            <a:endParaRPr lang="en-US" sz="2600" dirty="0" smtClean="0"/>
          </a:p>
          <a:p>
            <a:pPr>
              <a:buNone/>
            </a:pPr>
            <a:r>
              <a:rPr lang="en-US" sz="2600" dirty="0" smtClean="0"/>
              <a:t>You will have to manually restart the computer after it has finish imaging.</a:t>
            </a:r>
            <a:endParaRPr lang="en-US" sz="2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Deploying a image (cont.)</a:t>
            </a:r>
            <a:endParaRPr lang="en-US" dirty="0"/>
          </a:p>
        </p:txBody>
      </p:sp>
      <p:sp>
        <p:nvSpPr>
          <p:cNvPr id="3" name="Content Placeholder 2"/>
          <p:cNvSpPr>
            <a:spLocks noGrp="1"/>
          </p:cNvSpPr>
          <p:nvPr>
            <p:ph idx="1"/>
          </p:nvPr>
        </p:nvSpPr>
        <p:spPr/>
        <p:txBody>
          <a:bodyPr/>
          <a:lstStyle/>
          <a:p>
            <a:r>
              <a:rPr lang="en-US" dirty="0" smtClean="0"/>
              <a:t>Once the computer is registered with ZCM you can deploy an image remotely (from ZCC, Zenworks Control Center) using PXE boot or using the Zenworks partition if the Zen partition is install locally on the computer</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1752600"/>
            <a:ext cx="6480048" cy="2301240"/>
          </a:xfrm>
        </p:spPr>
        <p:txBody>
          <a:bodyPr/>
          <a:lstStyle/>
          <a:p>
            <a:r>
              <a:rPr smtClean="0"/>
              <a:t>Deploying Datatel UI 2.3 through ZCM 10</a:t>
            </a:r>
            <a:br>
              <a:rPr smtClean="0"/>
            </a:b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ZCM 10 Datatel Bundle</a:t>
            </a:r>
            <a:endParaRPr lang="en-US" dirty="0"/>
          </a:p>
        </p:txBody>
      </p:sp>
      <p:sp>
        <p:nvSpPr>
          <p:cNvPr id="3" name="Content Placeholder 2"/>
          <p:cNvSpPr>
            <a:spLocks noGrp="1"/>
          </p:cNvSpPr>
          <p:nvPr>
            <p:ph idx="1"/>
          </p:nvPr>
        </p:nvSpPr>
        <p:spPr/>
        <p:txBody>
          <a:bodyPr/>
          <a:lstStyle/>
          <a:p>
            <a:pPr marL="550926" indent="-514350">
              <a:buFont typeface="+mj-lt"/>
              <a:buAutoNum type="arabicPeriod"/>
            </a:pPr>
            <a:r>
              <a:rPr lang="en-US" dirty="0" smtClean="0"/>
              <a:t>Create an empty Windows bundle</a:t>
            </a:r>
          </a:p>
          <a:p>
            <a:pPr marL="550926" indent="-514350">
              <a:buFont typeface="+mj-lt"/>
              <a:buAutoNum type="arabicPeriod"/>
            </a:pPr>
            <a:r>
              <a:rPr lang="en-US" dirty="0" smtClean="0"/>
              <a:t>Add Action (Install) – Install Directory</a:t>
            </a:r>
          </a:p>
          <a:p>
            <a:pPr>
              <a:buNone/>
            </a:pPr>
            <a:r>
              <a:rPr lang="en-US" dirty="0" smtClean="0"/>
              <a:t>	Source directory: License Files </a:t>
            </a:r>
            <a:r>
              <a:rPr lang="en-US" i="1" dirty="0" smtClean="0"/>
              <a:t>(content will be uploaded to server)</a:t>
            </a:r>
            <a:endParaRPr lang="en-US" dirty="0" smtClean="0"/>
          </a:p>
          <a:p>
            <a:pPr>
              <a:buNone/>
            </a:pPr>
            <a:r>
              <a:rPr lang="en-US" dirty="0" smtClean="0"/>
              <a:t>	Destination directory: </a:t>
            </a:r>
          </a:p>
          <a:p>
            <a:pPr>
              <a:buNone/>
            </a:pPr>
            <a:r>
              <a:rPr lang="en-US" dirty="0" smtClean="0"/>
              <a:t>%ProgramFiles%\Novell\ZENworks\cache\zmd\ZenCache\License Files</a:t>
            </a:r>
          </a:p>
          <a:p>
            <a:pPr>
              <a:buNone/>
            </a:pPr>
            <a:r>
              <a:rPr lang="en-US" dirty="0" smtClean="0"/>
              <a:t>	Copy Option: Copy Always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F0"/>
                </a:solidFill>
              </a:rPr>
              <a:t>What is Novell Zenworks Configuration Management?</a:t>
            </a:r>
            <a:endParaRPr lang="en-US" dirty="0">
              <a:solidFill>
                <a:srgbClr val="00B0F0"/>
              </a:solidFill>
            </a:endParaRPr>
          </a:p>
        </p:txBody>
      </p:sp>
      <p:sp>
        <p:nvSpPr>
          <p:cNvPr id="3" name="Content Placeholder 2"/>
          <p:cNvSpPr>
            <a:spLocks noGrp="1"/>
          </p:cNvSpPr>
          <p:nvPr>
            <p:ph idx="1"/>
          </p:nvPr>
        </p:nvSpPr>
        <p:spPr/>
        <p:txBody>
          <a:bodyPr/>
          <a:lstStyle/>
          <a:p>
            <a:r>
              <a:rPr lang="en-US" dirty="0" smtClean="0"/>
              <a:t>System Management Software from Novell that allows for the management of Workstations and Servers </a:t>
            </a:r>
          </a:p>
          <a:p>
            <a:r>
              <a:rPr lang="en-US" dirty="0" smtClean="0"/>
              <a:t>It is the successor to Novell Zenworks Desktop Management 7.x with ZCM including support for Windows Vista</a:t>
            </a:r>
          </a:p>
          <a:p>
            <a:r>
              <a:rPr lang="en-US" dirty="0" smtClean="0"/>
              <a:t>Made up three product editions: Standard, Advanced, and Enterprise</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ZCM 10 Datatel Bundle (cont.)</a:t>
            </a:r>
            <a:endParaRPr lang="en-US" dirty="0"/>
          </a:p>
        </p:txBody>
      </p:sp>
      <p:sp>
        <p:nvSpPr>
          <p:cNvPr id="3" name="Content Placeholder 2"/>
          <p:cNvSpPr>
            <a:spLocks noGrp="1"/>
          </p:cNvSpPr>
          <p:nvPr>
            <p:ph idx="1"/>
          </p:nvPr>
        </p:nvSpPr>
        <p:spPr/>
        <p:txBody>
          <a:bodyPr/>
          <a:lstStyle/>
          <a:p>
            <a:r>
              <a:rPr lang="en-US" dirty="0" smtClean="0"/>
              <a:t>Add Action – Delay (60 seconds)</a:t>
            </a:r>
          </a:p>
          <a:p>
            <a:r>
              <a:rPr lang="en-US" dirty="0" smtClean="0"/>
              <a:t>Add Action – Install MSI</a:t>
            </a:r>
          </a:p>
          <a:p>
            <a:pPr>
              <a:buNone/>
            </a:pPr>
            <a:r>
              <a:rPr lang="en-US" dirty="0" smtClean="0"/>
              <a:t>Select the datatel msi file along with other files to upload to server MSI Properties:</a:t>
            </a:r>
          </a:p>
          <a:p>
            <a:pPr>
              <a:buNone/>
            </a:pPr>
            <a:endParaRPr lang="en-US" dirty="0" smtClean="0"/>
          </a:p>
          <a:p>
            <a:pPr>
              <a:buNone/>
            </a:pPr>
            <a:r>
              <a:rPr lang="en-US" dirty="0" smtClean="0"/>
              <a:t>DATABASEDIR</a:t>
            </a:r>
          </a:p>
          <a:p>
            <a:pPr>
              <a:buNone/>
            </a:pPr>
            <a:r>
              <a:rPr lang="en-US" dirty="0" smtClean="0"/>
              <a:t>%ProgramFiles%\Novell\ZENworks\cache\zmd\ZenCache\License Files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ZCM 10 Datatel Bundle (cont.)</a:t>
            </a:r>
            <a:endParaRPr lang="en-US" dirty="0"/>
          </a:p>
        </p:txBody>
      </p:sp>
      <p:sp>
        <p:nvSpPr>
          <p:cNvPr id="3" name="Content Placeholder 2"/>
          <p:cNvSpPr>
            <a:spLocks noGrp="1"/>
          </p:cNvSpPr>
          <p:nvPr>
            <p:ph idx="1"/>
          </p:nvPr>
        </p:nvSpPr>
        <p:spPr/>
        <p:txBody>
          <a:bodyPr>
            <a:normAutofit lnSpcReduction="10000"/>
          </a:bodyPr>
          <a:lstStyle/>
          <a:p>
            <a:r>
              <a:rPr lang="en-US" dirty="0" smtClean="0"/>
              <a:t>SETUPTYPE			Standard</a:t>
            </a:r>
          </a:p>
          <a:p>
            <a:r>
              <a:rPr lang="en-US" dirty="0" smtClean="0"/>
              <a:t>ALLUSERS			1</a:t>
            </a:r>
          </a:p>
          <a:p>
            <a:r>
              <a:rPr lang="en-US" dirty="0" smtClean="0"/>
              <a:t>PLATFORMGROUP	1</a:t>
            </a:r>
          </a:p>
          <a:p>
            <a:r>
              <a:rPr lang="en-US" dirty="0" smtClean="0"/>
              <a:t>INSTALLDIR		</a:t>
            </a:r>
          </a:p>
          <a:p>
            <a:pPr>
              <a:buNone/>
            </a:pPr>
            <a:r>
              <a:rPr lang="en-US" dirty="0" smtClean="0"/>
              <a:t>		C:\Program Files\Datatel\UI</a:t>
            </a:r>
          </a:p>
          <a:p>
            <a:r>
              <a:rPr lang="en-US" dirty="0" smtClean="0"/>
              <a:t>HOSTNAME		grace.albemarle.edu</a:t>
            </a:r>
          </a:p>
          <a:p>
            <a:r>
              <a:rPr lang="en-US" dirty="0" smtClean="0"/>
              <a:t>DBNAME		production</a:t>
            </a:r>
          </a:p>
          <a:p>
            <a:r>
              <a:rPr lang="en-US" dirty="0" smtClean="0"/>
              <a:t>DBPATH		/datatel/coll18/production/apphome</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ZCM 10 Datatel Bundle (cont.)</a:t>
            </a:r>
            <a:endParaRPr lang="en-US" dirty="0"/>
          </a:p>
        </p:txBody>
      </p:sp>
      <p:sp>
        <p:nvSpPr>
          <p:cNvPr id="3" name="Content Placeholder 2"/>
          <p:cNvSpPr>
            <a:spLocks noGrp="1"/>
          </p:cNvSpPr>
          <p:nvPr>
            <p:ph idx="1"/>
          </p:nvPr>
        </p:nvSpPr>
        <p:spPr/>
        <p:txBody>
          <a:bodyPr>
            <a:normAutofit fontScale="92500"/>
          </a:bodyPr>
          <a:lstStyle/>
          <a:p>
            <a:r>
              <a:rPr lang="en-US" dirty="0" smtClean="0"/>
              <a:t>Add Action – Delay  (30 seconds)</a:t>
            </a:r>
          </a:p>
          <a:p>
            <a:r>
              <a:rPr lang="en-US" dirty="0" smtClean="0"/>
              <a:t>Add Action – Launch Windows Executable</a:t>
            </a:r>
          </a:p>
          <a:p>
            <a:pPr>
              <a:buNone/>
            </a:pPr>
            <a:r>
              <a:rPr lang="en-US" dirty="0" smtClean="0"/>
              <a:t>Launch Windows Executable</a:t>
            </a:r>
          </a:p>
          <a:p>
            <a:pPr>
              <a:buNone/>
            </a:pPr>
            <a:r>
              <a:rPr lang="en-US" dirty="0" smtClean="0"/>
              <a:t>Command:  %ProgramFiles%\Datatel\UI\datatel.exe</a:t>
            </a:r>
          </a:p>
          <a:p>
            <a:pPr>
              <a:buNone/>
            </a:pPr>
            <a:r>
              <a:rPr lang="en-US" dirty="0" smtClean="0"/>
              <a:t>Command Line Parameters:</a:t>
            </a:r>
          </a:p>
          <a:p>
            <a:pPr>
              <a:buNone/>
            </a:pPr>
            <a:r>
              <a:rPr lang="en-US" dirty="0" smtClean="0"/>
              <a:t>	/n "C:\Documents and Settings\All Users\Application Data\Datatel\startup.wis"</a:t>
            </a:r>
          </a:p>
          <a:p>
            <a:pPr>
              <a:buNone/>
            </a:pP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ZCM 10 Datatel Bundle (cont.)</a:t>
            </a:r>
            <a:endParaRPr lang="en-US" dirty="0"/>
          </a:p>
        </p:txBody>
      </p:sp>
      <p:sp>
        <p:nvSpPr>
          <p:cNvPr id="3" name="Content Placeholder 2"/>
          <p:cNvSpPr>
            <a:spLocks noGrp="1"/>
          </p:cNvSpPr>
          <p:nvPr>
            <p:ph idx="1"/>
          </p:nvPr>
        </p:nvSpPr>
        <p:spPr/>
        <p:txBody>
          <a:bodyPr/>
          <a:lstStyle/>
          <a:p>
            <a:pPr>
              <a:buNone/>
            </a:pPr>
            <a:r>
              <a:rPr lang="en-US" i="1" dirty="0" smtClean="0"/>
              <a:t>Run as normal user</a:t>
            </a:r>
            <a:endParaRPr lang="en-US" dirty="0" smtClean="0"/>
          </a:p>
          <a:p>
            <a:pPr>
              <a:buNone/>
            </a:pPr>
            <a:r>
              <a:rPr lang="en-US" dirty="0" smtClean="0"/>
              <a:t>Wait before proceeding to next action: Wait until action complete</a:t>
            </a:r>
          </a:p>
          <a:p>
            <a:pPr>
              <a:buNone/>
            </a:pP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ZCM 10 Datatel Bundle (cont.)</a:t>
            </a:r>
            <a:endParaRPr lang="en-US" dirty="0"/>
          </a:p>
        </p:txBody>
      </p:sp>
      <p:sp>
        <p:nvSpPr>
          <p:cNvPr id="3" name="Content Placeholder 2"/>
          <p:cNvSpPr>
            <a:spLocks noGrp="1"/>
          </p:cNvSpPr>
          <p:nvPr>
            <p:ph idx="1"/>
          </p:nvPr>
        </p:nvSpPr>
        <p:spPr/>
        <p:txBody>
          <a:bodyPr>
            <a:normAutofit/>
          </a:bodyPr>
          <a:lstStyle/>
          <a:p>
            <a:r>
              <a:rPr lang="en-US" dirty="0" smtClean="0"/>
              <a:t>Add Action – Delay (15 seconds)</a:t>
            </a:r>
          </a:p>
          <a:p>
            <a:r>
              <a:rPr lang="en-US" dirty="0" smtClean="0"/>
              <a:t>Add Action – Install File</a:t>
            </a:r>
          </a:p>
          <a:p>
            <a:pPr>
              <a:buNone/>
            </a:pPr>
            <a:r>
              <a:rPr lang="en-US" dirty="0" smtClean="0"/>
              <a:t>Source directory:  </a:t>
            </a:r>
            <a:r>
              <a:rPr lang="en-US" i="1" dirty="0" smtClean="0"/>
              <a:t>(content will be uploaded to server)</a:t>
            </a:r>
            <a:endParaRPr lang="en-US" dirty="0" smtClean="0"/>
          </a:p>
          <a:p>
            <a:pPr>
              <a:buNone/>
            </a:pPr>
            <a:r>
              <a:rPr lang="en-US" dirty="0" smtClean="0"/>
              <a:t>	File to be installed: DATATEL.INI</a:t>
            </a:r>
          </a:p>
          <a:p>
            <a:pPr>
              <a:buNone/>
            </a:pPr>
            <a:r>
              <a:rPr lang="en-US" b="1" dirty="0" smtClean="0"/>
              <a:t>	</a:t>
            </a:r>
            <a:r>
              <a:rPr lang="en-US" dirty="0" smtClean="0"/>
              <a:t>Destination directory: %userprofile%\My Documents\Datatel\</a:t>
            </a:r>
          </a:p>
          <a:p>
            <a:pPr>
              <a:buNone/>
            </a:pPr>
            <a:r>
              <a:rPr lang="en-US" dirty="0" smtClean="0"/>
              <a:t>Copy Option: Copy Always</a:t>
            </a:r>
          </a:p>
          <a:p>
            <a:pPr>
              <a:buNone/>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ZCM 10 Datatel Bundle (cont.)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Once the application has been created go to the Uninstall Tab and enable the uninstall option:</a:t>
            </a:r>
          </a:p>
          <a:p>
            <a:pPr>
              <a:buNone/>
            </a:pPr>
            <a:r>
              <a:rPr lang="en-US" dirty="0" smtClean="0"/>
              <a:t>Select the Uninstall Tab-Options and enable:</a:t>
            </a:r>
          </a:p>
          <a:p>
            <a:pPr>
              <a:buNone/>
            </a:pPr>
            <a:r>
              <a:rPr lang="en-US" dirty="0" smtClean="0"/>
              <a:t>		Enable Uninstall</a:t>
            </a:r>
          </a:p>
          <a:p>
            <a:pPr>
              <a:buNone/>
            </a:pPr>
            <a:r>
              <a:rPr lang="en-US" dirty="0" smtClean="0"/>
              <a:t>		Allow user to perform uninstall</a:t>
            </a:r>
          </a:p>
          <a:p>
            <a:pPr>
              <a:buNone/>
            </a:pPr>
            <a:r>
              <a:rPr lang="en-US" dirty="0" smtClean="0"/>
              <a:t>		Click Apply</a:t>
            </a:r>
          </a:p>
          <a:p>
            <a:r>
              <a:rPr lang="en-US" dirty="0" smtClean="0"/>
              <a:t>Zenworks keeps track of all the actions created in a bundle, so when you enable the uninstall option it, which is not enable by default, all the uninstall options are set </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1600200"/>
            <a:ext cx="6480048" cy="2301240"/>
          </a:xfrm>
        </p:spPr>
        <p:txBody>
          <a:bodyPr>
            <a:normAutofit fontScale="90000"/>
          </a:bodyPr>
          <a:lstStyle/>
          <a:p>
            <a:r>
              <a:rPr smtClean="0"/>
              <a:t>Roundtable discussion on imaging and application deployment</a:t>
            </a:r>
            <a:br>
              <a:rPr smtClean="0"/>
            </a:b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Basic Capabilities of ZCM 10</a:t>
            </a:r>
            <a:endParaRPr lang="en-US" dirty="0">
              <a:solidFill>
                <a:srgbClr val="00B0F0"/>
              </a:solidFill>
            </a:endParaRPr>
          </a:p>
        </p:txBody>
      </p:sp>
      <p:sp>
        <p:nvSpPr>
          <p:cNvPr id="3" name="Content Placeholder 2"/>
          <p:cNvSpPr>
            <a:spLocks noGrp="1"/>
          </p:cNvSpPr>
          <p:nvPr>
            <p:ph idx="1"/>
          </p:nvPr>
        </p:nvSpPr>
        <p:spPr/>
        <p:txBody>
          <a:bodyPr>
            <a:normAutofit fontScale="55000" lnSpcReduction="20000"/>
          </a:bodyPr>
          <a:lstStyle/>
          <a:p>
            <a:r>
              <a:rPr lang="fr-FR" dirty="0" smtClean="0"/>
              <a:t>Imaging</a:t>
            </a:r>
          </a:p>
          <a:p>
            <a:r>
              <a:rPr lang="en-US" dirty="0" smtClean="0"/>
              <a:t>Policy Based  Management of workstation or severs</a:t>
            </a:r>
          </a:p>
          <a:p>
            <a:pPr lvl="1"/>
            <a:r>
              <a:rPr lang="en-US" dirty="0" smtClean="0"/>
              <a:t>Browser Bookmarks</a:t>
            </a:r>
          </a:p>
          <a:p>
            <a:pPr lvl="1"/>
            <a:r>
              <a:rPr lang="en-US" dirty="0" smtClean="0"/>
              <a:t>Dynamic Local User </a:t>
            </a:r>
          </a:p>
          <a:p>
            <a:pPr lvl="1"/>
            <a:r>
              <a:rPr lang="en-US" dirty="0" smtClean="0"/>
              <a:t>Local File Rights</a:t>
            </a:r>
          </a:p>
          <a:p>
            <a:pPr lvl="1"/>
            <a:r>
              <a:rPr lang="en-US" dirty="0" smtClean="0"/>
              <a:t>Printer</a:t>
            </a:r>
          </a:p>
          <a:p>
            <a:pPr lvl="1"/>
            <a:r>
              <a:rPr lang="en-US" dirty="0" smtClean="0"/>
              <a:t>Remote Management</a:t>
            </a:r>
          </a:p>
          <a:p>
            <a:pPr lvl="1"/>
            <a:r>
              <a:rPr lang="en-US" dirty="0" smtClean="0"/>
              <a:t>Roaming Profile</a:t>
            </a:r>
          </a:p>
          <a:p>
            <a:pPr lvl="1"/>
            <a:r>
              <a:rPr lang="en-US" dirty="0" smtClean="0"/>
              <a:t>SNMP</a:t>
            </a:r>
          </a:p>
          <a:p>
            <a:pPr lvl="1"/>
            <a:r>
              <a:rPr lang="en-US" dirty="0" smtClean="0"/>
              <a:t>Windows Group</a:t>
            </a:r>
          </a:p>
          <a:p>
            <a:pPr lvl="1"/>
            <a:r>
              <a:rPr lang="en-US" dirty="0" smtClean="0"/>
              <a:t>Zenworks Explorer Configuration</a:t>
            </a:r>
          </a:p>
          <a:p>
            <a:r>
              <a:rPr lang="en-US" dirty="0" smtClean="0"/>
              <a:t>Software Deployment</a:t>
            </a:r>
          </a:p>
          <a:p>
            <a:r>
              <a:rPr lang="en-US" dirty="0" smtClean="0"/>
              <a:t>Inventory Reporting</a:t>
            </a:r>
          </a:p>
          <a:p>
            <a:r>
              <a:rPr lang="en-US" dirty="0" smtClean="0"/>
              <a:t>Windows updates and 3</a:t>
            </a:r>
            <a:r>
              <a:rPr lang="en-US" baseline="30000" dirty="0" smtClean="0"/>
              <a:t>rd</a:t>
            </a:r>
            <a:r>
              <a:rPr lang="en-US" dirty="0" smtClean="0"/>
              <a:t> party application updates through Patch Management software</a:t>
            </a:r>
          </a:p>
          <a:p>
            <a:pPr lvl="1"/>
            <a:r>
              <a:rPr lang="en-US" dirty="0" smtClean="0"/>
              <a:t>Which can be purchase separately and setup independently of ZCM 10</a:t>
            </a:r>
          </a:p>
          <a:p>
            <a:pPr lvl="1"/>
            <a:r>
              <a:rPr lang="en-US" dirty="0" smtClean="0"/>
              <a:t>Integration into ZCM 10 through purchasing the Advanced and Enterprise Editions of ZCM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F0"/>
                </a:solidFill>
              </a:rPr>
              <a:t>Server Hardware Requirements</a:t>
            </a:r>
            <a:endParaRPr lang="en-US" dirty="0">
              <a:solidFill>
                <a:srgbClr val="00B0F0"/>
              </a:solidFill>
            </a:endParaRPr>
          </a:p>
        </p:txBody>
      </p:sp>
      <p:sp>
        <p:nvSpPr>
          <p:cNvPr id="3" name="Content Placeholder 2"/>
          <p:cNvSpPr>
            <a:spLocks noGrp="1"/>
          </p:cNvSpPr>
          <p:nvPr>
            <p:ph idx="1"/>
          </p:nvPr>
        </p:nvSpPr>
        <p:spPr/>
        <p:txBody>
          <a:bodyPr>
            <a:normAutofit fontScale="77500" lnSpcReduction="20000"/>
          </a:bodyPr>
          <a:lstStyle/>
          <a:p>
            <a:pPr>
              <a:buNone/>
            </a:pPr>
            <a:r>
              <a:rPr lang="en-US" dirty="0" smtClean="0"/>
              <a:t>Novell Recommendations:</a:t>
            </a:r>
          </a:p>
          <a:p>
            <a:r>
              <a:rPr lang="en-US" dirty="0" smtClean="0"/>
              <a:t>CPU operating at 2.8 GHz or greater</a:t>
            </a:r>
          </a:p>
          <a:p>
            <a:r>
              <a:rPr lang="en-US" dirty="0" smtClean="0"/>
              <a:t>2 GB of RAM minimum, 4 GB of RAM recommended</a:t>
            </a:r>
          </a:p>
          <a:p>
            <a:r>
              <a:rPr lang="en-US" dirty="0" smtClean="0"/>
              <a:t>Display resolution: 1024 × 768 with 256 colors</a:t>
            </a:r>
          </a:p>
          <a:p>
            <a:r>
              <a:rPr lang="en-US" dirty="0" smtClean="0"/>
              <a:t>Disk space: 2 GB minimum for installing, 4 GB for running. Add an additional 10 GB if running path management</a:t>
            </a:r>
          </a:p>
          <a:p>
            <a:pPr>
              <a:buNone/>
            </a:pPr>
            <a:r>
              <a:rPr lang="en-US" dirty="0" smtClean="0"/>
              <a:t>Recommendations (not from Novell):</a:t>
            </a:r>
          </a:p>
          <a:p>
            <a:r>
              <a:rPr lang="en-US" dirty="0" smtClean="0"/>
              <a:t>Dual core or Quad core processor</a:t>
            </a:r>
          </a:p>
          <a:p>
            <a:r>
              <a:rPr lang="en-US" dirty="0" smtClean="0"/>
              <a:t>4 GB of RAM if installing 32 bit operating system , if running 64 bit operating system load up on RAM</a:t>
            </a:r>
          </a:p>
          <a:p>
            <a:r>
              <a:rPr lang="en-US" dirty="0" smtClean="0"/>
              <a:t>Disk space: Will depend on how much content you plan to upload to ZCM – recommend over 500 GB</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782762"/>
          </a:xfrm>
        </p:spPr>
        <p:txBody>
          <a:bodyPr>
            <a:normAutofit fontScale="90000"/>
          </a:bodyPr>
          <a:lstStyle/>
          <a:p>
            <a:r>
              <a:rPr lang="en-US" dirty="0" smtClean="0">
                <a:solidFill>
                  <a:srgbClr val="00B0F0"/>
                </a:solidFill>
              </a:rPr>
              <a:t>Supported Server Operating Systems for Primary and Satellite Servers</a:t>
            </a:r>
            <a:endParaRPr lang="en-US" dirty="0">
              <a:solidFill>
                <a:srgbClr val="00B0F0"/>
              </a:solidFill>
            </a:endParaRPr>
          </a:p>
        </p:txBody>
      </p:sp>
      <p:sp>
        <p:nvSpPr>
          <p:cNvPr id="3" name="Content Placeholder 2"/>
          <p:cNvSpPr>
            <a:spLocks noGrp="1"/>
          </p:cNvSpPr>
          <p:nvPr>
            <p:ph idx="1"/>
          </p:nvPr>
        </p:nvSpPr>
        <p:spPr>
          <a:xfrm>
            <a:off x="457200" y="2057400"/>
            <a:ext cx="7467600" cy="4525963"/>
          </a:xfrm>
        </p:spPr>
        <p:txBody>
          <a:bodyPr/>
          <a:lstStyle/>
          <a:p>
            <a:r>
              <a:rPr lang="en-US" sz="2400" dirty="0" smtClean="0"/>
              <a:t>SUSE Linux Enterprise Server 10 x86, x86-64</a:t>
            </a:r>
          </a:p>
          <a:p>
            <a:r>
              <a:rPr lang="en-US" sz="2400" dirty="0" smtClean="0"/>
              <a:t>Open Enterprise Server 2 (OES Linux) x86, x86-64</a:t>
            </a:r>
          </a:p>
          <a:p>
            <a:r>
              <a:rPr lang="en-US" sz="2400" dirty="0" smtClean="0"/>
              <a:t>Windows 2003 Server SP1 x86, x86-64</a:t>
            </a:r>
          </a:p>
          <a:p>
            <a:r>
              <a:rPr lang="en-US" sz="2400" dirty="0" smtClean="0"/>
              <a:t>Windows 2003 Server R2  x86, x86-64</a:t>
            </a:r>
          </a:p>
          <a:p>
            <a:pPr>
              <a:buNone/>
            </a:pPr>
            <a:endParaRPr lang="en-US" sz="2400" dirty="0" smtClean="0"/>
          </a:p>
          <a:p>
            <a:pPr>
              <a:buNone/>
            </a:pPr>
            <a:r>
              <a:rPr lang="en-US" sz="2400" dirty="0" smtClean="0"/>
              <a:t>*.NET Framework 2.0 is required for all Windows 2003 servers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F0"/>
                </a:solidFill>
              </a:rPr>
              <a:t>Workstation Hardware Requirements</a:t>
            </a:r>
            <a:endParaRPr lang="en-US" dirty="0">
              <a:solidFill>
                <a:srgbClr val="00B0F0"/>
              </a:solidFill>
            </a:endParaRPr>
          </a:p>
        </p:txBody>
      </p:sp>
      <p:sp>
        <p:nvSpPr>
          <p:cNvPr id="3" name="Content Placeholder 2"/>
          <p:cNvSpPr>
            <a:spLocks noGrp="1"/>
          </p:cNvSpPr>
          <p:nvPr>
            <p:ph idx="1"/>
          </p:nvPr>
        </p:nvSpPr>
        <p:spPr/>
        <p:txBody>
          <a:bodyPr>
            <a:normAutofit lnSpcReduction="10000"/>
          </a:bodyPr>
          <a:lstStyle/>
          <a:p>
            <a:pPr>
              <a:buNone/>
            </a:pPr>
            <a:r>
              <a:rPr lang="en-US" dirty="0" smtClean="0"/>
              <a:t>Novell Recommendations:</a:t>
            </a:r>
          </a:p>
          <a:p>
            <a:r>
              <a:rPr lang="en-US" dirty="0" smtClean="0"/>
              <a:t>CPU operating at 700 MHz or greater</a:t>
            </a:r>
          </a:p>
          <a:p>
            <a:r>
              <a:rPr lang="en-US" dirty="0" smtClean="0"/>
              <a:t>256 MB of RAM minimum, 512 MB of RAM recommended</a:t>
            </a:r>
          </a:p>
          <a:p>
            <a:r>
              <a:rPr lang="en-US" dirty="0" smtClean="0"/>
              <a:t>Display resolution: 1024 × 768 with 256 colors</a:t>
            </a:r>
          </a:p>
          <a:p>
            <a:pPr>
              <a:buNone/>
            </a:pPr>
            <a:r>
              <a:rPr lang="en-US" dirty="0" smtClean="0"/>
              <a:t>Recommendations (not from Novell):</a:t>
            </a:r>
          </a:p>
          <a:p>
            <a:r>
              <a:rPr lang="en-US" dirty="0" smtClean="0"/>
              <a:t>CPU operating at 2.0 GHz or greater</a:t>
            </a:r>
          </a:p>
          <a:p>
            <a:r>
              <a:rPr lang="en-US" dirty="0" smtClean="0"/>
              <a:t>40 GB Hard Drive or greater</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COA Workstation Base Line</a:t>
            </a:r>
            <a:endParaRPr lang="en-US" dirty="0">
              <a:solidFill>
                <a:srgbClr val="00B0F0"/>
              </a:solidFill>
            </a:endParaRPr>
          </a:p>
        </p:txBody>
      </p:sp>
      <p:sp>
        <p:nvSpPr>
          <p:cNvPr id="3" name="Content Placeholder 2"/>
          <p:cNvSpPr>
            <a:spLocks noGrp="1"/>
          </p:cNvSpPr>
          <p:nvPr>
            <p:ph idx="1"/>
          </p:nvPr>
        </p:nvSpPr>
        <p:spPr/>
        <p:txBody>
          <a:bodyPr>
            <a:normAutofit fontScale="92500" lnSpcReduction="20000"/>
          </a:bodyPr>
          <a:lstStyle/>
          <a:p>
            <a:r>
              <a:rPr lang="en-US" dirty="0" smtClean="0"/>
              <a:t>HP/Compaq Evo D510 Convertible Desktop</a:t>
            </a:r>
          </a:p>
          <a:p>
            <a:pPr lvl="1"/>
            <a:r>
              <a:rPr lang="en-US" dirty="0" smtClean="0"/>
              <a:t>CPU: P4 2.0 GHz</a:t>
            </a:r>
          </a:p>
          <a:p>
            <a:pPr lvl="1"/>
            <a:r>
              <a:rPr lang="en-US" dirty="0" smtClean="0"/>
              <a:t>Memory: 512 MB</a:t>
            </a:r>
          </a:p>
          <a:p>
            <a:pPr lvl="1"/>
            <a:r>
              <a:rPr lang="en-US" dirty="0" smtClean="0"/>
              <a:t>Hard drive: 40 GB</a:t>
            </a:r>
          </a:p>
          <a:p>
            <a:endParaRPr lang="en-US" dirty="0" smtClean="0"/>
          </a:p>
          <a:p>
            <a:r>
              <a:rPr lang="en-US" dirty="0" smtClean="0"/>
              <a:t>HP/Compaq D530 series Convertible Desktop</a:t>
            </a:r>
          </a:p>
          <a:p>
            <a:pPr lvl="1"/>
            <a:r>
              <a:rPr lang="en-US" dirty="0" smtClean="0"/>
              <a:t>CPU: P4 2.66 GHz</a:t>
            </a:r>
          </a:p>
          <a:p>
            <a:pPr lvl="1"/>
            <a:r>
              <a:rPr lang="en-US" dirty="0" smtClean="0"/>
              <a:t>Memory: 512 MB</a:t>
            </a:r>
          </a:p>
          <a:p>
            <a:pPr lvl="1"/>
            <a:r>
              <a:rPr lang="en-US" dirty="0" smtClean="0"/>
              <a:t>Hard drive: 40 GB</a:t>
            </a:r>
          </a:p>
          <a:p>
            <a:pPr lvl="1">
              <a:buNone/>
            </a:pP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F0"/>
                </a:solidFill>
              </a:rPr>
              <a:t>Support Workstation Operating Systems</a:t>
            </a:r>
            <a:endParaRPr lang="en-US" dirty="0">
              <a:solidFill>
                <a:srgbClr val="00B0F0"/>
              </a:solidFill>
            </a:endParaRPr>
          </a:p>
        </p:txBody>
      </p:sp>
      <p:sp>
        <p:nvSpPr>
          <p:cNvPr id="3" name="Content Placeholder 2"/>
          <p:cNvSpPr>
            <a:spLocks noGrp="1"/>
          </p:cNvSpPr>
          <p:nvPr>
            <p:ph idx="1"/>
          </p:nvPr>
        </p:nvSpPr>
        <p:spPr/>
        <p:txBody>
          <a:bodyPr>
            <a:normAutofit fontScale="85000" lnSpcReduction="20000"/>
          </a:bodyPr>
          <a:lstStyle/>
          <a:p>
            <a:r>
              <a:rPr lang="en-US" dirty="0" smtClean="0"/>
              <a:t>Windows 2000 Professional SP4 x86</a:t>
            </a:r>
          </a:p>
          <a:p>
            <a:r>
              <a:rPr lang="en-US" dirty="0" smtClean="0"/>
              <a:t>Windows Embedded XP SP2</a:t>
            </a:r>
          </a:p>
          <a:p>
            <a:r>
              <a:rPr lang="en-US" dirty="0" smtClean="0"/>
              <a:t>Windows Embedded XP SP3</a:t>
            </a:r>
          </a:p>
          <a:p>
            <a:r>
              <a:rPr lang="en-US" dirty="0" smtClean="0"/>
              <a:t>Windows Vista x86, x86-64 (Business, Ultimate, and Enterprise versions only; Home versions are not supported)</a:t>
            </a:r>
          </a:p>
          <a:p>
            <a:r>
              <a:rPr lang="en-US" dirty="0" smtClean="0"/>
              <a:t>Windows Vista SP1 x86, x86-64 (Business, Ultimate, and Enterprise versions only; Home versions are not supported)</a:t>
            </a:r>
          </a:p>
          <a:p>
            <a:r>
              <a:rPr lang="en-US" dirty="0" smtClean="0"/>
              <a:t>Windows XP Professional SP2 x86 and SP3 x86</a:t>
            </a:r>
          </a:p>
          <a:p>
            <a:r>
              <a:rPr lang="en-US" dirty="0" smtClean="0"/>
              <a:t>Windows XP Tablet PC Edition SP2</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264</TotalTime>
  <Words>1437</Words>
  <Application>Microsoft Office PowerPoint</Application>
  <PresentationFormat>On-screen Show (4:3)</PresentationFormat>
  <Paragraphs>230</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Technic</vt:lpstr>
      <vt:lpstr>IPPS – PC Technician - Imaging</vt:lpstr>
      <vt:lpstr>Outline of Topics</vt:lpstr>
      <vt:lpstr>What is Novell Zenworks Configuration Management?</vt:lpstr>
      <vt:lpstr>Basic Capabilities of ZCM 10</vt:lpstr>
      <vt:lpstr>Server Hardware Requirements</vt:lpstr>
      <vt:lpstr>Supported Server Operating Systems for Primary and Satellite Servers</vt:lpstr>
      <vt:lpstr>Workstation Hardware Requirements</vt:lpstr>
      <vt:lpstr>COA Workstation Base Line</vt:lpstr>
      <vt:lpstr>Support Workstation Operating Systems</vt:lpstr>
      <vt:lpstr>More Information on ZCM 10</vt:lpstr>
      <vt:lpstr>More Information on ZCM 10 (continue)</vt:lpstr>
      <vt:lpstr>Methods for taking or deploying an image</vt:lpstr>
      <vt:lpstr>Creating a Windows XP Image</vt:lpstr>
      <vt:lpstr>Creating a Windows XP Image (cont.)</vt:lpstr>
      <vt:lpstr>Creating a Windows XP Image (cont.)</vt:lpstr>
      <vt:lpstr>Creating a Windows XP Image (cont.)</vt:lpstr>
      <vt:lpstr>Creating a Windows XP Image (cont.)</vt:lpstr>
      <vt:lpstr>Creating a Windows XP Image (cont.)</vt:lpstr>
      <vt:lpstr>Creating a Windows XP Image (cont.)</vt:lpstr>
      <vt:lpstr>Creating a Windows XP Image (cont.)</vt:lpstr>
      <vt:lpstr>Creating a Windows XP Image (cont.)</vt:lpstr>
      <vt:lpstr>Creating a Windows XP Image (cont.)</vt:lpstr>
      <vt:lpstr>Creating a Windows XP Image (cont.)</vt:lpstr>
      <vt:lpstr>Deploying an image</vt:lpstr>
      <vt:lpstr>Deploying a image (cont.)</vt:lpstr>
      <vt:lpstr>Deploying a image (cont.)</vt:lpstr>
      <vt:lpstr>Deploying a image (cont.)</vt:lpstr>
      <vt:lpstr>Deploying Datatel UI 2.3 through ZCM 10 </vt:lpstr>
      <vt:lpstr>Creating ZCM 10 Datatel Bundle</vt:lpstr>
      <vt:lpstr>Creating ZCM 10 Datatel Bundle (cont.)</vt:lpstr>
      <vt:lpstr>Creating ZCM 10 Datatel Bundle (cont.)</vt:lpstr>
      <vt:lpstr>Creating ZCM 10 Datatel Bundle (cont.)</vt:lpstr>
      <vt:lpstr>Creating ZCM 10 Datatel Bundle (cont.)</vt:lpstr>
      <vt:lpstr>Creating ZCM 10 Datatel Bundle (cont.)</vt:lpstr>
      <vt:lpstr>Creating ZCM 10 Datatel Bundle (cont.)</vt:lpstr>
      <vt:lpstr>Roundtable discussion on imaging and application deployment </vt:lpstr>
    </vt:vector>
  </TitlesOfParts>
  <Company>College of the Albemarle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IPPS – PC Technician - Imaging</dc:title>
  <dc:creator>christopher_ward</dc:creator>
  <cp:lastModifiedBy>christopher_ward</cp:lastModifiedBy>
  <cp:revision>52</cp:revision>
  <dcterms:created xsi:type="dcterms:W3CDTF">2009-04-28T14:34:47Z</dcterms:created>
  <dcterms:modified xsi:type="dcterms:W3CDTF">2009-06-24T19:19:57Z</dcterms:modified>
</cp:coreProperties>
</file>