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5D893D-57DE-4A1D-9C2F-C4A809E5A6AA}" v="20" dt="2025-02-15T18:27:07.046"/>
    <p1510:client id="{F722C02D-E19C-48CA-860E-81F0D5707619}" v="1" dt="2025-02-15T19:14:03.0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ie Triche" userId="25c4ac517a33dbd5" providerId="LiveId" clId="{F722C02D-E19C-48CA-860E-81F0D5707619}"/>
    <pc:docChg chg="addSld delSld modSld">
      <pc:chgData name="Edie Triche" userId="25c4ac517a33dbd5" providerId="LiveId" clId="{F722C02D-E19C-48CA-860E-81F0D5707619}" dt="2025-02-15T19:14:19.125" v="2" actId="2696"/>
      <pc:docMkLst>
        <pc:docMk/>
      </pc:docMkLst>
      <pc:sldChg chg="modSp mod">
        <pc:chgData name="Edie Triche" userId="25c4ac517a33dbd5" providerId="LiveId" clId="{F722C02D-E19C-48CA-860E-81F0D5707619}" dt="2025-02-15T19:12:27.608" v="0" actId="166"/>
        <pc:sldMkLst>
          <pc:docMk/>
          <pc:sldMk cId="3141238038" sldId="256"/>
        </pc:sldMkLst>
        <pc:picChg chg="ord">
          <ac:chgData name="Edie Triche" userId="25c4ac517a33dbd5" providerId="LiveId" clId="{F722C02D-E19C-48CA-860E-81F0D5707619}" dt="2025-02-15T19:12:27.608" v="0" actId="166"/>
          <ac:picMkLst>
            <pc:docMk/>
            <pc:sldMk cId="3141238038" sldId="256"/>
            <ac:picMk id="6" creationId="{F6E97E66-84A3-2C74-7418-D5CDB46CDC62}"/>
          </ac:picMkLst>
        </pc:picChg>
      </pc:sldChg>
      <pc:sldChg chg="add del">
        <pc:chgData name="Edie Triche" userId="25c4ac517a33dbd5" providerId="LiveId" clId="{F722C02D-E19C-48CA-860E-81F0D5707619}" dt="2025-02-15T19:14:19.125" v="2" actId="2696"/>
        <pc:sldMkLst>
          <pc:docMk/>
          <pc:sldMk cId="152562039" sldId="257"/>
        </pc:sldMkLst>
      </pc:sldChg>
    </pc:docChg>
  </pc:docChgLst>
  <pc:docChgLst>
    <pc:chgData name="Edie Triche" userId="25c4ac517a33dbd5" providerId="LiveId" clId="{3D667573-304B-4049-8BAD-11FC6148819D}"/>
    <pc:docChg chg="modSld">
      <pc:chgData name="Edie Triche" userId="25c4ac517a33dbd5" providerId="LiveId" clId="{3D667573-304B-4049-8BAD-11FC6148819D}" dt="2025-02-15T18:58:40.699" v="0" actId="14100"/>
      <pc:docMkLst>
        <pc:docMk/>
      </pc:docMkLst>
      <pc:sldChg chg="modSp mod">
        <pc:chgData name="Edie Triche" userId="25c4ac517a33dbd5" providerId="LiveId" clId="{3D667573-304B-4049-8BAD-11FC6148819D}" dt="2025-02-15T18:58:40.699" v="0" actId="14100"/>
        <pc:sldMkLst>
          <pc:docMk/>
          <pc:sldMk cId="3141238038" sldId="256"/>
        </pc:sldMkLst>
        <pc:picChg chg="mod">
          <ac:chgData name="Edie Triche" userId="25c4ac517a33dbd5" providerId="LiveId" clId="{3D667573-304B-4049-8BAD-11FC6148819D}" dt="2025-02-15T18:58:40.699" v="0" actId="14100"/>
          <ac:picMkLst>
            <pc:docMk/>
            <pc:sldMk cId="3141238038" sldId="256"/>
            <ac:picMk id="6" creationId="{F6E97E66-84A3-2C74-7418-D5CDB46CDC62}"/>
          </ac:picMkLst>
        </pc:picChg>
      </pc:sldChg>
    </pc:docChg>
  </pc:docChgLst>
  <pc:docChgLst>
    <pc:chgData name="Edie Triche" userId="25c4ac517a33dbd5" providerId="LiveId" clId="{265D893D-57DE-4A1D-9C2F-C4A809E5A6AA}"/>
    <pc:docChg chg="custSel modSld">
      <pc:chgData name="Edie Triche" userId="25c4ac517a33dbd5" providerId="LiveId" clId="{265D893D-57DE-4A1D-9C2F-C4A809E5A6AA}" dt="2025-02-15T18:57:28.276" v="771" actId="1076"/>
      <pc:docMkLst>
        <pc:docMk/>
      </pc:docMkLst>
      <pc:sldChg chg="addSp delSp modSp mod">
        <pc:chgData name="Edie Triche" userId="25c4ac517a33dbd5" providerId="LiveId" clId="{265D893D-57DE-4A1D-9C2F-C4A809E5A6AA}" dt="2025-02-15T18:57:28.276" v="771" actId="1076"/>
        <pc:sldMkLst>
          <pc:docMk/>
          <pc:sldMk cId="3141238038" sldId="256"/>
        </pc:sldMkLst>
        <pc:spChg chg="add mod">
          <ac:chgData name="Edie Triche" userId="25c4ac517a33dbd5" providerId="LiveId" clId="{265D893D-57DE-4A1D-9C2F-C4A809E5A6AA}" dt="2025-02-15T17:59:45.724" v="78" actId="14100"/>
          <ac:spMkLst>
            <pc:docMk/>
            <pc:sldMk cId="3141238038" sldId="256"/>
            <ac:spMk id="2" creationId="{651530FF-C303-4E54-6E71-87F63C6506A5}"/>
          </ac:spMkLst>
        </pc:spChg>
        <pc:spChg chg="add mod">
          <ac:chgData name="Edie Triche" userId="25c4ac517a33dbd5" providerId="LiveId" clId="{265D893D-57DE-4A1D-9C2F-C4A809E5A6AA}" dt="2025-02-15T17:57:14.121" v="59" actId="14100"/>
          <ac:spMkLst>
            <pc:docMk/>
            <pc:sldMk cId="3141238038" sldId="256"/>
            <ac:spMk id="3" creationId="{33633650-4D12-4916-DBCB-836462AAF598}"/>
          </ac:spMkLst>
        </pc:spChg>
        <pc:spChg chg="add mod">
          <ac:chgData name="Edie Triche" userId="25c4ac517a33dbd5" providerId="LiveId" clId="{265D893D-57DE-4A1D-9C2F-C4A809E5A6AA}" dt="2025-02-15T18:02:30.526" v="126" actId="14100"/>
          <ac:spMkLst>
            <pc:docMk/>
            <pc:sldMk cId="3141238038" sldId="256"/>
            <ac:spMk id="4" creationId="{D2AA2E73-697D-D449-5F2B-AA449FAD26E2}"/>
          </ac:spMkLst>
        </pc:spChg>
        <pc:spChg chg="add mod">
          <ac:chgData name="Edie Triche" userId="25c4ac517a33dbd5" providerId="LiveId" clId="{265D893D-57DE-4A1D-9C2F-C4A809E5A6AA}" dt="2025-02-15T13:16:32.367" v="16" actId="1076"/>
          <ac:spMkLst>
            <pc:docMk/>
            <pc:sldMk cId="3141238038" sldId="256"/>
            <ac:spMk id="7" creationId="{342122F1-2097-7B58-3F86-6D95771F5A70}"/>
          </ac:spMkLst>
        </pc:spChg>
        <pc:spChg chg="add mod">
          <ac:chgData name="Edie Triche" userId="25c4ac517a33dbd5" providerId="LiveId" clId="{265D893D-57DE-4A1D-9C2F-C4A809E5A6AA}" dt="2025-02-15T13:17:06.453" v="20" actId="20577"/>
          <ac:spMkLst>
            <pc:docMk/>
            <pc:sldMk cId="3141238038" sldId="256"/>
            <ac:spMk id="8" creationId="{76FFA9AF-D654-CCCF-01DC-38A5DA93E68D}"/>
          </ac:spMkLst>
        </pc:spChg>
        <pc:spChg chg="add mod">
          <ac:chgData name="Edie Triche" userId="25c4ac517a33dbd5" providerId="LiveId" clId="{265D893D-57DE-4A1D-9C2F-C4A809E5A6AA}" dt="2025-02-15T18:03:53.376" v="157" actId="1076"/>
          <ac:spMkLst>
            <pc:docMk/>
            <pc:sldMk cId="3141238038" sldId="256"/>
            <ac:spMk id="9" creationId="{6C94E855-AE6A-FDDB-FC97-91C1B7C4C238}"/>
          </ac:spMkLst>
        </pc:spChg>
        <pc:spChg chg="add mod">
          <ac:chgData name="Edie Triche" userId="25c4ac517a33dbd5" providerId="LiveId" clId="{265D893D-57DE-4A1D-9C2F-C4A809E5A6AA}" dt="2025-02-15T18:05:00.091" v="201" actId="1076"/>
          <ac:spMkLst>
            <pc:docMk/>
            <pc:sldMk cId="3141238038" sldId="256"/>
            <ac:spMk id="10" creationId="{D1B5D188-78D0-CF67-83E3-4F663581B486}"/>
          </ac:spMkLst>
        </pc:spChg>
        <pc:spChg chg="add mod">
          <ac:chgData name="Edie Triche" userId="25c4ac517a33dbd5" providerId="LiveId" clId="{265D893D-57DE-4A1D-9C2F-C4A809E5A6AA}" dt="2025-02-15T18:24:31.064" v="766" actId="1076"/>
          <ac:spMkLst>
            <pc:docMk/>
            <pc:sldMk cId="3141238038" sldId="256"/>
            <ac:spMk id="11" creationId="{0583B1EB-35F5-01E2-1E08-D4B6698E423E}"/>
          </ac:spMkLst>
        </pc:spChg>
        <pc:spChg chg="add mod">
          <ac:chgData name="Edie Triche" userId="25c4ac517a33dbd5" providerId="LiveId" clId="{265D893D-57DE-4A1D-9C2F-C4A809E5A6AA}" dt="2025-02-15T18:24:37.305" v="767" actId="1076"/>
          <ac:spMkLst>
            <pc:docMk/>
            <pc:sldMk cId="3141238038" sldId="256"/>
            <ac:spMk id="12" creationId="{81366E00-7487-C66F-547A-4E926ED09A2D}"/>
          </ac:spMkLst>
        </pc:spChg>
        <pc:spChg chg="add mod">
          <ac:chgData name="Edie Triche" userId="25c4ac517a33dbd5" providerId="LiveId" clId="{265D893D-57DE-4A1D-9C2F-C4A809E5A6AA}" dt="2025-02-15T18:24:41.763" v="768" actId="1076"/>
          <ac:spMkLst>
            <pc:docMk/>
            <pc:sldMk cId="3141238038" sldId="256"/>
            <ac:spMk id="13" creationId="{527766F8-B9A9-4794-E9CD-25AFD10F06B4}"/>
          </ac:spMkLst>
        </pc:spChg>
        <pc:spChg chg="add mod">
          <ac:chgData name="Edie Triche" userId="25c4ac517a33dbd5" providerId="LiveId" clId="{265D893D-57DE-4A1D-9C2F-C4A809E5A6AA}" dt="2025-02-15T18:24:17.833" v="764" actId="1076"/>
          <ac:spMkLst>
            <pc:docMk/>
            <pc:sldMk cId="3141238038" sldId="256"/>
            <ac:spMk id="14" creationId="{5AE6EEF6-DA8A-B088-3661-C476ECF61F58}"/>
          </ac:spMkLst>
        </pc:spChg>
        <pc:spChg chg="add mod">
          <ac:chgData name="Edie Triche" userId="25c4ac517a33dbd5" providerId="LiveId" clId="{265D893D-57DE-4A1D-9C2F-C4A809E5A6AA}" dt="2025-02-15T18:12:29.170" v="434" actId="767"/>
          <ac:spMkLst>
            <pc:docMk/>
            <pc:sldMk cId="3141238038" sldId="256"/>
            <ac:spMk id="15" creationId="{5341B0D7-40AB-23A7-D610-C4B035E6E3A9}"/>
          </ac:spMkLst>
        </pc:spChg>
        <pc:spChg chg="add mod">
          <ac:chgData name="Edie Triche" userId="25c4ac517a33dbd5" providerId="LiveId" clId="{265D893D-57DE-4A1D-9C2F-C4A809E5A6AA}" dt="2025-02-15T18:24:23.008" v="765" actId="1076"/>
          <ac:spMkLst>
            <pc:docMk/>
            <pc:sldMk cId="3141238038" sldId="256"/>
            <ac:spMk id="16" creationId="{B78A573C-A133-4EE8-8D21-1884EF526C05}"/>
          </ac:spMkLst>
        </pc:spChg>
        <pc:spChg chg="add mod">
          <ac:chgData name="Edie Triche" userId="25c4ac517a33dbd5" providerId="LiveId" clId="{265D893D-57DE-4A1D-9C2F-C4A809E5A6AA}" dt="2025-02-15T18:23:58.111" v="762" actId="1076"/>
          <ac:spMkLst>
            <pc:docMk/>
            <pc:sldMk cId="3141238038" sldId="256"/>
            <ac:spMk id="17" creationId="{E6E4DB0D-D5F0-EB91-2F1E-4F745937DC56}"/>
          </ac:spMkLst>
        </pc:spChg>
        <pc:spChg chg="add mod">
          <ac:chgData name="Edie Triche" userId="25c4ac517a33dbd5" providerId="LiveId" clId="{265D893D-57DE-4A1D-9C2F-C4A809E5A6AA}" dt="2025-02-15T18:24:05.998" v="763" actId="1076"/>
          <ac:spMkLst>
            <pc:docMk/>
            <pc:sldMk cId="3141238038" sldId="256"/>
            <ac:spMk id="18" creationId="{AF6F4CB8-A875-6742-798D-47499E4DB974}"/>
          </ac:spMkLst>
        </pc:spChg>
        <pc:spChg chg="add mod">
          <ac:chgData name="Edie Triche" userId="25c4ac517a33dbd5" providerId="LiveId" clId="{265D893D-57DE-4A1D-9C2F-C4A809E5A6AA}" dt="2025-02-15T18:23:45.508" v="761" actId="1076"/>
          <ac:spMkLst>
            <pc:docMk/>
            <pc:sldMk cId="3141238038" sldId="256"/>
            <ac:spMk id="19" creationId="{484F605A-499D-E5A7-7DF3-67F6CA347862}"/>
          </ac:spMkLst>
        </pc:spChg>
        <pc:picChg chg="add del mod">
          <ac:chgData name="Edie Triche" userId="25c4ac517a33dbd5" providerId="LiveId" clId="{265D893D-57DE-4A1D-9C2F-C4A809E5A6AA}" dt="2025-02-15T13:15:27.123" v="3" actId="21"/>
          <ac:picMkLst>
            <pc:docMk/>
            <pc:sldMk cId="3141238038" sldId="256"/>
            <ac:picMk id="3" creationId="{315B0BE6-5714-38A9-2B1B-537A71DC74FA}"/>
          </ac:picMkLst>
        </pc:picChg>
        <pc:picChg chg="mod">
          <ac:chgData name="Edie Triche" userId="25c4ac517a33dbd5" providerId="LiveId" clId="{265D893D-57DE-4A1D-9C2F-C4A809E5A6AA}" dt="2025-02-15T18:57:14.006" v="770" actId="1076"/>
          <ac:picMkLst>
            <pc:docMk/>
            <pc:sldMk cId="3141238038" sldId="256"/>
            <ac:picMk id="5" creationId="{22EA7AB4-923D-9452-542A-45D7DD8B93B3}"/>
          </ac:picMkLst>
        </pc:picChg>
        <pc:picChg chg="add mod ord">
          <ac:chgData name="Edie Triche" userId="25c4ac517a33dbd5" providerId="LiveId" clId="{265D893D-57DE-4A1D-9C2F-C4A809E5A6AA}" dt="2025-02-15T18:57:28.276" v="771" actId="1076"/>
          <ac:picMkLst>
            <pc:docMk/>
            <pc:sldMk cId="3141238038" sldId="256"/>
            <ac:picMk id="6" creationId="{F6E97E66-84A3-2C74-7418-D5CDB46CDC62}"/>
          </ac:picMkLst>
        </pc:picChg>
        <pc:picChg chg="add mod">
          <ac:chgData name="Edie Triche" userId="25c4ac517a33dbd5" providerId="LiveId" clId="{265D893D-57DE-4A1D-9C2F-C4A809E5A6AA}" dt="2025-02-15T18:23:26.721" v="758" actId="1076"/>
          <ac:picMkLst>
            <pc:docMk/>
            <pc:sldMk cId="3141238038" sldId="256"/>
            <ac:picMk id="21" creationId="{E4331F17-592F-53A3-B489-93710ECDBFC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21FFD-F10D-FB26-E961-3DF40C98C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E72A6-FD8C-71B0-E12C-4DC72B65C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DE7CF-132B-7FF6-FE56-89B2C3CFE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1672-2793-4F84-B178-81C17780CD0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69B4F-0454-0201-8CDD-5DBB015EE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2B7F0-2AE4-FD54-5FDC-88CF1E05D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DE10-A87A-486B-BFC3-622A049F3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7F644-2DDA-214C-4DE1-9514D0BD9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5AE81C-03AE-BDF4-D227-2536D6517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E5CCB-5654-0ADE-15DE-2AC94D38C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1672-2793-4F84-B178-81C17780CD0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7ABE2-4FE4-2E92-FB0B-EB0DFF8B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26731-B3BD-786B-8164-B09B4B25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DE10-A87A-486B-BFC3-622A049F3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8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A2E9DC-0BD3-4992-37AC-2C0061D6C0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F8E641-3554-803E-F106-6AF3CA0CD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DA14F-FCBB-1FBB-030B-916BC9034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1672-2793-4F84-B178-81C17780CD0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FBBB1-4F28-9D43-A886-A619E2CF2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F8C8B-0770-37BB-9434-7E65234CF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DE10-A87A-486B-BFC3-622A049F3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7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E2FC8-7FE1-2314-B7C3-1D3C984A4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4FCFD-6E27-A598-1E81-7DB4EA118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660AD-34FB-8E2D-7CD7-66F71297A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1672-2793-4F84-B178-81C17780CD0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498B8-3783-DD6B-56C6-B8019E509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09A0F-7CF0-A483-85EB-872094C44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DE10-A87A-486B-BFC3-622A049F3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9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A4298-17D0-9BEB-39EA-4D325C520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A5D8F6-0A4C-6FC2-F295-A978639B9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456CC-8165-EB4C-5A40-0D2F5F47F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1672-2793-4F84-B178-81C17780CD0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88B34-3FBC-5257-710A-58824C6C4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695CB-A69A-FFB0-3581-768F653C4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DE10-A87A-486B-BFC3-622A049F3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0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916C0-202E-BF9B-646A-8DC3ADF9B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6BBAA-F5D5-2526-B345-FD188DDE4E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78E52-48AF-812C-4970-6D6F403B3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D35C3-1920-CE09-393E-F6F4CACAD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1672-2793-4F84-B178-81C17780CD0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955EC-9980-D418-77FF-C96CA7DB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93958-319B-7932-9528-5CDD00FF8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DE10-A87A-486B-BFC3-622A049F3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03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2E22B-DC8A-4793-D2C9-4113994FA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48419-39D5-290C-E4E7-CB466E08A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CA66F-0E43-528C-9258-4D6C25B3A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7D90DB-FE7F-1428-E7C8-77C0B82D63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D99408-43EE-88C2-F72A-7126B96B8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EAF0AB-7468-9BE3-E1C1-CC4AA848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1672-2793-4F84-B178-81C17780CD0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09F521-DA49-C3F7-72D9-1B8395ABD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894089-05E9-0F40-FA9D-47E18C5BA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DE10-A87A-486B-BFC3-622A049F3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37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3E888-7357-8C34-CB72-0C2C59076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503DEF-1031-7FED-7ED3-441E7B79F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1672-2793-4F84-B178-81C17780CD0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9EFC88-E038-A5AA-5997-22E1D62D7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363FE3-AD18-C35C-E55C-FDF3BA2E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DE10-A87A-486B-BFC3-622A049F3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45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8EDF84-3C41-ECA8-BCB1-A52D3C31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1672-2793-4F84-B178-81C17780CD0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11FE70-F794-6303-6B38-D3F6D7248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F03A0-A628-EDC5-B8A1-7911BC11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DE10-A87A-486B-BFC3-622A049F3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88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95544-FC5E-3522-0F65-B749DA2AA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33D35-8234-0626-B4CB-9ACF3A01D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872854-DEDA-D98F-B810-2A9A1034B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5C90D-D995-0E1A-B85B-BD485C8F4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1672-2793-4F84-B178-81C17780CD0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98593-7618-D5AC-7136-A912D2867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B6022-82AD-0905-6A0F-B1183153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DE10-A87A-486B-BFC3-622A049F3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7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20883-6E7D-11EC-5DA2-2DE463413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23B749-E298-1DD5-85CF-C2E9BDD3C1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7F3AD-120F-6DC6-F525-61B826604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853C6-F215-AA60-2AF3-A966427BE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1672-2793-4F84-B178-81C17780CD0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5B424-1E88-E8E1-73F9-8082EF889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73A73-C78B-979E-8CFF-7C05F330C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DE10-A87A-486B-BFC3-622A049F3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3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6AA367-6814-11BA-FC80-FAD3572C0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2C28E-D315-25A3-5372-3E822CEF9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FDEFE-8246-0C52-6210-41BFBC185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5C1672-2793-4F84-B178-81C17780CD0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62416-533D-F15F-7BFD-0672A1F6E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52A1D-89CA-A061-F503-85598AF5D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CBDE10-A87A-486B-BFC3-622A049F3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3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label with fish and anchor&#10;&#10;AI-generated content may be incorrect.">
            <a:extLst>
              <a:ext uri="{FF2B5EF4-FFF2-40B4-BE49-F238E27FC236}">
                <a16:creationId xmlns:a16="http://schemas.microsoft.com/office/drawing/2014/main" id="{22EA7AB4-923D-9452-542A-45D7DD8B93B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450" y="1571804"/>
            <a:ext cx="2098323" cy="24511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2122F1-2097-7B58-3F86-6D95771F5A70}"/>
              </a:ext>
            </a:extLst>
          </p:cNvPr>
          <p:cNvSpPr txBox="1"/>
          <p:nvPr/>
        </p:nvSpPr>
        <p:spPr>
          <a:xfrm>
            <a:off x="2079172" y="348343"/>
            <a:ext cx="5464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FFA9AF-D654-CCCF-01DC-38A5DA93E68D}"/>
              </a:ext>
            </a:extLst>
          </p:cNvPr>
          <p:cNvSpPr txBox="1"/>
          <p:nvPr/>
        </p:nvSpPr>
        <p:spPr>
          <a:xfrm>
            <a:off x="838200" y="5910943"/>
            <a:ext cx="4016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1530FF-C303-4E54-6E71-87F63C6506A5}"/>
              </a:ext>
            </a:extLst>
          </p:cNvPr>
          <p:cNvSpPr txBox="1"/>
          <p:nvPr/>
        </p:nvSpPr>
        <p:spPr>
          <a:xfrm>
            <a:off x="1578428" y="129375"/>
            <a:ext cx="9078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effectLst/>
                <a:latin typeface="Aptos" panose="020B0004020202020204" pitchFamily="34" charset="0"/>
              </a:rPr>
              <a:t>DEPUTY JEREMY TRICHE 9</a:t>
            </a:r>
            <a:r>
              <a:rPr lang="en-US" sz="4000" baseline="30000" dirty="0">
                <a:solidFill>
                  <a:srgbClr val="0070C0"/>
                </a:solidFill>
                <a:effectLst/>
                <a:latin typeface="Aptos" panose="020B0004020202020204" pitchFamily="34" charset="0"/>
              </a:rPr>
              <a:t>TH</a:t>
            </a:r>
            <a:r>
              <a:rPr lang="en-US" sz="4000" dirty="0">
                <a:solidFill>
                  <a:srgbClr val="0070C0"/>
                </a:solidFill>
                <a:effectLst/>
                <a:latin typeface="Aptos" panose="020B0004020202020204" pitchFamily="34" charset="0"/>
              </a:rPr>
              <a:t> ANNUAL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633650-4D12-4916-DBCB-836462AAF598}"/>
              </a:ext>
            </a:extLst>
          </p:cNvPr>
          <p:cNvSpPr txBox="1"/>
          <p:nvPr/>
        </p:nvSpPr>
        <p:spPr>
          <a:xfrm>
            <a:off x="2079173" y="1905000"/>
            <a:ext cx="4092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A2E73-697D-D449-5F2B-AA449FAD26E2}"/>
              </a:ext>
            </a:extLst>
          </p:cNvPr>
          <p:cNvSpPr txBox="1"/>
          <p:nvPr/>
        </p:nvSpPr>
        <p:spPr>
          <a:xfrm>
            <a:off x="1055914" y="837261"/>
            <a:ext cx="9601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SPOTS AND </a:t>
            </a:r>
            <a:r>
              <a:rPr lang="en-US" sz="4000" dirty="0">
                <a:solidFill>
                  <a:srgbClr val="FF0000"/>
                </a:solidFill>
              </a:rPr>
              <a:t>DOTS</a:t>
            </a:r>
            <a:r>
              <a:rPr lang="en-US" sz="4000" dirty="0"/>
              <a:t> FISHING TOURNAMENT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94E855-AE6A-FDDB-FC97-91C1B7C4C238}"/>
              </a:ext>
            </a:extLst>
          </p:cNvPr>
          <p:cNvSpPr txBox="1"/>
          <p:nvPr/>
        </p:nvSpPr>
        <p:spPr>
          <a:xfrm>
            <a:off x="3554185" y="1545147"/>
            <a:ext cx="5083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Saturday June 7,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B5D188-78D0-CF67-83E3-4F663581B486}"/>
              </a:ext>
            </a:extLst>
          </p:cNvPr>
          <p:cNvSpPr txBox="1"/>
          <p:nvPr/>
        </p:nvSpPr>
        <p:spPr>
          <a:xfrm>
            <a:off x="3510641" y="2246728"/>
            <a:ext cx="521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COCO MARINA    Cocodrie, LA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83B1EB-35F5-01E2-1E08-D4B6698E423E}"/>
              </a:ext>
            </a:extLst>
          </p:cNvPr>
          <p:cNvSpPr txBox="1"/>
          <p:nvPr/>
        </p:nvSpPr>
        <p:spPr>
          <a:xfrm>
            <a:off x="309917" y="6266960"/>
            <a:ext cx="5290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Tournament Sponsorships Welcomed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366E00-7487-C66F-547A-4E926ED09A2D}"/>
              </a:ext>
            </a:extLst>
          </p:cNvPr>
          <p:cNvSpPr txBox="1"/>
          <p:nvPr/>
        </p:nvSpPr>
        <p:spPr>
          <a:xfrm>
            <a:off x="5622796" y="6341710"/>
            <a:ext cx="155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OR VISIT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7766F8-B9A9-4794-E9CD-25AFD10F06B4}"/>
              </a:ext>
            </a:extLst>
          </p:cNvPr>
          <p:cNvSpPr txBox="1"/>
          <p:nvPr/>
        </p:nvSpPr>
        <p:spPr>
          <a:xfrm>
            <a:off x="7336971" y="6247478"/>
            <a:ext cx="401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www.jeremytrichehero.org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E6EEF6-DA8A-B088-3661-C476ECF61F58}"/>
              </a:ext>
            </a:extLst>
          </p:cNvPr>
          <p:cNvSpPr txBox="1"/>
          <p:nvPr/>
        </p:nvSpPr>
        <p:spPr>
          <a:xfrm>
            <a:off x="4479796" y="3794894"/>
            <a:ext cx="3842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Adult and Youth Division</a:t>
            </a:r>
          </a:p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Entry Fee $50 per Adult</a:t>
            </a:r>
          </a:p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16 and under free with paid adult</a:t>
            </a:r>
          </a:p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Free T-Shirt with paid entry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41B0D7-40AB-23A7-D610-C4B035E6E3A9}"/>
              </a:ext>
            </a:extLst>
          </p:cNvPr>
          <p:cNvSpPr txBox="1"/>
          <p:nvPr/>
        </p:nvSpPr>
        <p:spPr>
          <a:xfrm>
            <a:off x="2079172" y="55863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8A573C-A133-4EE8-8D21-1884EF526C05}"/>
              </a:ext>
            </a:extLst>
          </p:cNvPr>
          <p:cNvSpPr txBox="1"/>
          <p:nvPr/>
        </p:nvSpPr>
        <p:spPr>
          <a:xfrm>
            <a:off x="4054603" y="5119680"/>
            <a:ext cx="423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Law Enforcement, First Responder and Military Discounts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E4DB0D-D5F0-EB91-2F1E-4F745937DC56}"/>
              </a:ext>
            </a:extLst>
          </p:cNvPr>
          <p:cNvSpPr txBox="1"/>
          <p:nvPr/>
        </p:nvSpPr>
        <p:spPr>
          <a:xfrm>
            <a:off x="228760" y="4318947"/>
            <a:ext cx="332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more information contact: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6F4CB8-A875-6742-798D-47499E4DB974}"/>
              </a:ext>
            </a:extLst>
          </p:cNvPr>
          <p:cNvSpPr txBox="1"/>
          <p:nvPr/>
        </p:nvSpPr>
        <p:spPr>
          <a:xfrm>
            <a:off x="309917" y="4757882"/>
            <a:ext cx="3907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Mike Triche    985-212-4313</a:t>
            </a:r>
          </a:p>
          <a:p>
            <a:r>
              <a:rPr lang="en-US" dirty="0"/>
              <a:t>Edie Triche     985-212-0601</a:t>
            </a:r>
          </a:p>
          <a:p>
            <a:r>
              <a:rPr lang="en-US" dirty="0"/>
              <a:t>Jared Triche   985-212-0059</a:t>
            </a:r>
          </a:p>
          <a:p>
            <a:r>
              <a:rPr lang="en-US" dirty="0"/>
              <a:t>Lee </a:t>
            </a:r>
            <a:r>
              <a:rPr lang="en-US" dirty="0" err="1"/>
              <a:t>Dupepe</a:t>
            </a:r>
            <a:r>
              <a:rPr lang="en-US" dirty="0"/>
              <a:t>  985-703-2370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4F605A-499D-E5A7-7DF3-67F6CA347862}"/>
              </a:ext>
            </a:extLst>
          </p:cNvPr>
          <p:cNvSpPr txBox="1"/>
          <p:nvPr/>
        </p:nvSpPr>
        <p:spPr>
          <a:xfrm>
            <a:off x="3554185" y="2959219"/>
            <a:ext cx="5573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Food, Drinks, Music, Raffles, Auction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T-Shirts and more</a:t>
            </a:r>
          </a:p>
        </p:txBody>
      </p:sp>
      <p:pic>
        <p:nvPicPr>
          <p:cNvPr id="21" name="Picture 20" descr="A close-up of a police officer&#10;&#10;AI-generated content may be incorrect.">
            <a:extLst>
              <a:ext uri="{FF2B5EF4-FFF2-40B4-BE49-F238E27FC236}">
                <a16:creationId xmlns:a16="http://schemas.microsoft.com/office/drawing/2014/main" id="{E4331F17-592F-53A3-B489-93710ECDB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87" y="1518544"/>
            <a:ext cx="1803533" cy="2254417"/>
          </a:xfrm>
          <a:prstGeom prst="rect">
            <a:avLst/>
          </a:prstGeom>
        </p:spPr>
      </p:pic>
      <p:pic>
        <p:nvPicPr>
          <p:cNvPr id="6" name="Picture 5" descr="A flag with a thin blue line&#10;&#10;AI-generated content may be incorrect.">
            <a:extLst>
              <a:ext uri="{FF2B5EF4-FFF2-40B4-BE49-F238E27FC236}">
                <a16:creationId xmlns:a16="http://schemas.microsoft.com/office/drawing/2014/main" id="{F6E97E66-84A3-2C74-7418-D5CDB46CDC6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9" y="-62652"/>
            <a:ext cx="12192000" cy="692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38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89</Words>
  <Application>Microsoft Office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Edie Triche</dc:creator>
  <cp:lastModifiedBy>Edie Triche</cp:lastModifiedBy>
  <cp:revision>1</cp:revision>
  <cp:lastPrinted>2025-02-15T18:27:07Z</cp:lastPrinted>
  <dcterms:created xsi:type="dcterms:W3CDTF">2025-02-14T20:30:09Z</dcterms:created>
  <dcterms:modified xsi:type="dcterms:W3CDTF">2025-02-15T19:14:24Z</dcterms:modified>
</cp:coreProperties>
</file>