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1" r:id="rId5"/>
    <p:sldId id="268" r:id="rId6"/>
    <p:sldId id="260" r:id="rId7"/>
    <p:sldId id="270" r:id="rId8"/>
    <p:sldId id="262" r:id="rId9"/>
    <p:sldId id="269" r:id="rId10"/>
    <p:sldId id="271" r:id="rId11"/>
    <p:sldId id="293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9" r:id="rId26"/>
    <p:sldId id="285" r:id="rId27"/>
    <p:sldId id="287" r:id="rId28"/>
    <p:sldId id="286" r:id="rId29"/>
    <p:sldId id="288" r:id="rId30"/>
    <p:sldId id="290" r:id="rId31"/>
    <p:sldId id="291" r:id="rId32"/>
    <p:sldId id="292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15AA-8934-4B23-B1FB-000268BAF7D5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FB62-9C8D-41B7-91AA-B5FE092B9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15AA-8934-4B23-B1FB-000268BAF7D5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FB62-9C8D-41B7-91AA-B5FE092B9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15AA-8934-4B23-B1FB-000268BAF7D5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FB62-9C8D-41B7-91AA-B5FE092B9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15AA-8934-4B23-B1FB-000268BAF7D5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FB62-9C8D-41B7-91AA-B5FE092B9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15AA-8934-4B23-B1FB-000268BAF7D5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FB62-9C8D-41B7-91AA-B5FE092B9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15AA-8934-4B23-B1FB-000268BAF7D5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FB62-9C8D-41B7-91AA-B5FE092B9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15AA-8934-4B23-B1FB-000268BAF7D5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FB62-9C8D-41B7-91AA-B5FE092B9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15AA-8934-4B23-B1FB-000268BAF7D5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FB62-9C8D-41B7-91AA-B5FE092B9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15AA-8934-4B23-B1FB-000268BAF7D5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FB62-9C8D-41B7-91AA-B5FE092B9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15AA-8934-4B23-B1FB-000268BAF7D5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FB62-9C8D-41B7-91AA-B5FE092B9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15AA-8934-4B23-B1FB-000268BAF7D5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FB62-9C8D-41B7-91AA-B5FE092B9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B15AA-8934-4B23-B1FB-000268BAF7D5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2FB62-9C8D-41B7-91AA-B5FE092B9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can make spheres!!</a:t>
            </a:r>
            <a:endParaRPr lang="en-US" dirty="0"/>
          </a:p>
        </p:txBody>
      </p:sp>
      <p:pic>
        <p:nvPicPr>
          <p:cNvPr id="3" name="Picture 2" descr="Felix Hernande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1407950"/>
            <a:ext cx="7086600" cy="53025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ere Machine.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990600"/>
            <a:ext cx="6705600" cy="5029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Mac’s Shop Spheres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90800" y="6096000"/>
            <a:ext cx="6664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$215 including shipping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ere Machine.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990600"/>
            <a:ext cx="6705600" cy="5029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Mac’s Shop Spheres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90800" y="6096000"/>
            <a:ext cx="6664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$215 including shipping</a:t>
            </a:r>
            <a:endParaRPr lang="en-US" sz="3600" dirty="0"/>
          </a:p>
        </p:txBody>
      </p:sp>
      <p:sp>
        <p:nvSpPr>
          <p:cNvPr id="5" name="Minus 4"/>
          <p:cNvSpPr/>
          <p:nvPr/>
        </p:nvSpPr>
        <p:spPr>
          <a:xfrm>
            <a:off x="1066800" y="5715000"/>
            <a:ext cx="6934200" cy="1447800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682" y="0"/>
            <a:ext cx="9154682" cy="68500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Highland Park</a:t>
            </a:r>
            <a:endParaRPr lang="en-US" sz="7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682" y="0"/>
            <a:ext cx="9154682" cy="68500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Highland Park</a:t>
            </a:r>
            <a:endParaRPr lang="en-US" sz="7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5943600"/>
            <a:ext cx="11592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$825 including shipping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I need to make a sphere?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dirty="0" smtClean="0"/>
              <a:t>A Sphere Machine	</a:t>
            </a:r>
          </a:p>
          <a:p>
            <a:pPr marL="514350" indent="-514350">
              <a:buAutoNum type="arabicParenR" startAt="2"/>
            </a:pPr>
            <a:r>
              <a:rPr lang="en-US" b="1" dirty="0" smtClean="0"/>
              <a:t>A </a:t>
            </a:r>
            <a:r>
              <a:rPr lang="en-US" b="1" dirty="0" err="1" smtClean="0"/>
              <a:t>preform</a:t>
            </a:r>
            <a:endParaRPr lang="en-US" b="1" dirty="0" smtClean="0"/>
          </a:p>
          <a:p>
            <a:pPr marL="514350" indent="-514350">
              <a:buAutoNum type="arabicParenR" startAt="2"/>
            </a:pPr>
            <a:r>
              <a:rPr lang="en-US" b="1" dirty="0" smtClean="0"/>
              <a:t>A rock saw to shape the </a:t>
            </a:r>
            <a:r>
              <a:rPr lang="en-US" b="1" dirty="0" err="1" smtClean="0"/>
              <a:t>preform</a:t>
            </a:r>
            <a:r>
              <a:rPr lang="en-US" b="1" dirty="0" smtClean="0"/>
              <a:t>?? A core drill?</a:t>
            </a:r>
          </a:p>
          <a:p>
            <a:pPr marL="514350" indent="-514350">
              <a:buAutoNum type="arabicParenR" startAt="2"/>
            </a:pPr>
            <a:r>
              <a:rPr lang="en-US" b="1" dirty="0" smtClean="0"/>
              <a:t>A grinder to round the </a:t>
            </a:r>
            <a:r>
              <a:rPr lang="en-US" b="1" dirty="0" err="1" smtClean="0"/>
              <a:t>preform</a:t>
            </a:r>
            <a:r>
              <a:rPr lang="en-US" b="1" dirty="0" smtClean="0"/>
              <a:t> </a:t>
            </a:r>
          </a:p>
          <a:p>
            <a:pPr marL="514350" indent="-514350">
              <a:buAutoNum type="arabicParenR" startAt="2"/>
            </a:pPr>
            <a:r>
              <a:rPr lang="en-US" dirty="0" smtClean="0"/>
              <a:t>Time</a:t>
            </a:r>
          </a:p>
          <a:p>
            <a:pPr marL="514350" indent="-51435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93"/>
            <a:ext cx="9144000" cy="684201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dirty="0" smtClean="0"/>
              <a:t>	</a:t>
            </a:r>
          </a:p>
          <a:p>
            <a:pPr marL="514350" indent="-514350">
              <a:buAutoNum type="arabicParenR"/>
            </a:pPr>
            <a:endParaRPr lang="en-US" dirty="0" smtClean="0"/>
          </a:p>
          <a:p>
            <a:pPr marL="514350" indent="-514350">
              <a:buAutoNum type="arabicParenR"/>
            </a:pPr>
            <a:endParaRPr lang="en-US" dirty="0" smtClean="0"/>
          </a:p>
          <a:p>
            <a:pPr marL="514350" indent="-514350">
              <a:buAutoNum type="arabicParenR"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24200" y="4876800"/>
            <a:ext cx="411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chemeClr val="bg1"/>
                </a:solidFill>
              </a:rPr>
              <a:t>Preforms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93"/>
            <a:ext cx="9144000" cy="68420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838200"/>
            <a:ext cx="1070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McGill’s Warehouse </a:t>
            </a:r>
            <a:endParaRPr lang="en-US" sz="7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93"/>
            <a:ext cx="9144000" cy="68420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9000" y="5943600"/>
            <a:ext cx="3924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6 cuts - cube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93"/>
            <a:ext cx="9144000" cy="6842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93"/>
            <a:ext cx="9144000" cy="68420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7200" y="5715000"/>
            <a:ext cx="1980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10 cuts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perfect shape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 descr="79ed9651-6194-4fc2-aef5-c1c2d30b10b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500" y="1562100"/>
            <a:ext cx="5715000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93"/>
            <a:ext cx="9144000" cy="6842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6245" y="0"/>
            <a:ext cx="513151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6245" y="0"/>
            <a:ext cx="513151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93"/>
            <a:ext cx="9144000" cy="68420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3800" y="6096000"/>
            <a:ext cx="1981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18 cuts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93"/>
            <a:ext cx="9144000" cy="68420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9000" y="5943600"/>
            <a:ext cx="2896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26 cuts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93"/>
            <a:ext cx="9144000" cy="684201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93"/>
            <a:ext cx="9144000" cy="6842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93"/>
            <a:ext cx="9144000" cy="6842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93"/>
            <a:ext cx="9144000" cy="6842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93"/>
            <a:ext cx="9144000" cy="684201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32ECC4BA00000578-3527997-image-a-20_1460024638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05"/>
            <a:ext cx="9144000" cy="6850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93"/>
            <a:ext cx="9144000" cy="684201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I need to make a sphere?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dirty="0" smtClean="0"/>
              <a:t>A Sphere Machine	</a:t>
            </a:r>
            <a:endParaRPr lang="en-US" b="1" dirty="0" smtClean="0"/>
          </a:p>
          <a:p>
            <a:pPr marL="514350" indent="-514350">
              <a:buAutoNum type="arabicParenR" startAt="2"/>
            </a:pPr>
            <a:r>
              <a:rPr lang="en-US" dirty="0" smtClean="0"/>
              <a:t>A rock saw to shape the </a:t>
            </a:r>
            <a:r>
              <a:rPr lang="en-US" dirty="0" err="1" smtClean="0"/>
              <a:t>preform</a:t>
            </a:r>
            <a:r>
              <a:rPr lang="en-US" dirty="0" smtClean="0"/>
              <a:t>?? A core drill?</a:t>
            </a:r>
          </a:p>
          <a:p>
            <a:pPr marL="514350" indent="-514350">
              <a:buAutoNum type="arabicParenR" startAt="2"/>
            </a:pPr>
            <a:r>
              <a:rPr lang="en-US" dirty="0" smtClean="0"/>
              <a:t>A grinder to round the </a:t>
            </a:r>
            <a:r>
              <a:rPr lang="en-US" dirty="0" err="1" smtClean="0"/>
              <a:t>preform</a:t>
            </a:r>
            <a:r>
              <a:rPr lang="en-US" dirty="0" smtClean="0"/>
              <a:t> </a:t>
            </a:r>
          </a:p>
          <a:p>
            <a:pPr marL="514350" indent="-514350">
              <a:buAutoNum type="arabicParenR" startAt="2"/>
            </a:pPr>
            <a:r>
              <a:rPr lang="en-US" dirty="0" smtClean="0"/>
              <a:t>$$$ - how many depends on your choices</a:t>
            </a:r>
          </a:p>
          <a:p>
            <a:pPr marL="514350" indent="-514350">
              <a:buAutoNum type="arabicParenR" startAt="2"/>
            </a:pPr>
            <a:r>
              <a:rPr lang="en-US" b="1" dirty="0" smtClean="0"/>
              <a:t>Time – we all have the same amount; it is just how we use it!</a:t>
            </a:r>
          </a:p>
          <a:p>
            <a:pPr marL="514350" indent="-51435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59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Detailed instructions on how to make a sphere machine, and where to buy supplies and materials, will be posted on the club web site!</a:t>
            </a:r>
            <a:br>
              <a:rPr lang="en-US" dirty="0" smtClean="0"/>
            </a:br>
            <a:r>
              <a:rPr lang="en-US" dirty="0" smtClean="0"/>
              <a:t>Thank </a:t>
            </a:r>
            <a:r>
              <a:rPr lang="en-US" dirty="0" smtClean="0"/>
              <a:t>you for your interest.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ls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7000" y="1041400"/>
            <a:ext cx="6350000" cy="477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I need to make a sphere?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dirty="0" smtClean="0"/>
              <a:t>A reasonably round rock to start with (</a:t>
            </a:r>
            <a:r>
              <a:rPr lang="en-US" dirty="0" err="1" smtClean="0"/>
              <a:t>preform</a:t>
            </a:r>
            <a:r>
              <a:rPr lang="en-US" dirty="0" smtClean="0"/>
              <a:t>)</a:t>
            </a:r>
          </a:p>
          <a:p>
            <a:pPr marL="514350" indent="-514350">
              <a:buAutoNum type="arabicParenR"/>
            </a:pPr>
            <a:r>
              <a:rPr lang="en-US" dirty="0" smtClean="0"/>
              <a:t>Something harder than the rock to wear it down (grinding medium)</a:t>
            </a:r>
          </a:p>
          <a:p>
            <a:pPr marL="514350" indent="-514350">
              <a:buAutoNum type="arabicParenR"/>
            </a:pPr>
            <a:r>
              <a:rPr lang="en-US" dirty="0" smtClean="0"/>
              <a:t>Time</a:t>
            </a:r>
          </a:p>
          <a:p>
            <a:pPr marL="514350" indent="-514350">
              <a:buAutoNum type="arabicParenR"/>
            </a:pPr>
            <a:r>
              <a:rPr lang="en-US" b="1" dirty="0" smtClean="0"/>
              <a:t>A machine is not necessary…..but it sure makes the job quicker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b471bf79d8479b954b599f886b4fda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3573" y="999318"/>
            <a:ext cx="5845427" cy="5325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I need to make a sphere?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b="1" dirty="0" smtClean="0"/>
              <a:t>A Sphere Machine is very nice!!</a:t>
            </a:r>
            <a:r>
              <a:rPr lang="en-US" dirty="0" smtClean="0"/>
              <a:t>	</a:t>
            </a:r>
          </a:p>
          <a:p>
            <a:pPr marL="514350" indent="-514350">
              <a:buNone/>
            </a:pPr>
            <a:r>
              <a:rPr lang="en-US" b="1" dirty="0"/>
              <a:t>	</a:t>
            </a:r>
            <a:r>
              <a:rPr lang="en-US" dirty="0" smtClean="0"/>
              <a:t>- random motion wears down high spots faster than low spots</a:t>
            </a:r>
          </a:p>
          <a:p>
            <a:pPr marL="514350" indent="-514350">
              <a:buNone/>
            </a:pPr>
            <a:r>
              <a:rPr lang="en-US" dirty="0"/>
              <a:t>	</a:t>
            </a:r>
            <a:r>
              <a:rPr lang="en-US" dirty="0" smtClean="0"/>
              <a:t>- grit on grinding heads wears down the rock</a:t>
            </a:r>
          </a:p>
          <a:p>
            <a:pPr marL="514350" indent="-514350">
              <a:buNone/>
            </a:pPr>
            <a:r>
              <a:rPr lang="en-US" dirty="0"/>
              <a:t>	</a:t>
            </a:r>
            <a:r>
              <a:rPr lang="en-US" dirty="0" smtClean="0"/>
              <a:t>- water from drip washes away the grindings</a:t>
            </a:r>
          </a:p>
          <a:p>
            <a:pPr marL="514350" indent="-514350">
              <a:buNone/>
            </a:pPr>
            <a:r>
              <a:rPr lang="en-US" b="1" dirty="0" smtClean="0"/>
              <a:t>2)  Won’t I need a lot of money?</a:t>
            </a:r>
            <a:endParaRPr lang="en-US" dirty="0" smtClean="0"/>
          </a:p>
          <a:p>
            <a:pPr marL="514350" indent="-51435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.  Do some preliminary rounding on the medium sized machi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6245" y="0"/>
            <a:ext cx="513151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ere Machine.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990600"/>
            <a:ext cx="6705600" cy="5029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Mac’s Shop Spheres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159</Words>
  <Application>Microsoft Office PowerPoint</Application>
  <PresentationFormat>On-screen Show (4:3)</PresentationFormat>
  <Paragraphs>45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YOU can make spheres!!</vt:lpstr>
      <vt:lpstr>The perfect shape </vt:lpstr>
      <vt:lpstr>Slide 3</vt:lpstr>
      <vt:lpstr>Slide 4</vt:lpstr>
      <vt:lpstr>What do I need to make a sphere?</vt:lpstr>
      <vt:lpstr>Slide 6</vt:lpstr>
      <vt:lpstr>What do I need to make a sphere?</vt:lpstr>
      <vt:lpstr>Slide 8</vt:lpstr>
      <vt:lpstr>Mac’s Shop Spheres</vt:lpstr>
      <vt:lpstr>Mac’s Shop Spheres</vt:lpstr>
      <vt:lpstr>Mac’s Shop Spheres</vt:lpstr>
      <vt:lpstr>Highland Park</vt:lpstr>
      <vt:lpstr>Highland Park</vt:lpstr>
      <vt:lpstr>What do I need to make a sphere?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What do I need to make a sphere?</vt:lpstr>
      <vt:lpstr>Detailed instructions on how to make a sphere machine, and where to buy supplies and materials, will be posted on the club web site! Thank you for your interest.</vt:lpstr>
    </vt:vector>
  </TitlesOfParts>
  <Company>Ascentia Wine Estates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can make spheres!!</dc:title>
  <dc:creator>Windows User</dc:creator>
  <cp:lastModifiedBy>Windows User</cp:lastModifiedBy>
  <cp:revision>28</cp:revision>
  <dcterms:created xsi:type="dcterms:W3CDTF">2017-01-30T05:02:01Z</dcterms:created>
  <dcterms:modified xsi:type="dcterms:W3CDTF">2017-02-02T01:31:13Z</dcterms:modified>
</cp:coreProperties>
</file>