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62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8" autoAdjust="0"/>
    <p:restoredTop sz="94618" autoAdjust="0"/>
  </p:normalViewPr>
  <p:slideViewPr>
    <p:cSldViewPr snapToGrid="0">
      <p:cViewPr varScale="1">
        <p:scale>
          <a:sx n="63" d="100"/>
          <a:sy n="63" d="100"/>
        </p:scale>
        <p:origin x="10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A895-5A94-44EE-B3BD-F520AAB2EF53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DB20-D60E-4BB8-9F74-F198605E4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162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A895-5A94-44EE-B3BD-F520AAB2EF53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DB20-D60E-4BB8-9F74-F198605E4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173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A895-5A94-44EE-B3BD-F520AAB2EF53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DB20-D60E-4BB8-9F74-F198605E4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129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A895-5A94-44EE-B3BD-F520AAB2EF53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DB20-D60E-4BB8-9F74-F198605E4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370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A895-5A94-44EE-B3BD-F520AAB2EF53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DB20-D60E-4BB8-9F74-F198605E4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27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A895-5A94-44EE-B3BD-F520AAB2EF53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DB20-D60E-4BB8-9F74-F198605E4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927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A895-5A94-44EE-B3BD-F520AAB2EF53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DB20-D60E-4BB8-9F74-F198605E4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172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A895-5A94-44EE-B3BD-F520AAB2EF53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DB20-D60E-4BB8-9F74-F198605E4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578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A895-5A94-44EE-B3BD-F520AAB2EF53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DB20-D60E-4BB8-9F74-F198605E4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746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A895-5A94-44EE-B3BD-F520AAB2EF53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DB20-D60E-4BB8-9F74-F198605E4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467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A895-5A94-44EE-B3BD-F520AAB2EF53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DB20-D60E-4BB8-9F74-F198605E4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9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AA895-5A94-44EE-B3BD-F520AAB2EF53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BDB20-D60E-4BB8-9F74-F198605E4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00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c/ca/ChileanPanpipes-cutout.jpg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6505" y="1507373"/>
            <a:ext cx="9144000" cy="862848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Mr. </a:t>
            </a:r>
            <a:r>
              <a:rPr lang="en-US" dirty="0" err="1" smtClean="0"/>
              <a:t>McSymphony</a:t>
            </a:r>
            <a:r>
              <a:rPr lang="en-US" dirty="0" smtClean="0"/>
              <a:t>™’s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791327"/>
            <a:ext cx="9144000" cy="2394284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4800" dirty="0" smtClean="0"/>
              <a:t>It’s All About</a:t>
            </a:r>
          </a:p>
          <a:p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 CHRISTY" panose="02000000000000000000" pitchFamily="2" charset="0"/>
              </a:rPr>
              <a:t>MUSIC OF ANCIENT</a:t>
            </a:r>
          </a:p>
          <a:p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 CHRISTY" panose="02000000000000000000" pitchFamily="2" charset="0"/>
              </a:rPr>
              <a:t>CIVILIZATIONS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 CHRISTY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49906" y="6051884"/>
            <a:ext cx="753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A Mr.McSymphony™ Program</a:t>
            </a:r>
          </a:p>
          <a:p>
            <a:pPr algn="ctr"/>
            <a:r>
              <a:rPr lang="en-US"/>
              <a:t>©2015 all right reserved</a:t>
            </a:r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92241" y="74369"/>
            <a:ext cx="1159042" cy="12792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42409" y="483162"/>
            <a:ext cx="6713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Sponsored by “ the Steinway Society of Riverside”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42837" y="6190383"/>
            <a:ext cx="45784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6473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DESTINATION - ALGERIA</a:t>
            </a:r>
            <a:endParaRPr lang="en-US" sz="5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8505" y="2005556"/>
            <a:ext cx="3637547" cy="34060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INSTRUMENTS OF ALGERIA</a:t>
            </a:r>
            <a:endParaRPr lang="en-US" dirty="0"/>
          </a:p>
        </p:txBody>
      </p:sp>
      <p:pic>
        <p:nvPicPr>
          <p:cNvPr id="5124" name="Picture 4" descr="http://www.operationworld.org/files/ow/maps/lgmap/alge-MMAP-m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573" y="2005556"/>
            <a:ext cx="4712368" cy="404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lh5.ggpht.com/_gBQkok8T5Ko/TCXHKR2WwHI/AAAAAAAALw4/fuhNngidRwc/israel_thumb%5B6%5D.jpg?imgmax=8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02568"/>
            <a:ext cx="5165558" cy="386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6133872"/>
            <a:ext cx="5334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595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AFRICAN TRIBAL MUSIC</a:t>
            </a:r>
            <a:endParaRPr lang="en-US" sz="5400" dirty="0"/>
          </a:p>
        </p:txBody>
      </p:sp>
      <p:pic>
        <p:nvPicPr>
          <p:cNvPr id="6146" name="Picture 2" descr="http://upload.wikimedia.org/wikipedia/commons/thumb/9/9a/Drumming_%287250728078%29.jpg/1280px-Drumming_%287250728078%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52" y="2463298"/>
            <a:ext cx="5133176" cy="338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Shak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153" y="2463297"/>
            <a:ext cx="2142457" cy="237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Percuss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083" y="2463297"/>
            <a:ext cx="2474495" cy="237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81274" y="5478015"/>
            <a:ext cx="2033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SHAKERS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8795082" y="5478015"/>
            <a:ext cx="2474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PERCUSSION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14991" y="6158292"/>
            <a:ext cx="62321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11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7936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AFRICAN DRUM MUSIC</a:t>
            </a:r>
            <a:endParaRPr lang="en-US" sz="6000" dirty="0"/>
          </a:p>
        </p:txBody>
      </p:sp>
      <p:pic>
        <p:nvPicPr>
          <p:cNvPr id="7170" name="Picture 2" descr="Doumbek hand drum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831" y="2657767"/>
            <a:ext cx="3168316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Types of African Dru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507" y="2310857"/>
            <a:ext cx="5005136" cy="374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3880" y="6052678"/>
            <a:ext cx="51495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8533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MUSIC OF  SOUTH AMERICA</a:t>
            </a:r>
            <a:endParaRPr lang="en-US" sz="5400" dirty="0"/>
          </a:p>
        </p:txBody>
      </p:sp>
      <p:pic>
        <p:nvPicPr>
          <p:cNvPr id="1026" name="Picture 2" descr="http://toobin5050.com/wp-content/uploads/2014/04/south_america_map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981" y="1844842"/>
            <a:ext cx="5140758" cy="486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ile:ChileanPanpipes-cutout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8520" y="1997242"/>
            <a:ext cx="4145280" cy="325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785811" y="5883442"/>
            <a:ext cx="4776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Bamboo Panpipes or Pan Flutes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69771" y="6044234"/>
            <a:ext cx="56942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400" dirty="0" smtClean="0"/>
              <a:t>13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9638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SPAIN AND THE GUITAR</a:t>
            </a:r>
            <a:endParaRPr lang="en-US" sz="6000" dirty="0"/>
          </a:p>
        </p:txBody>
      </p:sp>
      <p:pic>
        <p:nvPicPr>
          <p:cNvPr id="2050" name="Picture 2" descr="http://s3.amazonaws.com/jetpunk/img/1/world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95" y="2018900"/>
            <a:ext cx="6388768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pics.novica.com/pictures/4/p83720_2_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280" y="2201779"/>
            <a:ext cx="3779520" cy="318836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15463" y="5534526"/>
            <a:ext cx="4066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Various Peruvian Guitars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74321" y="6177634"/>
            <a:ext cx="56388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14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1914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PERU</a:t>
            </a:r>
            <a:br>
              <a:rPr lang="en-US" sz="4800" dirty="0" smtClean="0"/>
            </a:br>
            <a:r>
              <a:rPr lang="en-US" sz="4800" dirty="0" smtClean="0"/>
              <a:t>MUSIC OF THE INCA’S</a:t>
            </a:r>
            <a:endParaRPr lang="en-US" sz="4800" dirty="0"/>
          </a:p>
        </p:txBody>
      </p:sp>
      <p:pic>
        <p:nvPicPr>
          <p:cNvPr id="3076" name="Picture 4" descr="http://www.mountainrythym.com/images/cajon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515" y="2197810"/>
            <a:ext cx="2935705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machupicchu.org/images/caj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390" y="2197810"/>
            <a:ext cx="2143125" cy="308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anderingtrader.com/wp-content/uploads/2012/07/Machu-Picchu-Peru-728x49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172" y="2197810"/>
            <a:ext cx="5353218" cy="366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5917" y="5943634"/>
            <a:ext cx="3705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Machu Picchu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7206917" y="6003759"/>
            <a:ext cx="4146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Various Peruvian drums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75185" y="6065313"/>
            <a:ext cx="66301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15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648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BOLIVIA</a:t>
            </a:r>
            <a:br>
              <a:rPr lang="en-US" sz="4800" dirty="0" smtClean="0"/>
            </a:br>
            <a:r>
              <a:rPr lang="en-US" sz="4800" dirty="0" smtClean="0"/>
              <a:t>FOLK MUSIC</a:t>
            </a:r>
            <a:endParaRPr lang="en-US" sz="4800" dirty="0"/>
          </a:p>
        </p:txBody>
      </p:sp>
      <p:pic>
        <p:nvPicPr>
          <p:cNvPr id="1026" name="Picture 2" descr="http://3.bp.blogspot.com/-mvB7bVvIg_w/UAL9O67QrZI/AAAAAAAADMc/Y3T-l14pp_M/s1600/Map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547" y="2074143"/>
            <a:ext cx="4739961" cy="418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3.gstatic.com/shopping?q=tbn:ANd9GcS1bgQvGAfdyfOr6zXF_fxlf01ilqNAY4oM9BWOtNbTl6mW9B8wQqnmq-Uv21zqu_pnLzbnpHl4&amp;usqp=CA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329" y="2646347"/>
            <a:ext cx="950495" cy="264655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cyberslacker.files.wordpress.com/2007/05/windowslivewritermusicalfood-8ab2image0-thumb11.png?w=368&amp;h=56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375" y="2246118"/>
            <a:ext cx="2093974" cy="357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foxrio2.s3.amazonaws.com/wp-content/uploads/2015/04/armadillo_wide-2258269a1e1501ec358c9cf54d95af9f89182175-s6-c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015" y="2844445"/>
            <a:ext cx="2533850" cy="166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20415" y="4736206"/>
            <a:ext cx="2719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Armadillo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6292515" y="5999522"/>
            <a:ext cx="3224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Armadillo guitar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951059" y="5371943"/>
            <a:ext cx="1155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flute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35280" y="6077232"/>
            <a:ext cx="59644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400" dirty="0" smtClean="0"/>
              <a:t>16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5608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4800" dirty="0"/>
              <a:t>E</a:t>
            </a:r>
            <a:r>
              <a:rPr lang="en-US" sz="4800" dirty="0" smtClean="0"/>
              <a:t>CUADOR</a:t>
            </a:r>
            <a:br>
              <a:rPr lang="en-US" sz="4800" dirty="0" smtClean="0"/>
            </a:br>
            <a:r>
              <a:rPr lang="en-US" sz="4800" dirty="0" smtClean="0"/>
              <a:t>SOUNDS OF THE ANDES</a:t>
            </a:r>
            <a:endParaRPr lang="en-US" sz="4800" dirty="0"/>
          </a:p>
        </p:txBody>
      </p:sp>
      <p:pic>
        <p:nvPicPr>
          <p:cNvPr id="2050" name="Picture 2" descr="http://i.infoplease.com/images/mecuador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826" y="1880937"/>
            <a:ext cx="4787694" cy="474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72425" y="2872370"/>
            <a:ext cx="465622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Was part of the Inca </a:t>
            </a:r>
            <a:r>
              <a:rPr lang="en-US" sz="2800" dirty="0"/>
              <a:t>E</a:t>
            </a:r>
            <a:r>
              <a:rPr lang="en-US" sz="2800" dirty="0" smtClean="0"/>
              <a:t>mpire in 1463. Music and language was similar. Instruments mostly influenced by the Inca’s and the Spanish.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5974080"/>
            <a:ext cx="59436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17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6278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68842" y="3056021"/>
            <a:ext cx="5695193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THE END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79460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23043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 smtClean="0"/>
              <a:t>THE SILK ROAD</a:t>
            </a:r>
            <a:endParaRPr lang="en-US" dirty="0"/>
          </a:p>
        </p:txBody>
      </p:sp>
      <p:pic>
        <p:nvPicPr>
          <p:cNvPr id="2050" name="Picture 2" descr="Map of Eurasia with drawn lines for overland and maritime rout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90688"/>
            <a:ext cx="8758989" cy="481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1480" y="6139752"/>
            <a:ext cx="42672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6477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105" y="1299411"/>
            <a:ext cx="10515600" cy="64970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endParaRPr lang="en-US" sz="6600" dirty="0"/>
          </a:p>
        </p:txBody>
      </p:sp>
      <p:pic>
        <p:nvPicPr>
          <p:cNvPr id="1026" name="Picture 2" descr="The Crab And The Egre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551" y="2461198"/>
            <a:ext cx="3058567" cy="416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3159" y="854461"/>
            <a:ext cx="7110664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Music of Old China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2604835" y="2461198"/>
            <a:ext cx="5516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 </a:t>
            </a:r>
            <a:r>
              <a:rPr lang="en-US" sz="2400" dirty="0" smtClean="0"/>
              <a:t>“CRAB AND THE EGRET”</a:t>
            </a:r>
            <a:endParaRPr lang="en-US" sz="2400" dirty="0"/>
          </a:p>
        </p:txBody>
      </p:sp>
      <p:pic>
        <p:nvPicPr>
          <p:cNvPr id="1028" name="Picture 4" descr="Ardea modes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568" y="3200309"/>
            <a:ext cx="2670112" cy="314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" descr="Image result for cra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 descr="Image result for crab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596" y="3200309"/>
            <a:ext cx="2695575" cy="25386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07975" y="6161217"/>
            <a:ext cx="43409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4866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 smtClean="0"/>
              <a:t>SOME INSTRUMENTS OF CHINA</a:t>
            </a:r>
            <a:endParaRPr lang="en-US" dirty="0"/>
          </a:p>
        </p:txBody>
      </p:sp>
      <p:pic>
        <p:nvPicPr>
          <p:cNvPr id="1026" name="Picture 2" descr="http://simphony.com.kh/images/pictures/showroom/Erhu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20" y="2090319"/>
            <a:ext cx="2909991" cy="356452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2.bp.blogspot.com/_FLuADFKlsjA/S9S46bcebyI/AAAAAAAAAm4/l-H0mFjZZIA/s1600/morin_khuur_med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326" y="2090318"/>
            <a:ext cx="3260557" cy="35645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Picture 6" descr="http://upload.wikimedia.org/wikipedia/commons/b/b8/Bar-lute8-ref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7981715" y="2282757"/>
            <a:ext cx="3564524" cy="3179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69367" y="6102599"/>
            <a:ext cx="2322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ERHU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934326" y="6166882"/>
            <a:ext cx="3260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HORSE HEAD FIDDLE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8843211" y="6136105"/>
            <a:ext cx="2237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LUTE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94731" y="6166882"/>
            <a:ext cx="522547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3938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8484" y="172619"/>
            <a:ext cx="8674768" cy="1325563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 smtClean="0"/>
              <a:t>Music –”</a:t>
            </a:r>
            <a:r>
              <a:rPr lang="en-US" dirty="0" err="1" smtClean="0"/>
              <a:t>Mido</a:t>
            </a:r>
            <a:r>
              <a:rPr lang="en-US" dirty="0" smtClean="0"/>
              <a:t> Mountain”</a:t>
            </a:r>
            <a:br>
              <a:rPr lang="en-US" dirty="0" smtClean="0"/>
            </a:br>
            <a:r>
              <a:rPr lang="en-US" dirty="0" smtClean="0"/>
              <a:t>Along the “Silk Road</a:t>
            </a:r>
            <a:endParaRPr lang="en-US" dirty="0"/>
          </a:p>
        </p:txBody>
      </p:sp>
      <p:pic>
        <p:nvPicPr>
          <p:cNvPr id="4098" name="Picture 2" descr="http://www.6moons.com/worldmusic/silkroadjourneyspi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717" y="2249906"/>
            <a:ext cx="4410777" cy="352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www.chinadaily.com.cn/ezine/att/site1/20070808/xin_4008040809140880325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968" y="2213811"/>
            <a:ext cx="3946358" cy="31763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378116" y="5477452"/>
            <a:ext cx="4608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The Horse Head Fiddle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35281" y="6294120"/>
            <a:ext cx="42672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460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 smtClean="0"/>
              <a:t>MUSIC OF INDIA</a:t>
            </a:r>
            <a:br>
              <a:rPr lang="en-US" dirty="0" smtClean="0"/>
            </a:br>
            <a:r>
              <a:rPr lang="en-US" dirty="0" smtClean="0"/>
              <a:t>“Morning Raga”</a:t>
            </a:r>
            <a:endParaRPr lang="en-US" dirty="0"/>
          </a:p>
        </p:txBody>
      </p:sp>
      <p:pic>
        <p:nvPicPr>
          <p:cNvPr id="4" name="Content Placeholder 3" descr="http://www.arcmusic.co.uk/images/india-map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62" y="2373772"/>
            <a:ext cx="3284621" cy="332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Lady Playing the Tanpura, ca. 173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462" y="2373772"/>
            <a:ext cx="2399296" cy="332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://chandrakantha.com/articles/indian_music/instrument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937" y="2322095"/>
            <a:ext cx="4347410" cy="33759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11480" y="6150248"/>
            <a:ext cx="5334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4130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/>
              <a:t>MUSIC OF JAPAN</a:t>
            </a:r>
            <a:br>
              <a:rPr lang="en-US" sz="4800" dirty="0" smtClean="0"/>
            </a:br>
            <a:r>
              <a:rPr lang="en-US" sz="4800" dirty="0" smtClean="0"/>
              <a:t>“Autumn Sorrow”</a:t>
            </a:r>
            <a:endParaRPr lang="en-US" sz="4800" dirty="0"/>
          </a:p>
        </p:txBody>
      </p:sp>
      <p:pic>
        <p:nvPicPr>
          <p:cNvPr id="2050" name="Picture 2" descr="https://encrypted-tbn2.gstatic.com/shopping?q=tbn:ANd9GcRpLaKUfHmQE0jcK9Kk9crcUlO2E56bK8bq8tXl34UKMcqi69Fi-4y6bPpEkRA&amp;usqp=CA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5887" y="2629694"/>
            <a:ext cx="332422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1gn.net/makale/imaj/c649e0e4650669246f630f5aad2f02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284" y="2629694"/>
            <a:ext cx="3842084" cy="362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japanmap.facts.co/japanmapof/JapanCitiesMa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" y="1896980"/>
            <a:ext cx="4171598" cy="476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9080" y="6256421"/>
            <a:ext cx="39809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490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MUSIC OF AFRICA</a:t>
            </a:r>
            <a:endParaRPr lang="en-US" sz="6000" dirty="0"/>
          </a:p>
        </p:txBody>
      </p:sp>
      <p:pic>
        <p:nvPicPr>
          <p:cNvPr id="3074" name="Picture 2" descr="http://i.infopls.com/images/mapAfrica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095" y="2081463"/>
            <a:ext cx="7375358" cy="466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1" y="6233160"/>
            <a:ext cx="4572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8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6636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>EGYPT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6000" dirty="0" smtClean="0"/>
              <a:t>“Hymn to Osiris”</a:t>
            </a:r>
            <a:endParaRPr lang="en-US" sz="6000" dirty="0"/>
          </a:p>
        </p:txBody>
      </p:sp>
      <p:pic>
        <p:nvPicPr>
          <p:cNvPr id="4098" name="Picture 2" descr="http://www.scritub.com/files/istorie/224_poze/image01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726" y="2442411"/>
            <a:ext cx="2457450" cy="304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blog.arabinstruments.com/wp-content/uploads/2012/01/Nay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880" y="2442411"/>
            <a:ext cx="3704907" cy="14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3quarksdaily.com/.a/6a00d8341c562c53ef01157253f8d8970b-320w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491" y="2442411"/>
            <a:ext cx="2667000" cy="304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49787" y="465146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 six hole “Nay” Flute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901907" y="5820274"/>
            <a:ext cx="3874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 Tambourine called “</a:t>
            </a:r>
            <a:r>
              <a:rPr lang="en-US" sz="2400" dirty="0" err="1" smtClean="0"/>
              <a:t>RiQQ</a:t>
            </a:r>
            <a:r>
              <a:rPr lang="en-US" sz="2400" dirty="0" smtClean="0"/>
              <a:t>”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016668" y="5653348"/>
            <a:ext cx="3886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Osiris an Egyptian god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6238123"/>
            <a:ext cx="39624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9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6137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375</TotalTime>
  <Words>181</Words>
  <Application>Microsoft Office PowerPoint</Application>
  <PresentationFormat>Widescreen</PresentationFormat>
  <Paragraphs>61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 CHRISTY</vt:lpstr>
      <vt:lpstr>Arial</vt:lpstr>
      <vt:lpstr>Calibri</vt:lpstr>
      <vt:lpstr>Calibri Light</vt:lpstr>
      <vt:lpstr>Office Theme</vt:lpstr>
      <vt:lpstr>Mr. McSymphony™’s</vt:lpstr>
      <vt:lpstr>THE SILK ROAD</vt:lpstr>
      <vt:lpstr> </vt:lpstr>
      <vt:lpstr>SOME INSTRUMENTS OF CHINA</vt:lpstr>
      <vt:lpstr>Music –”Mido Mountain” Along the “Silk Road</vt:lpstr>
      <vt:lpstr>MUSIC OF INDIA “Morning Raga”</vt:lpstr>
      <vt:lpstr>MUSIC OF JAPAN “Autumn Sorrow”</vt:lpstr>
      <vt:lpstr>MUSIC OF AFRICA</vt:lpstr>
      <vt:lpstr>EGYPT “Hymn to Osiris”</vt:lpstr>
      <vt:lpstr>DESTINATION - ALGERIA</vt:lpstr>
      <vt:lpstr>AFRICAN TRIBAL MUSIC</vt:lpstr>
      <vt:lpstr>AFRICAN DRUM MUSIC</vt:lpstr>
      <vt:lpstr>MUSIC OF  SOUTH AMERICA</vt:lpstr>
      <vt:lpstr>SPAIN AND THE GUITAR</vt:lpstr>
      <vt:lpstr>PERU MUSIC OF THE INCA’S</vt:lpstr>
      <vt:lpstr>BOLIVIA FOLK MUSIC</vt:lpstr>
      <vt:lpstr>ECUADOR SOUNDS OF THE ANDES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Mr. McSymphony™’s</dc:title>
  <dc:creator>Stephen Battaglia</dc:creator>
  <cp:lastModifiedBy>Stephen Battaglia</cp:lastModifiedBy>
  <cp:revision>46</cp:revision>
  <dcterms:created xsi:type="dcterms:W3CDTF">2015-04-23T22:45:16Z</dcterms:created>
  <dcterms:modified xsi:type="dcterms:W3CDTF">2016-01-20T23:45:36Z</dcterms:modified>
</cp:coreProperties>
</file>