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handoutMasterIdLst>
    <p:handoutMasterId r:id="rId56"/>
  </p:handoutMasterIdLst>
  <p:sldIdLst>
    <p:sldId id="312" r:id="rId2"/>
    <p:sldId id="257" r:id="rId3"/>
    <p:sldId id="283" r:id="rId4"/>
    <p:sldId id="258" r:id="rId5"/>
    <p:sldId id="284" r:id="rId6"/>
    <p:sldId id="259" r:id="rId7"/>
    <p:sldId id="285" r:id="rId8"/>
    <p:sldId id="260" r:id="rId9"/>
    <p:sldId id="286" r:id="rId10"/>
    <p:sldId id="261" r:id="rId11"/>
    <p:sldId id="287" r:id="rId12"/>
    <p:sldId id="262" r:id="rId13"/>
    <p:sldId id="288" r:id="rId14"/>
    <p:sldId id="263" r:id="rId15"/>
    <p:sldId id="289" r:id="rId16"/>
    <p:sldId id="264" r:id="rId17"/>
    <p:sldId id="290" r:id="rId18"/>
    <p:sldId id="265" r:id="rId19"/>
    <p:sldId id="291" r:id="rId20"/>
    <p:sldId id="266" r:id="rId21"/>
    <p:sldId id="292" r:id="rId22"/>
    <p:sldId id="267" r:id="rId23"/>
    <p:sldId id="293" r:id="rId24"/>
    <p:sldId id="268" r:id="rId25"/>
    <p:sldId id="294" r:id="rId26"/>
    <p:sldId id="269" r:id="rId27"/>
    <p:sldId id="295" r:id="rId28"/>
    <p:sldId id="270" r:id="rId29"/>
    <p:sldId id="296" r:id="rId30"/>
    <p:sldId id="271" r:id="rId31"/>
    <p:sldId id="297" r:id="rId32"/>
    <p:sldId id="272" r:id="rId33"/>
    <p:sldId id="298" r:id="rId34"/>
    <p:sldId id="273" r:id="rId35"/>
    <p:sldId id="300" r:id="rId36"/>
    <p:sldId id="274" r:id="rId37"/>
    <p:sldId id="301" r:id="rId38"/>
    <p:sldId id="275" r:id="rId39"/>
    <p:sldId id="302" r:id="rId40"/>
    <p:sldId id="276" r:id="rId41"/>
    <p:sldId id="303" r:id="rId42"/>
    <p:sldId id="277" r:id="rId43"/>
    <p:sldId id="304" r:id="rId44"/>
    <p:sldId id="279" r:id="rId45"/>
    <p:sldId id="305" r:id="rId46"/>
    <p:sldId id="280" r:id="rId47"/>
    <p:sldId id="306" r:id="rId48"/>
    <p:sldId id="281" r:id="rId49"/>
    <p:sldId id="307" r:id="rId50"/>
    <p:sldId id="282" r:id="rId51"/>
    <p:sldId id="308" r:id="rId52"/>
    <p:sldId id="309" r:id="rId53"/>
    <p:sldId id="310" r:id="rId54"/>
    <p:sldId id="311" r:id="rId55"/>
  </p:sldIdLst>
  <p:sldSz cx="9144000" cy="6858000" type="screen4x3"/>
  <p:notesSz cx="6858000" cy="89614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13763"/>
            <a:ext cx="297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13763"/>
            <a:ext cx="297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D02D13-8DC3-47F8-B275-30BFA2D31E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0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B2A66A-2401-42F0-BCEA-C7A7DE2864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79116-C298-418C-9076-0EC609742E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0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D2520-1A11-4B7B-8B30-91D7A6D129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77BB3E-8A40-430C-AEF6-E6C620B333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B905D-0B9B-42C9-8BF7-974DF5DF2E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8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65AF4-57A0-433A-AA02-3065E77CB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EE110-4486-46EE-8585-1D0D48F675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5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B80F4-848A-418D-9870-EDD44369C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2F88D-CAA9-4088-8235-244FB62C27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F3122-7D81-4119-B54E-E833A417E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0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A1DAA-96F9-4674-95A6-3381EE7E34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5AC83-923B-4551-8BEA-81B8BFF558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7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CF131E-C6E9-4E1E-95C0-ABD4FF34DE4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32.xml"/><Relationship Id="rId18" Type="http://schemas.openxmlformats.org/officeDocument/2006/relationships/slide" Target="slide34.xml"/><Relationship Id="rId26" Type="http://schemas.openxmlformats.org/officeDocument/2006/relationships/slide" Target="slide38.xml"/><Relationship Id="rId3" Type="http://schemas.openxmlformats.org/officeDocument/2006/relationships/audio" Target="../media/media1.mp3"/><Relationship Id="rId21" Type="http://schemas.openxmlformats.org/officeDocument/2006/relationships/slide" Target="slide26.xml"/><Relationship Id="rId7" Type="http://schemas.openxmlformats.org/officeDocument/2006/relationships/slide" Target="slide2.xml"/><Relationship Id="rId12" Type="http://schemas.openxmlformats.org/officeDocument/2006/relationships/slide" Target="slide12.xml"/><Relationship Id="rId17" Type="http://schemas.openxmlformats.org/officeDocument/2006/relationships/slide" Target="slide24.xml"/><Relationship Id="rId25" Type="http://schemas.openxmlformats.org/officeDocument/2006/relationships/slide" Target="slide28.xml"/><Relationship Id="rId33" Type="http://schemas.openxmlformats.org/officeDocument/2006/relationships/image" Target="../media/image2.png"/><Relationship Id="rId2" Type="http://schemas.microsoft.com/office/2007/relationships/media" Target="../media/media1.mp3"/><Relationship Id="rId16" Type="http://schemas.openxmlformats.org/officeDocument/2006/relationships/slide" Target="slide14.xml"/><Relationship Id="rId20" Type="http://schemas.openxmlformats.org/officeDocument/2006/relationships/slide" Target="slide16.xml"/><Relationship Id="rId29" Type="http://schemas.openxmlformats.org/officeDocument/2006/relationships/slide" Target="slide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slide" Target="slide10.xml"/><Relationship Id="rId24" Type="http://schemas.openxmlformats.org/officeDocument/2006/relationships/slide" Target="slide18.xml"/><Relationship Id="rId32" Type="http://schemas.openxmlformats.org/officeDocument/2006/relationships/slide" Target="slide52.xml"/><Relationship Id="rId5" Type="http://schemas.openxmlformats.org/officeDocument/2006/relationships/oleObject" Target="../embeddings/Microsoft_Word_97_-_2003_Document1.doc"/><Relationship Id="rId15" Type="http://schemas.openxmlformats.org/officeDocument/2006/relationships/slide" Target="slide42.xml"/><Relationship Id="rId23" Type="http://schemas.openxmlformats.org/officeDocument/2006/relationships/slide" Target="slide46.xml"/><Relationship Id="rId28" Type="http://schemas.openxmlformats.org/officeDocument/2006/relationships/slide" Target="slide20.xml"/><Relationship Id="rId10" Type="http://schemas.openxmlformats.org/officeDocument/2006/relationships/slide" Target="slide8.xml"/><Relationship Id="rId19" Type="http://schemas.openxmlformats.org/officeDocument/2006/relationships/slide" Target="slide44.xml"/><Relationship Id="rId31" Type="http://schemas.openxmlformats.org/officeDocument/2006/relationships/slide" Target="slide50.xml"/><Relationship Id="rId4" Type="http://schemas.openxmlformats.org/officeDocument/2006/relationships/slideLayout" Target="../slideLayouts/slideLayout12.xml"/><Relationship Id="rId9" Type="http://schemas.openxmlformats.org/officeDocument/2006/relationships/slide" Target="slide6.xml"/><Relationship Id="rId14" Type="http://schemas.openxmlformats.org/officeDocument/2006/relationships/slide" Target="slide22.xml"/><Relationship Id="rId22" Type="http://schemas.openxmlformats.org/officeDocument/2006/relationships/slide" Target="slide36.xml"/><Relationship Id="rId27" Type="http://schemas.openxmlformats.org/officeDocument/2006/relationships/slide" Target="slide48.xml"/><Relationship Id="rId30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3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3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3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" Target="slide4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4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4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" Target="slide4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slide5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4.png"/><Relationship Id="rId5" Type="http://schemas.openxmlformats.org/officeDocument/2006/relationships/image" Target="../media/image53.emf"/><Relationship Id="rId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42.xml"/><Relationship Id="rId18" Type="http://schemas.openxmlformats.org/officeDocument/2006/relationships/slide" Target="slide16.xml"/><Relationship Id="rId26" Type="http://schemas.openxmlformats.org/officeDocument/2006/relationships/slide" Target="slide20.xml"/><Relationship Id="rId3" Type="http://schemas.openxmlformats.org/officeDocument/2006/relationships/oleObject" Target="../embeddings/oleObject1.bin"/><Relationship Id="rId21" Type="http://schemas.openxmlformats.org/officeDocument/2006/relationships/slide" Target="slide46.xml"/><Relationship Id="rId7" Type="http://schemas.openxmlformats.org/officeDocument/2006/relationships/slide" Target="slide6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5" Type="http://schemas.openxmlformats.org/officeDocument/2006/relationships/slide" Target="slide48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34.xml"/><Relationship Id="rId20" Type="http://schemas.openxmlformats.org/officeDocument/2006/relationships/slide" Target="slide36.xml"/><Relationship Id="rId29" Type="http://schemas.openxmlformats.org/officeDocument/2006/relationships/slide" Target="slide50.xml"/><Relationship Id="rId1" Type="http://schemas.openxmlformats.org/officeDocument/2006/relationships/vmlDrawing" Target="../drawings/vmlDrawing2.vml"/><Relationship Id="rId6" Type="http://schemas.openxmlformats.org/officeDocument/2006/relationships/slide" Target="slide4.xml"/><Relationship Id="rId11" Type="http://schemas.openxmlformats.org/officeDocument/2006/relationships/slide" Target="slide32.xml"/><Relationship Id="rId24" Type="http://schemas.openxmlformats.org/officeDocument/2006/relationships/slide" Target="slide38.xml"/><Relationship Id="rId5" Type="http://schemas.openxmlformats.org/officeDocument/2006/relationships/slide" Target="slide2.xml"/><Relationship Id="rId15" Type="http://schemas.openxmlformats.org/officeDocument/2006/relationships/slide" Target="slide24.xml"/><Relationship Id="rId23" Type="http://schemas.openxmlformats.org/officeDocument/2006/relationships/slide" Target="slide28.xml"/><Relationship Id="rId28" Type="http://schemas.openxmlformats.org/officeDocument/2006/relationships/slide" Target="slide40.xml"/><Relationship Id="rId10" Type="http://schemas.openxmlformats.org/officeDocument/2006/relationships/slide" Target="slide12.xml"/><Relationship Id="rId19" Type="http://schemas.openxmlformats.org/officeDocument/2006/relationships/slide" Target="slide26.xml"/><Relationship Id="rId4" Type="http://schemas.openxmlformats.org/officeDocument/2006/relationships/image" Target="../media/image56.wmf"/><Relationship Id="rId9" Type="http://schemas.openxmlformats.org/officeDocument/2006/relationships/slide" Target="slide10.xml"/><Relationship Id="rId14" Type="http://schemas.openxmlformats.org/officeDocument/2006/relationships/slide" Target="slide14.xml"/><Relationship Id="rId22" Type="http://schemas.openxmlformats.org/officeDocument/2006/relationships/slide" Target="slide18.xml"/><Relationship Id="rId27" Type="http://schemas.openxmlformats.org/officeDocument/2006/relationships/slide" Target="slide30.xml"/><Relationship Id="rId30" Type="http://schemas.openxmlformats.org/officeDocument/2006/relationships/slide" Target="slid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53" y="152400"/>
            <a:ext cx="8470106" cy="1143000"/>
          </a:xfrm>
        </p:spPr>
        <p:txBody>
          <a:bodyPr/>
          <a:lstStyle/>
          <a:p>
            <a:r>
              <a:rPr lang="en-US" sz="6600" dirty="0" smtClean="0"/>
              <a:t>Star-Spangled Jeopardy</a:t>
            </a:r>
            <a:endParaRPr lang="en-US" sz="6600" dirty="0"/>
          </a:p>
        </p:txBody>
      </p:sp>
      <p:graphicFrame>
        <p:nvGraphicFramePr>
          <p:cNvPr id="31" name="Object 30"/>
          <p:cNvGraphicFramePr>
            <a:graphicFrameLocks noGrp="1" noChangeAspect="1"/>
          </p:cNvGraphicFramePr>
          <p:nvPr/>
        </p:nvGraphicFramePr>
        <p:xfrm>
          <a:off x="762000" y="1533525"/>
          <a:ext cx="777557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Document" r:id="rId5" imgW="7927848" imgH="4730496" progId="Word.Document.8">
                  <p:embed/>
                </p:oleObj>
              </mc:Choice>
              <mc:Fallback>
                <p:oleObj name="Document" r:id="rId5" imgW="7927848" imgH="4730496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33525"/>
                        <a:ext cx="7775575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160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Vocabulary</a:t>
            </a:r>
            <a:endParaRPr lang="en-US" dirty="0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362200" y="1752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People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886200" y="1752600"/>
            <a:ext cx="163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Numbers</a:t>
            </a:r>
            <a:endParaRPr lang="en-US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638800" y="17526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Words</a:t>
            </a:r>
            <a:endParaRPr lang="en-US"/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6934200" y="175260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 Pot Luck</a:t>
            </a:r>
            <a:endParaRPr lang="en-US"/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hlinkClick r:id="rId7" action="ppaction://hlinksldjump"/>
              </a:rPr>
              <a:t>Q $100</a:t>
            </a:r>
            <a:endParaRPr lang="en-US" dirty="0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8" action="ppaction://hlinksldjump"/>
              </a:rPr>
              <a:t>Q $200</a:t>
            </a:r>
            <a:endParaRPr lang="en-US"/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9" action="ppaction://hlinksldjump"/>
              </a:rPr>
              <a:t>Q $300</a:t>
            </a:r>
            <a:endParaRPr lang="en-US"/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0" action="ppaction://hlinksldjump"/>
              </a:rPr>
              <a:t>Q $400</a:t>
            </a:r>
            <a:endParaRPr lang="en-US"/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1" action="ppaction://hlinksldjump"/>
              </a:rPr>
              <a:t>Q $500</a:t>
            </a:r>
            <a:endParaRPr lang="en-US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2" action="ppaction://hlinksldjump"/>
              </a:rPr>
              <a:t>Q $100</a:t>
            </a:r>
            <a:endParaRPr lang="en-US"/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3" action="ppaction://hlinksldjump"/>
              </a:rPr>
              <a:t>Q $100</a:t>
            </a:r>
            <a:endParaRPr lang="en-US"/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4" action="ppaction://hlinksldjump"/>
              </a:rPr>
              <a:t>Q $100</a:t>
            </a:r>
            <a:endParaRPr lang="en-US"/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5" action="ppaction://hlinksldjump"/>
              </a:rPr>
              <a:t>Q $100</a:t>
            </a:r>
            <a:endParaRPr lang="en-US"/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6" action="ppaction://hlinksldjump"/>
              </a:rPr>
              <a:t>Q $200</a:t>
            </a:r>
            <a:endParaRPr lang="en-US"/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7" action="ppaction://hlinksldjump"/>
              </a:rPr>
              <a:t>Q $200</a:t>
            </a:r>
            <a:endParaRPr lang="en-US"/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8" action="ppaction://hlinksldjump"/>
              </a:rPr>
              <a:t>Q $200</a:t>
            </a:r>
            <a:endParaRPr lang="en-US"/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9" action="ppaction://hlinksldjump"/>
              </a:rPr>
              <a:t>Q $200</a:t>
            </a:r>
            <a:endParaRPr lang="en-US"/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0" action="ppaction://hlinksldjump"/>
              </a:rPr>
              <a:t>Q $300</a:t>
            </a:r>
            <a:endParaRPr lang="en-US"/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1" action="ppaction://hlinksldjump"/>
              </a:rPr>
              <a:t>Q $300</a:t>
            </a:r>
            <a:endParaRPr lang="en-US"/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2" action="ppaction://hlinksldjump"/>
              </a:rPr>
              <a:t>Q $300</a:t>
            </a:r>
            <a:endParaRPr lang="en-US"/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3" action="ppaction://hlinksldjump"/>
              </a:rPr>
              <a:t>Q $300</a:t>
            </a:r>
            <a:endParaRPr lang="en-US"/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4" action="ppaction://hlinksldjump"/>
              </a:rPr>
              <a:t>Q $400</a:t>
            </a:r>
            <a:endParaRPr lang="en-US"/>
          </a:p>
        </p:txBody>
      </p:sp>
      <p:sp>
        <p:nvSpPr>
          <p:cNvPr id="55" name="Rectangle 28"/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5" action="ppaction://hlinksldjump"/>
              </a:rPr>
              <a:t>Q $400</a:t>
            </a:r>
            <a:endParaRPr lang="en-US"/>
          </a:p>
        </p:txBody>
      </p:sp>
      <p:sp>
        <p:nvSpPr>
          <p:cNvPr id="56" name="Rectangle 29"/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6" action="ppaction://hlinksldjump"/>
              </a:rPr>
              <a:t>Q $400</a:t>
            </a:r>
            <a:endParaRPr lang="en-US"/>
          </a:p>
        </p:txBody>
      </p:sp>
      <p:sp>
        <p:nvSpPr>
          <p:cNvPr id="57" name="Rectangle 30"/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7" action="ppaction://hlinksldjump"/>
              </a:rPr>
              <a:t>Q $400</a:t>
            </a:r>
            <a:endParaRPr lang="en-US"/>
          </a:p>
        </p:txBody>
      </p: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8" action="ppaction://hlinksldjump"/>
              </a:rPr>
              <a:t>Q $500</a:t>
            </a:r>
            <a:endParaRPr lang="en-US"/>
          </a:p>
        </p:txBody>
      </p:sp>
      <p:sp>
        <p:nvSpPr>
          <p:cNvPr id="59" name="Rectangle 32"/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9" action="ppaction://hlinksldjump"/>
              </a:rPr>
              <a:t>Q $500</a:t>
            </a:r>
            <a:endParaRPr lang="en-US"/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30" action="ppaction://hlinksldjump"/>
              </a:rPr>
              <a:t>Q $500</a:t>
            </a:r>
            <a:endParaRPr lang="en-US"/>
          </a:p>
        </p:txBody>
      </p:sp>
      <p:sp>
        <p:nvSpPr>
          <p:cNvPr id="61" name="Rectangle 34"/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31" action="ppaction://hlinksldjump"/>
              </a:rPr>
              <a:t>Q $500</a:t>
            </a:r>
            <a:endParaRPr lang="en-US"/>
          </a:p>
        </p:txBody>
      </p:sp>
      <p:sp>
        <p:nvSpPr>
          <p:cNvPr id="62" name="Text Box 47"/>
          <p:cNvSpPr txBox="1">
            <a:spLocks noChangeArrowheads="1"/>
          </p:cNvSpPr>
          <p:nvPr/>
        </p:nvSpPr>
        <p:spPr bwMode="auto">
          <a:xfrm>
            <a:off x="6765925" y="6324600"/>
            <a:ext cx="199548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32" action="ppaction://hlinksldjump"/>
              </a:rPr>
              <a:t>Final Jeopardy</a:t>
            </a:r>
            <a:endParaRPr lang="en-US"/>
          </a:p>
        </p:txBody>
      </p:sp>
      <p:pic>
        <p:nvPicPr>
          <p:cNvPr id="3" name="Jeopardy Theme SHOR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-838200" y="6181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32" grpId="0" build="p" autoUpdateAnimBg="0"/>
      <p:bldP spid="33" grpId="0" build="p" autoUpdateAnimBg="0"/>
      <p:bldP spid="34" grpId="0" build="p" autoUpdateAnimBg="0"/>
      <p:bldP spid="35" grpId="0" build="p" autoUpdateAnimBg="0"/>
      <p:bldP spid="36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Question from Vocabulary</a:t>
            </a:r>
          </a:p>
        </p:txBody>
      </p:sp>
      <p:pic>
        <p:nvPicPr>
          <p:cNvPr id="7173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35025" y="3108325"/>
            <a:ext cx="549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Another word for dangerous.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Answer from Vocabulary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409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PERILOUS?</a:t>
            </a:r>
            <a:endParaRPr lang="en-US"/>
          </a:p>
        </p:txBody>
      </p:sp>
      <p:pic>
        <p:nvPicPr>
          <p:cNvPr id="34821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Question from People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00200" y="3124200"/>
            <a:ext cx="6775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The person who wrote the words to </a:t>
            </a:r>
            <a:br>
              <a:rPr lang="en-US" sz="3600"/>
            </a:br>
            <a:r>
              <a:rPr lang="en-US" sz="3600"/>
              <a:t>the Star-Spangled Banner.</a:t>
            </a:r>
            <a:endParaRPr lang="en-US"/>
          </a:p>
        </p:txBody>
      </p:sp>
      <p:pic>
        <p:nvPicPr>
          <p:cNvPr id="8197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Answer from People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508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Who is Francis Scott Key?</a:t>
            </a:r>
            <a:endParaRPr lang="en-US"/>
          </a:p>
        </p:txBody>
      </p:sp>
      <p:pic>
        <p:nvPicPr>
          <p:cNvPr id="35845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Question from People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5594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The doctor who was captured</a:t>
            </a:r>
            <a:br>
              <a:rPr lang="en-US" sz="3600"/>
            </a:br>
            <a:r>
              <a:rPr lang="en-US" sz="3600"/>
              <a:t>by the British.</a:t>
            </a:r>
            <a:endParaRPr lang="en-US"/>
          </a:p>
        </p:txBody>
      </p:sp>
      <p:pic>
        <p:nvPicPr>
          <p:cNvPr id="9221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Answer from People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586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Who was Dr. William Beanes?</a:t>
            </a:r>
            <a:endParaRPr lang="en-US"/>
          </a:p>
        </p:txBody>
      </p:sp>
      <p:pic>
        <p:nvPicPr>
          <p:cNvPr id="36869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Question from People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76400" y="2743200"/>
            <a:ext cx="65468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The president who proclaimed the </a:t>
            </a:r>
            <a:br>
              <a:rPr lang="en-US" sz="3600"/>
            </a:br>
            <a:r>
              <a:rPr lang="en-US" sz="3600"/>
              <a:t>Star-Spangled Banner our national</a:t>
            </a:r>
            <a:br>
              <a:rPr lang="en-US" sz="3600"/>
            </a:br>
            <a:r>
              <a:rPr lang="en-US" sz="3600"/>
              <a:t>anthem.</a:t>
            </a:r>
            <a:endParaRPr lang="en-US"/>
          </a:p>
        </p:txBody>
      </p:sp>
      <p:pic>
        <p:nvPicPr>
          <p:cNvPr id="10245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Answer from People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650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Who is President Herbert Hoover?</a:t>
            </a:r>
            <a:endParaRPr lang="en-US"/>
          </a:p>
        </p:txBody>
      </p:sp>
      <p:pic>
        <p:nvPicPr>
          <p:cNvPr id="37893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Question from People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3200400"/>
            <a:ext cx="7334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The general who was commanding</a:t>
            </a:r>
          </a:p>
          <a:p>
            <a:r>
              <a:rPr lang="en-US" sz="3600"/>
              <a:t>Fort McHenry during the War of 1812.</a:t>
            </a:r>
            <a:endParaRPr lang="en-US"/>
          </a:p>
        </p:txBody>
      </p:sp>
      <p:pic>
        <p:nvPicPr>
          <p:cNvPr id="11269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Answer from People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447800" y="3200400"/>
            <a:ext cx="673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Who is General George Armistead?</a:t>
            </a:r>
            <a:endParaRPr lang="en-US"/>
          </a:p>
        </p:txBody>
      </p:sp>
      <p:pic>
        <p:nvPicPr>
          <p:cNvPr id="38917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Question from Vocabulary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889125" y="3168650"/>
            <a:ext cx="626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Beginning of the day</a:t>
            </a:r>
            <a:endParaRPr lang="en-US"/>
          </a:p>
        </p:txBody>
      </p:sp>
      <p:pic>
        <p:nvPicPr>
          <p:cNvPr id="3079" name="Picture 7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Question from People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6724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The woman who sewed the original</a:t>
            </a:r>
            <a:br>
              <a:rPr lang="en-US" sz="3600"/>
            </a:br>
            <a:r>
              <a:rPr lang="en-US" sz="3600"/>
              <a:t>Star-Spangled Banner.</a:t>
            </a:r>
            <a:endParaRPr lang="en-US"/>
          </a:p>
        </p:txBody>
      </p:sp>
      <p:pic>
        <p:nvPicPr>
          <p:cNvPr id="12293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Answer from People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447800" y="2819400"/>
            <a:ext cx="7229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Who is Mary Pickersgill?</a:t>
            </a:r>
            <a:endParaRPr lang="en-US"/>
          </a:p>
        </p:txBody>
      </p:sp>
      <p:pic>
        <p:nvPicPr>
          <p:cNvPr id="39941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Question from Numbers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52600" y="3200400"/>
            <a:ext cx="59880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The number of stars in the flag</a:t>
            </a:r>
            <a:br>
              <a:rPr lang="en-US" sz="3600"/>
            </a:br>
            <a:r>
              <a:rPr lang="en-US" sz="3600"/>
              <a:t>when the Star-Spangled Banner</a:t>
            </a:r>
            <a:br>
              <a:rPr lang="en-US" sz="3600"/>
            </a:br>
            <a:r>
              <a:rPr lang="en-US" sz="3600"/>
              <a:t>was written.</a:t>
            </a:r>
            <a:endParaRPr lang="en-US"/>
          </a:p>
        </p:txBody>
      </p:sp>
      <p:pic>
        <p:nvPicPr>
          <p:cNvPr id="13317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Answer from Numbers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895600" y="2971800"/>
            <a:ext cx="2686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a 15?</a:t>
            </a:r>
            <a:endParaRPr lang="en-US"/>
          </a:p>
        </p:txBody>
      </p:sp>
      <p:pic>
        <p:nvPicPr>
          <p:cNvPr id="40965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Question from Numbers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7499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The year the Star-Spangled Banner	</a:t>
            </a:r>
          </a:p>
          <a:p>
            <a:r>
              <a:rPr lang="en-US" sz="3600"/>
              <a:t>was written.</a:t>
            </a:r>
            <a:endParaRPr lang="en-US"/>
          </a:p>
        </p:txBody>
      </p:sp>
      <p:pic>
        <p:nvPicPr>
          <p:cNvPr id="14341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Answer from Numbers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282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1814?</a:t>
            </a:r>
            <a:endParaRPr lang="en-US"/>
          </a:p>
        </p:txBody>
      </p:sp>
      <p:pic>
        <p:nvPicPr>
          <p:cNvPr id="41989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Question from Numbers</a:t>
            </a:r>
          </a:p>
        </p:txBody>
      </p:sp>
      <p:pic>
        <p:nvPicPr>
          <p:cNvPr id="15365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47800" y="2514600"/>
            <a:ext cx="6457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The number of verses in the entire</a:t>
            </a:r>
            <a:br>
              <a:rPr lang="en-US" sz="3600"/>
            </a:br>
            <a:r>
              <a:rPr lang="en-US" sz="3600"/>
              <a:t> Star-Spangled Banner.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Answer from Numbers</a:t>
            </a:r>
          </a:p>
        </p:txBody>
      </p:sp>
      <p:pic>
        <p:nvPicPr>
          <p:cNvPr id="43013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048000" y="3429000"/>
            <a:ext cx="213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4?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Question from Numbers</a:t>
            </a:r>
          </a:p>
        </p:txBody>
      </p:sp>
      <p:pic>
        <p:nvPicPr>
          <p:cNvPr id="16389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889125" y="3168650"/>
            <a:ext cx="63404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The year the Star-Spangled Banner became our official</a:t>
            </a:r>
            <a:br>
              <a:rPr lang="en-US" sz="3600"/>
            </a:br>
            <a:r>
              <a:rPr lang="en-US" sz="3600"/>
              <a:t>national anthem.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Answer from Numbers</a:t>
            </a:r>
          </a:p>
        </p:txBody>
      </p:sp>
      <p:pic>
        <p:nvPicPr>
          <p:cNvPr id="44037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514600" y="3276600"/>
            <a:ext cx="282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1931?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Answer from Vocabulary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400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the DAWN?</a:t>
            </a:r>
            <a:endParaRPr lang="en-US"/>
          </a:p>
        </p:txBody>
      </p:sp>
      <p:pic>
        <p:nvPicPr>
          <p:cNvPr id="30725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Question from Numbers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11250" y="2743200"/>
            <a:ext cx="810067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The amount of money Mary </a:t>
            </a:r>
            <a:r>
              <a:rPr lang="en-US" sz="3600" dirty="0" err="1"/>
              <a:t>Pickersgill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was paid for the Star-Spangled Banner and</a:t>
            </a:r>
            <a:br>
              <a:rPr lang="en-US" sz="3600" dirty="0"/>
            </a:br>
            <a:r>
              <a:rPr lang="en-US" sz="3600" dirty="0"/>
              <a:t>a smaller storm flag</a:t>
            </a:r>
            <a:r>
              <a:rPr lang="en-US" sz="3600" dirty="0" smtClean="0"/>
              <a:t>. </a:t>
            </a:r>
            <a:r>
              <a:rPr lang="en-US" sz="3600" dirty="0"/>
              <a:t> </a:t>
            </a:r>
            <a:endParaRPr lang="en-US" sz="3600" dirty="0" smtClean="0"/>
          </a:p>
          <a:p>
            <a:r>
              <a:rPr lang="en-US" sz="3600" i="1" dirty="0"/>
              <a:t> </a:t>
            </a:r>
            <a:r>
              <a:rPr lang="en-US" sz="3600" i="1" dirty="0" smtClean="0"/>
              <a:t>                                         </a:t>
            </a:r>
            <a:r>
              <a:rPr lang="en-US" i="1" dirty="0" smtClean="0"/>
              <a:t>within $100 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17413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Answer from Numbers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362200" y="3200400"/>
            <a:ext cx="339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$574.44?</a:t>
            </a:r>
            <a:endParaRPr lang="en-US"/>
          </a:p>
        </p:txBody>
      </p:sp>
      <p:pic>
        <p:nvPicPr>
          <p:cNvPr id="45061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Question from Words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605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“what so _________ we hailed”</a:t>
            </a:r>
            <a:endParaRPr lang="en-US"/>
          </a:p>
        </p:txBody>
      </p:sp>
      <p:pic>
        <p:nvPicPr>
          <p:cNvPr id="18437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Answer from Words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407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PROUDLY?</a:t>
            </a:r>
            <a:endParaRPr lang="en-US"/>
          </a:p>
        </p:txBody>
      </p:sp>
      <p:pic>
        <p:nvPicPr>
          <p:cNvPr id="46085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Question from Words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19200" y="3168650"/>
            <a:ext cx="670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“at the twilight’s last ________”</a:t>
            </a:r>
            <a:endParaRPr lang="en-US"/>
          </a:p>
        </p:txBody>
      </p:sp>
      <p:pic>
        <p:nvPicPr>
          <p:cNvPr id="19461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Answer from Words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434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GLEAMING?</a:t>
            </a:r>
            <a:endParaRPr lang="en-US"/>
          </a:p>
        </p:txBody>
      </p:sp>
      <p:pic>
        <p:nvPicPr>
          <p:cNvPr id="48133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Question from Words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62000" y="2819400"/>
            <a:ext cx="805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“whose _________stripes and bright stars”</a:t>
            </a:r>
            <a:endParaRPr lang="en-US"/>
          </a:p>
        </p:txBody>
      </p:sp>
      <p:pic>
        <p:nvPicPr>
          <p:cNvPr id="20485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Answer from Words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351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BROAD?</a:t>
            </a:r>
            <a:endParaRPr lang="en-US"/>
          </a:p>
        </p:txBody>
      </p:sp>
      <p:pic>
        <p:nvPicPr>
          <p:cNvPr id="49157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Question from Words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620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“gave ______ through the night”</a:t>
            </a:r>
            <a:endParaRPr lang="en-US"/>
          </a:p>
        </p:txBody>
      </p:sp>
      <p:pic>
        <p:nvPicPr>
          <p:cNvPr id="21509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Answer from Words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PROOF?</a:t>
            </a:r>
            <a:endParaRPr lang="en-US"/>
          </a:p>
        </p:txBody>
      </p:sp>
      <p:pic>
        <p:nvPicPr>
          <p:cNvPr id="50181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Question from Vocabulary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828800" y="31242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A strong light.</a:t>
            </a:r>
            <a:endParaRPr lang="en-US"/>
          </a:p>
        </p:txBody>
      </p:sp>
      <p:pic>
        <p:nvPicPr>
          <p:cNvPr id="4101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Question from Words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5556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“_______ the land of the free</a:t>
            </a:r>
            <a:br>
              <a:rPr lang="en-US" sz="3600"/>
            </a:br>
            <a:r>
              <a:rPr lang="en-US" sz="3600"/>
              <a:t>and the home of the brave.”</a:t>
            </a:r>
            <a:endParaRPr lang="en-US"/>
          </a:p>
        </p:txBody>
      </p:sp>
      <p:pic>
        <p:nvPicPr>
          <p:cNvPr id="22533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Answer from Words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297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O’ER?</a:t>
            </a:r>
            <a:endParaRPr lang="en-US"/>
          </a:p>
        </p:txBody>
      </p:sp>
      <p:pic>
        <p:nvPicPr>
          <p:cNvPr id="51205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Question from Pot Luck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" y="3200400"/>
            <a:ext cx="8299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The country or people the United States was</a:t>
            </a:r>
          </a:p>
          <a:p>
            <a:r>
              <a:rPr lang="en-US" sz="3600"/>
              <a:t>fighting during the War of 1812.</a:t>
            </a:r>
            <a:endParaRPr lang="en-US"/>
          </a:p>
        </p:txBody>
      </p:sp>
      <p:pic>
        <p:nvPicPr>
          <p:cNvPr id="23557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$100 Answer from Pot Luck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295400" y="3276600"/>
            <a:ext cx="718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ENGLAND or the BRITISH?</a:t>
            </a:r>
            <a:endParaRPr lang="en-US"/>
          </a:p>
        </p:txBody>
      </p:sp>
      <p:pic>
        <p:nvPicPr>
          <p:cNvPr id="52229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Question from Pot Luck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4781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The city and state where </a:t>
            </a:r>
            <a:br>
              <a:rPr lang="en-US" sz="3600"/>
            </a:br>
            <a:r>
              <a:rPr lang="en-US" sz="3600"/>
              <a:t>Fort McHenry is located.</a:t>
            </a:r>
            <a:endParaRPr lang="en-US"/>
          </a:p>
        </p:txBody>
      </p:sp>
      <p:pic>
        <p:nvPicPr>
          <p:cNvPr id="25605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Answer from Pot Luck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914400" y="3200400"/>
            <a:ext cx="744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BALTIMORE, MARYLAND?</a:t>
            </a:r>
            <a:endParaRPr lang="en-US"/>
          </a:p>
        </p:txBody>
      </p:sp>
      <p:pic>
        <p:nvPicPr>
          <p:cNvPr id="53253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Question from Pot Luck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6026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One of the places where the</a:t>
            </a:r>
            <a:br>
              <a:rPr lang="en-US" sz="3600"/>
            </a:br>
            <a:r>
              <a:rPr lang="en-US" sz="3600"/>
              <a:t>flag is flown both day and night</a:t>
            </a:r>
          </a:p>
          <a:p>
            <a:r>
              <a:rPr lang="en-US" sz="3600"/>
              <a:t>all year round.</a:t>
            </a:r>
            <a:endParaRPr lang="en-US"/>
          </a:p>
        </p:txBody>
      </p:sp>
      <p:pic>
        <p:nvPicPr>
          <p:cNvPr id="26629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Answer from Pot Luck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85800" y="2971800"/>
            <a:ext cx="8020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FORT McHENRY, the birthplace </a:t>
            </a:r>
            <a:br>
              <a:rPr lang="en-US" sz="3600"/>
            </a:br>
            <a:r>
              <a:rPr lang="en-US" sz="3600"/>
              <a:t>and the grave of Francis Scott Key?</a:t>
            </a:r>
            <a:endParaRPr lang="en-US"/>
          </a:p>
        </p:txBody>
      </p:sp>
      <p:pic>
        <p:nvPicPr>
          <p:cNvPr id="54277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Question from Pot Luck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43000" y="3124200"/>
            <a:ext cx="7664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The place where the original </a:t>
            </a:r>
            <a:br>
              <a:rPr lang="en-US" sz="3600"/>
            </a:br>
            <a:r>
              <a:rPr lang="en-US" sz="3600"/>
              <a:t>Star-Spangled banner is displayed today.</a:t>
            </a:r>
            <a:endParaRPr lang="en-US"/>
          </a:p>
        </p:txBody>
      </p:sp>
      <p:pic>
        <p:nvPicPr>
          <p:cNvPr id="27653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Answer from Pot Luck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6610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Where is the Smithsonian Museum</a:t>
            </a:r>
          </a:p>
          <a:p>
            <a:r>
              <a:rPr lang="en-US" sz="3600"/>
              <a:t>of American History </a:t>
            </a:r>
          </a:p>
          <a:p>
            <a:r>
              <a:rPr lang="en-US" sz="3600"/>
              <a:t>in Washington D.C.?</a:t>
            </a:r>
            <a:endParaRPr lang="en-US"/>
          </a:p>
        </p:txBody>
      </p:sp>
      <p:pic>
        <p:nvPicPr>
          <p:cNvPr id="55301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$200 Answer from Vocabulary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375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a GLARE?</a:t>
            </a:r>
            <a:endParaRPr lang="en-US"/>
          </a:p>
        </p:txBody>
      </p:sp>
      <p:pic>
        <p:nvPicPr>
          <p:cNvPr id="31749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Question from Pot Luck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371600" y="3168650"/>
            <a:ext cx="739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The profession of Francis Scott Key.</a:t>
            </a:r>
            <a:endParaRPr lang="en-US"/>
          </a:p>
        </p:txBody>
      </p:sp>
      <p:pic>
        <p:nvPicPr>
          <p:cNvPr id="28677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$500 Answer from Pot Luck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347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a lawyer?</a:t>
            </a:r>
            <a:endParaRPr lang="en-US"/>
          </a:p>
        </p:txBody>
      </p:sp>
      <p:pic>
        <p:nvPicPr>
          <p:cNvPr id="56325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Final Jeopardy</a:t>
            </a:r>
            <a:endParaRPr 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990600" y="2514600"/>
            <a:ext cx="7848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The title of the tune which was a popular</a:t>
            </a:r>
            <a:br>
              <a:rPr lang="en-US" sz="3600"/>
            </a:br>
            <a:r>
              <a:rPr lang="en-US" sz="3600"/>
              <a:t>British drinking song and used to sing Francis Scott Key’s words.</a:t>
            </a:r>
            <a:endParaRPr lang="en-US"/>
          </a:p>
        </p:txBody>
      </p:sp>
      <p:pic>
        <p:nvPicPr>
          <p:cNvPr id="59398" name="Picture 6" descr="AMCONFU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Jeopardy Think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67700" y="59007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Final Jeopardy Answer</a:t>
            </a:r>
            <a:endParaRPr 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28600" y="27432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/>
              <a:t>What is “To Anacreon in Heaven?”</a:t>
            </a:r>
          </a:p>
        </p:txBody>
      </p:sp>
      <p:pic>
        <p:nvPicPr>
          <p:cNvPr id="60421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/>
          <a:lstStyle/>
          <a:p>
            <a:r>
              <a:rPr lang="en-US" sz="6600">
                <a:solidFill>
                  <a:schemeClr val="folHlink"/>
                </a:solidFill>
              </a:rPr>
              <a:t>Star-Spangled Jeopardy</a:t>
            </a:r>
          </a:p>
        </p:txBody>
      </p:sp>
      <p:graphicFrame>
        <p:nvGraphicFramePr>
          <p:cNvPr id="61443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762000" y="1533525"/>
          <a:ext cx="777557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5" name="Document" r:id="rId3" imgW="7928640" imgH="4730760" progId="Word.Document.8">
                  <p:embed/>
                </p:oleObj>
              </mc:Choice>
              <mc:Fallback>
                <p:oleObj name="Document" r:id="rId3" imgW="7928640" imgH="47307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33525"/>
                        <a:ext cx="7775575" cy="463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22325" y="1558416"/>
            <a:ext cx="160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Vocabulary</a:t>
            </a:r>
            <a:endParaRPr lang="en-US" dirty="0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362200" y="154366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People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038600" y="1524000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Numbers</a:t>
            </a:r>
            <a:endParaRPr lang="en-US" dirty="0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638800" y="15240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Words</a:t>
            </a:r>
            <a:endParaRPr lang="en-US" dirty="0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7010400" y="152400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 Pot Luck</a:t>
            </a:r>
            <a:endParaRPr lang="en-US" dirty="0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5" action="ppaction://hlinksldjump"/>
              </a:rPr>
              <a:t>Q $100</a:t>
            </a:r>
            <a:endParaRPr lang="en-US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6" action="ppaction://hlinksldjump"/>
              </a:rPr>
              <a:t>Q $200</a:t>
            </a:r>
            <a:endParaRPr lang="en-US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7" action="ppaction://hlinksldjump"/>
              </a:rPr>
              <a:t>Q $300</a:t>
            </a:r>
            <a:endParaRPr lang="en-US"/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8" action="ppaction://hlinksldjump"/>
              </a:rPr>
              <a:t>Q $400</a:t>
            </a:r>
            <a:endParaRPr lang="en-US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9" action="ppaction://hlinksldjump"/>
              </a:rPr>
              <a:t>Q $500</a:t>
            </a:r>
            <a:endParaRPr lang="en-US"/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0" action="ppaction://hlinksldjump"/>
              </a:rPr>
              <a:t>Q $100</a:t>
            </a:r>
            <a:endParaRPr lang="en-US"/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1" action="ppaction://hlinksldjump"/>
              </a:rPr>
              <a:t>Q $100</a:t>
            </a:r>
            <a:endParaRPr lang="en-US"/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2" action="ppaction://hlinksldjump"/>
              </a:rPr>
              <a:t>Q $100</a:t>
            </a:r>
            <a:endParaRPr lang="en-US"/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3" action="ppaction://hlinksldjump"/>
              </a:rPr>
              <a:t>Q $100</a:t>
            </a:r>
            <a:endParaRPr lang="en-US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4" action="ppaction://hlinksldjump"/>
              </a:rPr>
              <a:t>Q $200</a:t>
            </a:r>
            <a:endParaRPr lang="en-US"/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5" action="ppaction://hlinksldjump"/>
              </a:rPr>
              <a:t>Q $200</a:t>
            </a:r>
            <a:endParaRPr lang="en-US"/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6" action="ppaction://hlinksldjump"/>
              </a:rPr>
              <a:t>Q $200</a:t>
            </a:r>
            <a:endParaRPr lang="en-US"/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7" action="ppaction://hlinksldjump"/>
              </a:rPr>
              <a:t>Q $200</a:t>
            </a:r>
            <a:endParaRPr lang="en-US"/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8" action="ppaction://hlinksldjump"/>
              </a:rPr>
              <a:t>Q $300</a:t>
            </a:r>
            <a:endParaRPr lang="en-US"/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9" action="ppaction://hlinksldjump"/>
              </a:rPr>
              <a:t>Q $300</a:t>
            </a:r>
            <a:endParaRPr lang="en-US"/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0" action="ppaction://hlinksldjump"/>
              </a:rPr>
              <a:t>Q $300</a:t>
            </a:r>
            <a:endParaRPr lang="en-US"/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1" action="ppaction://hlinksldjump"/>
              </a:rPr>
              <a:t>Q $300</a:t>
            </a:r>
            <a:endParaRPr lang="en-US"/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2" action="ppaction://hlinksldjump"/>
              </a:rPr>
              <a:t>Q $400</a:t>
            </a:r>
            <a:endParaRPr lang="en-US"/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3" action="ppaction://hlinksldjump"/>
              </a:rPr>
              <a:t>Q $400</a:t>
            </a:r>
            <a:endParaRPr lang="en-US"/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4" action="ppaction://hlinksldjump"/>
              </a:rPr>
              <a:t>Q $400</a:t>
            </a:r>
            <a:endParaRPr lang="en-US"/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5" action="ppaction://hlinksldjump"/>
              </a:rPr>
              <a:t>Q $400</a:t>
            </a:r>
            <a:endParaRPr lang="en-US"/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6" action="ppaction://hlinksldjump"/>
              </a:rPr>
              <a:t>Q $500</a:t>
            </a:r>
            <a:endParaRPr lang="en-US"/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7" action="ppaction://hlinksldjump"/>
              </a:rPr>
              <a:t>Q $500</a:t>
            </a:r>
            <a:endParaRPr lang="en-US"/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8" action="ppaction://hlinksldjump"/>
              </a:rPr>
              <a:t>Q $500</a:t>
            </a:r>
            <a:endParaRPr lang="en-US"/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9" action="ppaction://hlinksldjump"/>
              </a:rPr>
              <a:t>Q $500</a:t>
            </a:r>
            <a:endParaRPr lang="en-US"/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6765925" y="6324600"/>
            <a:ext cx="199548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30" action="ppaction://hlinksldjump"/>
              </a:rPr>
              <a:t>Final Jeopardy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Question from Vocabulary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14600" y="3200400"/>
            <a:ext cx="397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From sunset to dark.</a:t>
            </a:r>
            <a:endParaRPr lang="en-US"/>
          </a:p>
        </p:txBody>
      </p:sp>
      <p:pic>
        <p:nvPicPr>
          <p:cNvPr id="5125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$300 Answer from Vocabulary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414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is TWILIGHT?</a:t>
            </a:r>
            <a:endParaRPr lang="en-US"/>
          </a:p>
        </p:txBody>
      </p:sp>
      <p:pic>
        <p:nvPicPr>
          <p:cNvPr id="32773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Question from Vocabulary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889125" y="3168650"/>
            <a:ext cx="5273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Piles of earth around a fort.</a:t>
            </a:r>
          </a:p>
        </p:txBody>
      </p:sp>
      <p:pic>
        <p:nvPicPr>
          <p:cNvPr id="6149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$400 Answer from Vocabulary</a:t>
            </a:r>
          </a:p>
        </p:txBody>
      </p:sp>
      <p:pic>
        <p:nvPicPr>
          <p:cNvPr id="33797" name="Picture 5" descr="AMCONFU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5826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048000" y="3429000"/>
            <a:ext cx="462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What are RAMPARTS?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opardy_template">
  <a:themeElements>
    <a:clrScheme name="Jeopardy_templat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Jeopardy_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Jeopardy_templat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opardy_templat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opardy_templa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opardy_templat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opardy_templat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opardy_templat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Designs\Jeopardy_template.pot</Template>
  <TotalTime>705</TotalTime>
  <Words>751</Words>
  <Application>Microsoft Office PowerPoint</Application>
  <PresentationFormat>On-screen Show (4:3)</PresentationFormat>
  <Paragraphs>175</Paragraphs>
  <Slides>54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Jeopardy_template</vt:lpstr>
      <vt:lpstr>Document</vt:lpstr>
      <vt:lpstr>Star-Spangled Jeopardy</vt:lpstr>
      <vt:lpstr>$100 Question from Vocabulary</vt:lpstr>
      <vt:lpstr>$100 Answer from Vocabulary</vt:lpstr>
      <vt:lpstr>$200 Question from Vocabulary</vt:lpstr>
      <vt:lpstr>$200 Answer from Vocabulary</vt:lpstr>
      <vt:lpstr>$300 Question from Vocabulary</vt:lpstr>
      <vt:lpstr>$300 Answer from Vocabulary</vt:lpstr>
      <vt:lpstr>$400 Question from Vocabulary</vt:lpstr>
      <vt:lpstr>$400 Answer from Vocabulary</vt:lpstr>
      <vt:lpstr>$500 Question from Vocabulary</vt:lpstr>
      <vt:lpstr>$500 Answer from Vocabulary</vt:lpstr>
      <vt:lpstr>$100 Question from People</vt:lpstr>
      <vt:lpstr>$100 Answer from People</vt:lpstr>
      <vt:lpstr>$200 Question from People</vt:lpstr>
      <vt:lpstr>$200 Answer from People</vt:lpstr>
      <vt:lpstr>$300 Question from People</vt:lpstr>
      <vt:lpstr>$300 Answer from People</vt:lpstr>
      <vt:lpstr>$400 Question from People</vt:lpstr>
      <vt:lpstr>$400 Answer from People</vt:lpstr>
      <vt:lpstr>$500 Question from People</vt:lpstr>
      <vt:lpstr>$500 Answer from People</vt:lpstr>
      <vt:lpstr>$100 Question from Numbers</vt:lpstr>
      <vt:lpstr>$100 Answer from Numbers</vt:lpstr>
      <vt:lpstr>$200 Question from Numbers</vt:lpstr>
      <vt:lpstr>$200 Answer from Numbers</vt:lpstr>
      <vt:lpstr>$300 Question from Numbers</vt:lpstr>
      <vt:lpstr>$300 Answer from Numbers</vt:lpstr>
      <vt:lpstr>$400 Question from Numbers</vt:lpstr>
      <vt:lpstr>$400 Answer from Numbers</vt:lpstr>
      <vt:lpstr>$500 Question from Numbers</vt:lpstr>
      <vt:lpstr>$500 Answer from Numbers</vt:lpstr>
      <vt:lpstr>$100 Question from Words</vt:lpstr>
      <vt:lpstr>$100 Answer from Words</vt:lpstr>
      <vt:lpstr>$200 Question from Words</vt:lpstr>
      <vt:lpstr>$200 Answer from Words</vt:lpstr>
      <vt:lpstr>$300 Question from Words</vt:lpstr>
      <vt:lpstr>$300 Answer from Words</vt:lpstr>
      <vt:lpstr>$400 Question from Words</vt:lpstr>
      <vt:lpstr>$400 Answer from Words</vt:lpstr>
      <vt:lpstr>$500 Question from Words</vt:lpstr>
      <vt:lpstr>$500 Answer from Words</vt:lpstr>
      <vt:lpstr>$100 Question from Pot Luck</vt:lpstr>
      <vt:lpstr>$100 Answer from Pot Luck</vt:lpstr>
      <vt:lpstr>$200 Question from Pot Luck</vt:lpstr>
      <vt:lpstr>$200 Answer from Pot Luck</vt:lpstr>
      <vt:lpstr>$300 Question from Pot Luck</vt:lpstr>
      <vt:lpstr>$300 Answer from Pot Luck</vt:lpstr>
      <vt:lpstr>$400 Question from Pot Luck</vt:lpstr>
      <vt:lpstr>$400 Answer from Pot Luck</vt:lpstr>
      <vt:lpstr>$500 Question from Pot Luck</vt:lpstr>
      <vt:lpstr>$500 Answer from Pot Luck</vt:lpstr>
      <vt:lpstr>Final Jeopardy</vt:lpstr>
      <vt:lpstr>Final Jeopardy Answer</vt:lpstr>
      <vt:lpstr>Star-Spangled Jeopardy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Spangled Jeopardy</dc:title>
  <dc:creator>Judy Meyer Hays</dc:creator>
  <cp:lastModifiedBy>template</cp:lastModifiedBy>
  <cp:revision>33</cp:revision>
  <dcterms:created xsi:type="dcterms:W3CDTF">2000-06-02T16:42:20Z</dcterms:created>
  <dcterms:modified xsi:type="dcterms:W3CDTF">2014-07-24T17:05:10Z</dcterms:modified>
</cp:coreProperties>
</file>