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57" r:id="rId4"/>
    <p:sldId id="280" r:id="rId5"/>
    <p:sldId id="266" r:id="rId6"/>
    <p:sldId id="268" r:id="rId7"/>
    <p:sldId id="269" r:id="rId8"/>
    <p:sldId id="270" r:id="rId9"/>
    <p:sldId id="267" r:id="rId10"/>
    <p:sldId id="276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3" r:id="rId19"/>
    <p:sldId id="274" r:id="rId20"/>
    <p:sldId id="271" r:id="rId21"/>
    <p:sldId id="275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736"/>
    <a:srgbClr val="AFCFE7"/>
    <a:srgbClr val="CC9900"/>
    <a:srgbClr val="0000FF"/>
    <a:srgbClr val="EEEEDA"/>
    <a:srgbClr val="F23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B9AC2C-CF28-417E-BE7C-7E7CD3857AE5}" v="369" dt="2026-01-26T16:31:26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oulter" userId="a2f79295-c63c-491d-ab42-12836bdbe37d" providerId="ADAL" clId="{F7237218-62D0-4B98-94DC-96F7B4110FD2}"/>
    <pc:docChg chg="undo redo custSel addSld delSld modSld sldOrd">
      <pc:chgData name="Aaron Coulter" userId="a2f79295-c63c-491d-ab42-12836bdbe37d" providerId="ADAL" clId="{F7237218-62D0-4B98-94DC-96F7B4110FD2}" dt="2026-01-27T16:33:25.037" v="5008" actId="6549"/>
      <pc:docMkLst>
        <pc:docMk/>
      </pc:docMkLst>
      <pc:sldChg chg="addSp delSp modSp mod setBg">
        <pc:chgData name="Aaron Coulter" userId="a2f79295-c63c-491d-ab42-12836bdbe37d" providerId="ADAL" clId="{F7237218-62D0-4B98-94DC-96F7B4110FD2}" dt="2026-01-25T19:07:18.572" v="2727" actId="14100"/>
        <pc:sldMkLst>
          <pc:docMk/>
          <pc:sldMk cId="2644140553" sldId="256"/>
        </pc:sldMkLst>
        <pc:spChg chg="add mod">
          <ac:chgData name="Aaron Coulter" userId="a2f79295-c63c-491d-ab42-12836bdbe37d" providerId="ADAL" clId="{F7237218-62D0-4B98-94DC-96F7B4110FD2}" dt="2026-01-25T16:39:56.191" v="63" actId="1076"/>
          <ac:spMkLst>
            <pc:docMk/>
            <pc:sldMk cId="2644140553" sldId="256"/>
            <ac:spMk id="4" creationId="{BAA46381-911E-9E74-49C3-BF16BC41488A}"/>
          </ac:spMkLst>
        </pc:spChg>
        <pc:picChg chg="add mod">
          <ac:chgData name="Aaron Coulter" userId="a2f79295-c63c-491d-ab42-12836bdbe37d" providerId="ADAL" clId="{F7237218-62D0-4B98-94DC-96F7B4110FD2}" dt="2026-01-25T16:40:03.679" v="64" actId="1076"/>
          <ac:picMkLst>
            <pc:docMk/>
            <pc:sldMk cId="2644140553" sldId="256"/>
            <ac:picMk id="1028" creationId="{9C08037D-3C99-D89B-47E3-55C8E44751F7}"/>
          </ac:picMkLst>
        </pc:picChg>
        <pc:picChg chg="add mod">
          <ac:chgData name="Aaron Coulter" userId="a2f79295-c63c-491d-ab42-12836bdbe37d" providerId="ADAL" clId="{F7237218-62D0-4B98-94DC-96F7B4110FD2}" dt="2026-01-25T19:07:18.572" v="2727" actId="14100"/>
          <ac:picMkLst>
            <pc:docMk/>
            <pc:sldMk cId="2644140553" sldId="256"/>
            <ac:picMk id="1030" creationId="{D4A34281-1FD6-5E05-2B74-CF0F63547FBA}"/>
          </ac:picMkLst>
        </pc:picChg>
      </pc:sldChg>
      <pc:sldChg chg="addSp delSp modSp new mod setBg">
        <pc:chgData name="Aaron Coulter" userId="a2f79295-c63c-491d-ab42-12836bdbe37d" providerId="ADAL" clId="{F7237218-62D0-4B98-94DC-96F7B4110FD2}" dt="2026-01-25T22:06:14.388" v="4740" actId="20577"/>
        <pc:sldMkLst>
          <pc:docMk/>
          <pc:sldMk cId="235731470" sldId="257"/>
        </pc:sldMkLst>
        <pc:spChg chg="mod">
          <ac:chgData name="Aaron Coulter" userId="a2f79295-c63c-491d-ab42-12836bdbe37d" providerId="ADAL" clId="{F7237218-62D0-4B98-94DC-96F7B4110FD2}" dt="2026-01-25T17:01:34.376" v="367" actId="20577"/>
          <ac:spMkLst>
            <pc:docMk/>
            <pc:sldMk cId="235731470" sldId="257"/>
            <ac:spMk id="2" creationId="{BFE41714-9CEE-AC71-8E25-C3B745444F6F}"/>
          </ac:spMkLst>
        </pc:spChg>
        <pc:spChg chg="add mod">
          <ac:chgData name="Aaron Coulter" userId="a2f79295-c63c-491d-ab42-12836bdbe37d" providerId="ADAL" clId="{F7237218-62D0-4B98-94DC-96F7B4110FD2}" dt="2026-01-25T22:06:14.388" v="4740" actId="20577"/>
          <ac:spMkLst>
            <pc:docMk/>
            <pc:sldMk cId="235731470" sldId="257"/>
            <ac:spMk id="4" creationId="{1004F619-1BFE-731B-56FD-F1889688FE19}"/>
          </ac:spMkLst>
        </pc:spChg>
        <pc:picChg chg="add mod">
          <ac:chgData name="Aaron Coulter" userId="a2f79295-c63c-491d-ab42-12836bdbe37d" providerId="ADAL" clId="{F7237218-62D0-4B98-94DC-96F7B4110FD2}" dt="2026-01-25T19:07:23.974" v="2729"/>
          <ac:picMkLst>
            <pc:docMk/>
            <pc:sldMk cId="235731470" sldId="257"/>
            <ac:picMk id="6" creationId="{8E8C5E9E-2D56-C773-4C1F-AC20A7DB84F3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0:44:25.590" v="4451"/>
        <pc:sldMkLst>
          <pc:docMk/>
          <pc:sldMk cId="2325631730" sldId="259"/>
        </pc:sldMkLst>
        <pc:spChg chg="mod">
          <ac:chgData name="Aaron Coulter" userId="a2f79295-c63c-491d-ab42-12836bdbe37d" providerId="ADAL" clId="{F7237218-62D0-4B98-94DC-96F7B4110FD2}" dt="2026-01-25T18:52:16.622" v="2512" actId="20577"/>
          <ac:spMkLst>
            <pc:docMk/>
            <pc:sldMk cId="2325631730" sldId="259"/>
            <ac:spMk id="2" creationId="{A915A807-548C-CF93-64FE-706E036DFDB5}"/>
          </ac:spMkLst>
        </pc:spChg>
        <pc:spChg chg="add mod">
          <ac:chgData name="Aaron Coulter" userId="a2f79295-c63c-491d-ab42-12836bdbe37d" providerId="ADAL" clId="{F7237218-62D0-4B98-94DC-96F7B4110FD2}" dt="2026-01-25T17:31:17.425" v="1121" actId="1038"/>
          <ac:spMkLst>
            <pc:docMk/>
            <pc:sldMk cId="2325631730" sldId="259"/>
            <ac:spMk id="8" creationId="{56C44A1A-A77F-C746-ECFA-C1C77A4D0C95}"/>
          </ac:spMkLst>
        </pc:spChg>
        <pc:spChg chg="add mod">
          <ac:chgData name="Aaron Coulter" userId="a2f79295-c63c-491d-ab42-12836bdbe37d" providerId="ADAL" clId="{F7237218-62D0-4B98-94DC-96F7B4110FD2}" dt="2026-01-25T17:31:17.425" v="1121" actId="1038"/>
          <ac:spMkLst>
            <pc:docMk/>
            <pc:sldMk cId="2325631730" sldId="259"/>
            <ac:spMk id="11" creationId="{DD9E5E6D-F507-41D0-FD9D-F3A384C9B521}"/>
          </ac:spMkLst>
        </pc:spChg>
        <pc:spChg chg="mod topLvl">
          <ac:chgData name="Aaron Coulter" userId="a2f79295-c63c-491d-ab42-12836bdbe37d" providerId="ADAL" clId="{F7237218-62D0-4B98-94DC-96F7B4110FD2}" dt="2026-01-25T17:20:37.475" v="702" actId="164"/>
          <ac:spMkLst>
            <pc:docMk/>
            <pc:sldMk cId="2325631730" sldId="259"/>
            <ac:spMk id="17" creationId="{0071192A-286E-E730-EE5E-0ECFE78840DE}"/>
          </ac:spMkLst>
        </pc:spChg>
        <pc:spChg chg="mod topLvl">
          <ac:chgData name="Aaron Coulter" userId="a2f79295-c63c-491d-ab42-12836bdbe37d" providerId="ADAL" clId="{F7237218-62D0-4B98-94DC-96F7B4110FD2}" dt="2026-01-25T17:20:37.475" v="702" actId="164"/>
          <ac:spMkLst>
            <pc:docMk/>
            <pc:sldMk cId="2325631730" sldId="259"/>
            <ac:spMk id="18" creationId="{1B9CDBCF-3085-B3A2-F854-508B3640C072}"/>
          </ac:spMkLst>
        </pc:spChg>
        <pc:spChg chg="mod">
          <ac:chgData name="Aaron Coulter" userId="a2f79295-c63c-491d-ab42-12836bdbe37d" providerId="ADAL" clId="{F7237218-62D0-4B98-94DC-96F7B4110FD2}" dt="2026-01-25T17:20:42.869" v="703"/>
          <ac:spMkLst>
            <pc:docMk/>
            <pc:sldMk cId="2325631730" sldId="259"/>
            <ac:spMk id="25" creationId="{ECF9108A-5A16-6CC4-C1FC-DB5B33B1A913}"/>
          </ac:spMkLst>
        </pc:spChg>
        <pc:spChg chg="mod">
          <ac:chgData name="Aaron Coulter" userId="a2f79295-c63c-491d-ab42-12836bdbe37d" providerId="ADAL" clId="{F7237218-62D0-4B98-94DC-96F7B4110FD2}" dt="2026-01-25T17:20:42.869" v="703"/>
          <ac:spMkLst>
            <pc:docMk/>
            <pc:sldMk cId="2325631730" sldId="259"/>
            <ac:spMk id="26" creationId="{BCE03D51-D0A5-EA12-8D8C-D2216CE92484}"/>
          </ac:spMkLst>
        </pc:spChg>
        <pc:spChg chg="add mod">
          <ac:chgData name="Aaron Coulter" userId="a2f79295-c63c-491d-ab42-12836bdbe37d" providerId="ADAL" clId="{F7237218-62D0-4B98-94DC-96F7B4110FD2}" dt="2026-01-25T17:34:54.613" v="1317" actId="115"/>
          <ac:spMkLst>
            <pc:docMk/>
            <pc:sldMk cId="2325631730" sldId="259"/>
            <ac:spMk id="30" creationId="{549388F8-2D58-B330-B128-5F0BF8C6389E}"/>
          </ac:spMkLst>
        </pc:spChg>
        <pc:spChg chg="add mod">
          <ac:chgData name="Aaron Coulter" userId="a2f79295-c63c-491d-ab42-12836bdbe37d" providerId="ADAL" clId="{F7237218-62D0-4B98-94DC-96F7B4110FD2}" dt="2026-01-25T17:31:17.425" v="1121" actId="1038"/>
          <ac:spMkLst>
            <pc:docMk/>
            <pc:sldMk cId="2325631730" sldId="259"/>
            <ac:spMk id="31" creationId="{24C73E3C-ED83-E58E-36CA-5F29DC307A4E}"/>
          </ac:spMkLst>
        </pc:spChg>
        <pc:spChg chg="add mod">
          <ac:chgData name="Aaron Coulter" userId="a2f79295-c63c-491d-ab42-12836bdbe37d" providerId="ADAL" clId="{F7237218-62D0-4B98-94DC-96F7B4110FD2}" dt="2026-01-25T18:09:40.833" v="2014" actId="20577"/>
          <ac:spMkLst>
            <pc:docMk/>
            <pc:sldMk cId="2325631730" sldId="259"/>
            <ac:spMk id="67" creationId="{81F4BDBA-CD27-4085-5C76-3D888D54EB05}"/>
          </ac:spMkLst>
        </pc:spChg>
        <pc:spChg chg="add mod">
          <ac:chgData name="Aaron Coulter" userId="a2f79295-c63c-491d-ab42-12836bdbe37d" providerId="ADAL" clId="{F7237218-62D0-4B98-94DC-96F7B4110FD2}" dt="2026-01-25T18:09:36.526" v="2011" actId="20577"/>
          <ac:spMkLst>
            <pc:docMk/>
            <pc:sldMk cId="2325631730" sldId="259"/>
            <ac:spMk id="68" creationId="{751CCDBE-EA86-12BD-A589-1A8110190439}"/>
          </ac:spMkLst>
        </pc:spChg>
        <pc:spChg chg="add mod">
          <ac:chgData name="Aaron Coulter" userId="a2f79295-c63c-491d-ab42-12836bdbe37d" providerId="ADAL" clId="{F7237218-62D0-4B98-94DC-96F7B4110FD2}" dt="2026-01-25T18:10:10.202" v="2018" actId="20577"/>
          <ac:spMkLst>
            <pc:docMk/>
            <pc:sldMk cId="2325631730" sldId="259"/>
            <ac:spMk id="69" creationId="{D5BCDECC-E27C-9255-8419-18B2D21467C1}"/>
          </ac:spMkLst>
        </pc:spChg>
        <pc:spChg chg="add mod">
          <ac:chgData name="Aaron Coulter" userId="a2f79295-c63c-491d-ab42-12836bdbe37d" providerId="ADAL" clId="{F7237218-62D0-4B98-94DC-96F7B4110FD2}" dt="2026-01-25T18:10:18.475" v="2020" actId="1076"/>
          <ac:spMkLst>
            <pc:docMk/>
            <pc:sldMk cId="2325631730" sldId="259"/>
            <ac:spMk id="70" creationId="{9FE61AF2-CF59-ED58-C012-6F6CFEEA388C}"/>
          </ac:spMkLst>
        </pc:spChg>
        <pc:spChg chg="add mod">
          <ac:chgData name="Aaron Coulter" userId="a2f79295-c63c-491d-ab42-12836bdbe37d" providerId="ADAL" clId="{F7237218-62D0-4B98-94DC-96F7B4110FD2}" dt="2026-01-25T18:10:22.881" v="2022" actId="1076"/>
          <ac:spMkLst>
            <pc:docMk/>
            <pc:sldMk cId="2325631730" sldId="259"/>
            <ac:spMk id="71" creationId="{0DCB9CC2-9440-B466-C0F0-FA102AC1C9B4}"/>
          </ac:spMkLst>
        </pc:spChg>
        <pc:spChg chg="add mod">
          <ac:chgData name="Aaron Coulter" userId="a2f79295-c63c-491d-ab42-12836bdbe37d" providerId="ADAL" clId="{F7237218-62D0-4B98-94DC-96F7B4110FD2}" dt="2026-01-25T18:10:28.502" v="2026" actId="20577"/>
          <ac:spMkLst>
            <pc:docMk/>
            <pc:sldMk cId="2325631730" sldId="259"/>
            <ac:spMk id="72" creationId="{F1E93980-91CC-3F91-F24F-3F4E976DF544}"/>
          </ac:spMkLst>
        </pc:spChg>
        <pc:spChg chg="mod">
          <ac:chgData name="Aaron Coulter" userId="a2f79295-c63c-491d-ab42-12836bdbe37d" providerId="ADAL" clId="{F7237218-62D0-4B98-94DC-96F7B4110FD2}" dt="2026-01-25T18:31:15.913" v="2227"/>
          <ac:spMkLst>
            <pc:docMk/>
            <pc:sldMk cId="2325631730" sldId="259"/>
            <ac:spMk id="94" creationId="{3E64EE4A-5F86-597D-4882-7AC4B4F532F1}"/>
          </ac:spMkLst>
        </pc:spChg>
        <pc:spChg chg="mod">
          <ac:chgData name="Aaron Coulter" userId="a2f79295-c63c-491d-ab42-12836bdbe37d" providerId="ADAL" clId="{F7237218-62D0-4B98-94DC-96F7B4110FD2}" dt="2026-01-25T18:31:15.913" v="2227"/>
          <ac:spMkLst>
            <pc:docMk/>
            <pc:sldMk cId="2325631730" sldId="259"/>
            <ac:spMk id="95" creationId="{8CCE93D8-D54D-451B-B552-775B72F13A59}"/>
          </ac:spMkLst>
        </pc:spChg>
        <pc:spChg chg="mod">
          <ac:chgData name="Aaron Coulter" userId="a2f79295-c63c-491d-ab42-12836bdbe37d" providerId="ADAL" clId="{F7237218-62D0-4B98-94DC-96F7B4110FD2}" dt="2026-01-25T18:31:15.913" v="2227"/>
          <ac:spMkLst>
            <pc:docMk/>
            <pc:sldMk cId="2325631730" sldId="259"/>
            <ac:spMk id="100" creationId="{3D5FDA0F-AD25-AA00-7A4C-365453577710}"/>
          </ac:spMkLst>
        </pc:spChg>
        <pc:spChg chg="mod">
          <ac:chgData name="Aaron Coulter" userId="a2f79295-c63c-491d-ab42-12836bdbe37d" providerId="ADAL" clId="{F7237218-62D0-4B98-94DC-96F7B4110FD2}" dt="2026-01-25T18:31:15.913" v="2227"/>
          <ac:spMkLst>
            <pc:docMk/>
            <pc:sldMk cId="2325631730" sldId="259"/>
            <ac:spMk id="101" creationId="{1A076D2D-CF2A-BF92-4EBB-26E5C69614DF}"/>
          </ac:spMkLst>
        </pc:spChg>
        <pc:spChg chg="mod">
          <ac:chgData name="Aaron Coulter" userId="a2f79295-c63c-491d-ab42-12836bdbe37d" providerId="ADAL" clId="{F7237218-62D0-4B98-94DC-96F7B4110FD2}" dt="2026-01-25T18:31:15.913" v="2227"/>
          <ac:spMkLst>
            <pc:docMk/>
            <pc:sldMk cId="2325631730" sldId="259"/>
            <ac:spMk id="102" creationId="{2422A6B2-3559-9F90-1E41-D75EBD207E54}"/>
          </ac:spMkLst>
        </pc:spChg>
        <pc:spChg chg="mod">
          <ac:chgData name="Aaron Coulter" userId="a2f79295-c63c-491d-ab42-12836bdbe37d" providerId="ADAL" clId="{F7237218-62D0-4B98-94DC-96F7B4110FD2}" dt="2026-01-25T18:31:15.913" v="2227"/>
          <ac:spMkLst>
            <pc:docMk/>
            <pc:sldMk cId="2325631730" sldId="259"/>
            <ac:spMk id="103" creationId="{D7CAAF45-FA89-11D5-B923-C918584E4781}"/>
          </ac:spMkLst>
        </pc:spChg>
        <pc:spChg chg="mod">
          <ac:chgData name="Aaron Coulter" userId="a2f79295-c63c-491d-ab42-12836bdbe37d" providerId="ADAL" clId="{F7237218-62D0-4B98-94DC-96F7B4110FD2}" dt="2026-01-25T18:31:15.913" v="2227"/>
          <ac:spMkLst>
            <pc:docMk/>
            <pc:sldMk cId="2325631730" sldId="259"/>
            <ac:spMk id="104" creationId="{E99762DC-6612-617F-4D57-8D5E782F0C41}"/>
          </ac:spMkLst>
        </pc:spChg>
        <pc:spChg chg="mod">
          <ac:chgData name="Aaron Coulter" userId="a2f79295-c63c-491d-ab42-12836bdbe37d" providerId="ADAL" clId="{F7237218-62D0-4B98-94DC-96F7B4110FD2}" dt="2026-01-25T18:31:15.913" v="2227"/>
          <ac:spMkLst>
            <pc:docMk/>
            <pc:sldMk cId="2325631730" sldId="259"/>
            <ac:spMk id="106" creationId="{39B67088-7FE5-E1E5-CBD8-9E0B91FDD735}"/>
          </ac:spMkLst>
        </pc:spChg>
        <pc:spChg chg="mod">
          <ac:chgData name="Aaron Coulter" userId="a2f79295-c63c-491d-ab42-12836bdbe37d" providerId="ADAL" clId="{F7237218-62D0-4B98-94DC-96F7B4110FD2}" dt="2026-01-25T18:31:15.913" v="2227"/>
          <ac:spMkLst>
            <pc:docMk/>
            <pc:sldMk cId="2325631730" sldId="259"/>
            <ac:spMk id="107" creationId="{C2785F94-35FF-2668-779F-7F704BB85353}"/>
          </ac:spMkLst>
        </pc:spChg>
        <pc:spChg chg="mod">
          <ac:chgData name="Aaron Coulter" userId="a2f79295-c63c-491d-ab42-12836bdbe37d" providerId="ADAL" clId="{F7237218-62D0-4B98-94DC-96F7B4110FD2}" dt="2026-01-25T18:31:15.913" v="2227"/>
          <ac:spMkLst>
            <pc:docMk/>
            <pc:sldMk cId="2325631730" sldId="259"/>
            <ac:spMk id="108" creationId="{EAED793E-AEED-276D-20D6-C9C263ECD0EB}"/>
          </ac:spMkLst>
        </pc:spChg>
        <pc:grpChg chg="add mod">
          <ac:chgData name="Aaron Coulter" userId="a2f79295-c63c-491d-ab42-12836bdbe37d" providerId="ADAL" clId="{F7237218-62D0-4B98-94DC-96F7B4110FD2}" dt="2026-01-25T17:31:17.425" v="1121" actId="1038"/>
          <ac:grpSpMkLst>
            <pc:docMk/>
            <pc:sldMk cId="2325631730" sldId="259"/>
            <ac:grpSpMk id="23" creationId="{D1F9F50C-4B45-E503-2AE5-984839C950BE}"/>
          </ac:grpSpMkLst>
        </pc:grpChg>
        <pc:grpChg chg="add mod ord">
          <ac:chgData name="Aaron Coulter" userId="a2f79295-c63c-491d-ab42-12836bdbe37d" providerId="ADAL" clId="{F7237218-62D0-4B98-94DC-96F7B4110FD2}" dt="2026-01-25T17:28:00.972" v="1023" actId="166"/>
          <ac:grpSpMkLst>
            <pc:docMk/>
            <pc:sldMk cId="2325631730" sldId="259"/>
            <ac:grpSpMk id="24" creationId="{AA788F2C-CC56-6CAE-B3CC-80199DF6E2AD}"/>
          </ac:grpSpMkLst>
        </pc:grpChg>
        <pc:picChg chg="add mod">
          <ac:chgData name="Aaron Coulter" userId="a2f79295-c63c-491d-ab42-12836bdbe37d" providerId="ADAL" clId="{F7237218-62D0-4B98-94DC-96F7B4110FD2}" dt="2026-01-25T17:31:17.425" v="1121" actId="1038"/>
          <ac:picMkLst>
            <pc:docMk/>
            <pc:sldMk cId="2325631730" sldId="259"/>
            <ac:picMk id="6" creationId="{FDC8F5E0-B321-A2FF-9D3C-9F9C868E23C7}"/>
          </ac:picMkLst>
        </pc:picChg>
        <pc:picChg chg="add mod">
          <ac:chgData name="Aaron Coulter" userId="a2f79295-c63c-491d-ab42-12836bdbe37d" providerId="ADAL" clId="{F7237218-62D0-4B98-94DC-96F7B4110FD2}" dt="2026-01-25T19:07:30.985" v="2733"/>
          <ac:picMkLst>
            <pc:docMk/>
            <pc:sldMk cId="2325631730" sldId="259"/>
            <ac:picMk id="109" creationId="{762895DA-5B1A-7270-8FE2-1E95ED4FCF41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2:11:01.418" v="4781" actId="14100"/>
        <pc:sldMkLst>
          <pc:docMk/>
          <pc:sldMk cId="2923814450" sldId="260"/>
        </pc:sldMkLst>
        <pc:spChg chg="mod">
          <ac:chgData name="Aaron Coulter" userId="a2f79295-c63c-491d-ab42-12836bdbe37d" providerId="ADAL" clId="{F7237218-62D0-4B98-94DC-96F7B4110FD2}" dt="2026-01-25T18:52:12.207" v="2509" actId="20577"/>
          <ac:spMkLst>
            <pc:docMk/>
            <pc:sldMk cId="2923814450" sldId="260"/>
            <ac:spMk id="2" creationId="{69EA345D-C2CA-590C-93A1-9DCE0ED86EB3}"/>
          </ac:spMkLst>
        </pc:spChg>
        <pc:spChg chg="add mod">
          <ac:chgData name="Aaron Coulter" userId="a2f79295-c63c-491d-ab42-12836bdbe37d" providerId="ADAL" clId="{F7237218-62D0-4B98-94DC-96F7B4110FD2}" dt="2026-01-25T22:11:01.418" v="4781" actId="14100"/>
          <ac:spMkLst>
            <pc:docMk/>
            <pc:sldMk cId="2923814450" sldId="260"/>
            <ac:spMk id="8" creationId="{7D03E2A9-EB83-5A10-DE6A-B30A860B9CE1}"/>
          </ac:spMkLst>
        </pc:spChg>
        <pc:spChg chg="add mod">
          <ac:chgData name="Aaron Coulter" userId="a2f79295-c63c-491d-ab42-12836bdbe37d" providerId="ADAL" clId="{F7237218-62D0-4B98-94DC-96F7B4110FD2}" dt="2026-01-25T21:00:33.402" v="4467" actId="20577"/>
          <ac:spMkLst>
            <pc:docMk/>
            <pc:sldMk cId="2923814450" sldId="260"/>
            <ac:spMk id="9" creationId="{B0F7418A-66A3-75CA-E942-1E5D6034F32F}"/>
          </ac:spMkLst>
        </pc:spChg>
        <pc:spChg chg="mod">
          <ac:chgData name="Aaron Coulter" userId="a2f79295-c63c-491d-ab42-12836bdbe37d" providerId="ADAL" clId="{F7237218-62D0-4B98-94DC-96F7B4110FD2}" dt="2026-01-25T17:39:33.551" v="1465"/>
          <ac:spMkLst>
            <pc:docMk/>
            <pc:sldMk cId="2923814450" sldId="260"/>
            <ac:spMk id="21" creationId="{0F4056C0-F829-394F-3664-E2BBCA2080B4}"/>
          </ac:spMkLst>
        </pc:spChg>
        <pc:spChg chg="mod">
          <ac:chgData name="Aaron Coulter" userId="a2f79295-c63c-491d-ab42-12836bdbe37d" providerId="ADAL" clId="{F7237218-62D0-4B98-94DC-96F7B4110FD2}" dt="2026-01-25T17:39:33.551" v="1465"/>
          <ac:spMkLst>
            <pc:docMk/>
            <pc:sldMk cId="2923814450" sldId="260"/>
            <ac:spMk id="22" creationId="{D87B117F-7BDB-C53E-AFBF-A7500DF0B6DC}"/>
          </ac:spMkLst>
        </pc:spChg>
        <pc:spChg chg="mod">
          <ac:chgData name="Aaron Coulter" userId="a2f79295-c63c-491d-ab42-12836bdbe37d" providerId="ADAL" clId="{F7237218-62D0-4B98-94DC-96F7B4110FD2}" dt="2026-01-25T17:39:52.021" v="1467"/>
          <ac:spMkLst>
            <pc:docMk/>
            <pc:sldMk cId="2923814450" sldId="260"/>
            <ac:spMk id="24" creationId="{2AD95396-79A8-1B3E-D378-A97B309D7917}"/>
          </ac:spMkLst>
        </pc:spChg>
        <pc:spChg chg="mod">
          <ac:chgData name="Aaron Coulter" userId="a2f79295-c63c-491d-ab42-12836bdbe37d" providerId="ADAL" clId="{F7237218-62D0-4B98-94DC-96F7B4110FD2}" dt="2026-01-25T17:39:52.021" v="1467"/>
          <ac:spMkLst>
            <pc:docMk/>
            <pc:sldMk cId="2923814450" sldId="260"/>
            <ac:spMk id="25" creationId="{7B761679-4E4B-F884-451D-C057155D8100}"/>
          </ac:spMkLst>
        </pc:spChg>
        <pc:spChg chg="mod">
          <ac:chgData name="Aaron Coulter" userId="a2f79295-c63c-491d-ab42-12836bdbe37d" providerId="ADAL" clId="{F7237218-62D0-4B98-94DC-96F7B4110FD2}" dt="2026-01-25T17:40:03.452" v="1469"/>
          <ac:spMkLst>
            <pc:docMk/>
            <pc:sldMk cId="2923814450" sldId="260"/>
            <ac:spMk id="27" creationId="{CFCAC610-A5B8-EA86-936A-3F3B185D06DF}"/>
          </ac:spMkLst>
        </pc:spChg>
        <pc:spChg chg="mod">
          <ac:chgData name="Aaron Coulter" userId="a2f79295-c63c-491d-ab42-12836bdbe37d" providerId="ADAL" clId="{F7237218-62D0-4B98-94DC-96F7B4110FD2}" dt="2026-01-25T17:40:03.452" v="1469"/>
          <ac:spMkLst>
            <pc:docMk/>
            <pc:sldMk cId="2923814450" sldId="260"/>
            <ac:spMk id="28" creationId="{BE42CACD-E7F1-D741-864E-950CF8AFE1D6}"/>
          </ac:spMkLst>
        </pc:spChg>
        <pc:spChg chg="mod">
          <ac:chgData name="Aaron Coulter" userId="a2f79295-c63c-491d-ab42-12836bdbe37d" providerId="ADAL" clId="{F7237218-62D0-4B98-94DC-96F7B4110FD2}" dt="2026-01-25T18:31:11.783" v="2225"/>
          <ac:spMkLst>
            <pc:docMk/>
            <pc:sldMk cId="2923814450" sldId="260"/>
            <ac:spMk id="82" creationId="{6BB91162-97CC-6738-6302-BCD3DA962ADD}"/>
          </ac:spMkLst>
        </pc:spChg>
        <pc:spChg chg="mod">
          <ac:chgData name="Aaron Coulter" userId="a2f79295-c63c-491d-ab42-12836bdbe37d" providerId="ADAL" clId="{F7237218-62D0-4B98-94DC-96F7B4110FD2}" dt="2026-01-25T18:31:11.783" v="2225"/>
          <ac:spMkLst>
            <pc:docMk/>
            <pc:sldMk cId="2923814450" sldId="260"/>
            <ac:spMk id="83" creationId="{53A05D69-59FA-5D5A-4983-66C45E062AFC}"/>
          </ac:spMkLst>
        </pc:spChg>
        <pc:spChg chg="mod">
          <ac:chgData name="Aaron Coulter" userId="a2f79295-c63c-491d-ab42-12836bdbe37d" providerId="ADAL" clId="{F7237218-62D0-4B98-94DC-96F7B4110FD2}" dt="2026-01-25T18:31:11.783" v="2225"/>
          <ac:spMkLst>
            <pc:docMk/>
            <pc:sldMk cId="2923814450" sldId="260"/>
            <ac:spMk id="85" creationId="{7F2619E0-9408-C8D5-C70A-BBB9F920C375}"/>
          </ac:spMkLst>
        </pc:spChg>
        <pc:spChg chg="mod">
          <ac:chgData name="Aaron Coulter" userId="a2f79295-c63c-491d-ab42-12836bdbe37d" providerId="ADAL" clId="{F7237218-62D0-4B98-94DC-96F7B4110FD2}" dt="2026-01-25T18:31:11.783" v="2225"/>
          <ac:spMkLst>
            <pc:docMk/>
            <pc:sldMk cId="2923814450" sldId="260"/>
            <ac:spMk id="87" creationId="{6BCCEDC0-9D06-2557-0750-1E366D1D7183}"/>
          </ac:spMkLst>
        </pc:spChg>
        <pc:spChg chg="mod">
          <ac:chgData name="Aaron Coulter" userId="a2f79295-c63c-491d-ab42-12836bdbe37d" providerId="ADAL" clId="{F7237218-62D0-4B98-94DC-96F7B4110FD2}" dt="2026-01-25T18:31:11.783" v="2225"/>
          <ac:spMkLst>
            <pc:docMk/>
            <pc:sldMk cId="2923814450" sldId="260"/>
            <ac:spMk id="89" creationId="{40B5D0B5-B9E1-2475-8B65-B385B809ED76}"/>
          </ac:spMkLst>
        </pc:spChg>
        <pc:spChg chg="mod">
          <ac:chgData name="Aaron Coulter" userId="a2f79295-c63c-491d-ab42-12836bdbe37d" providerId="ADAL" clId="{F7237218-62D0-4B98-94DC-96F7B4110FD2}" dt="2026-01-25T18:31:11.783" v="2225"/>
          <ac:spMkLst>
            <pc:docMk/>
            <pc:sldMk cId="2923814450" sldId="260"/>
            <ac:spMk id="90" creationId="{30B1AD21-893D-CD0F-6325-AD71E483FB42}"/>
          </ac:spMkLst>
        </pc:spChg>
        <pc:spChg chg="mod">
          <ac:chgData name="Aaron Coulter" userId="a2f79295-c63c-491d-ab42-12836bdbe37d" providerId="ADAL" clId="{F7237218-62D0-4B98-94DC-96F7B4110FD2}" dt="2026-01-25T18:31:11.783" v="2225"/>
          <ac:spMkLst>
            <pc:docMk/>
            <pc:sldMk cId="2923814450" sldId="260"/>
            <ac:spMk id="92" creationId="{12E88E11-0897-F82B-3D27-AE9E0D3D02BD}"/>
          </ac:spMkLst>
        </pc:spChg>
        <pc:spChg chg="mod">
          <ac:chgData name="Aaron Coulter" userId="a2f79295-c63c-491d-ab42-12836bdbe37d" providerId="ADAL" clId="{F7237218-62D0-4B98-94DC-96F7B4110FD2}" dt="2026-01-25T18:31:11.783" v="2225"/>
          <ac:spMkLst>
            <pc:docMk/>
            <pc:sldMk cId="2923814450" sldId="260"/>
            <ac:spMk id="94" creationId="{894D4B7E-C9C6-93CD-E7F1-8E414E224CFA}"/>
          </ac:spMkLst>
        </pc:spChg>
        <pc:spChg chg="mod">
          <ac:chgData name="Aaron Coulter" userId="a2f79295-c63c-491d-ab42-12836bdbe37d" providerId="ADAL" clId="{F7237218-62D0-4B98-94DC-96F7B4110FD2}" dt="2026-01-25T18:31:11.783" v="2225"/>
          <ac:spMkLst>
            <pc:docMk/>
            <pc:sldMk cId="2923814450" sldId="260"/>
            <ac:spMk id="95" creationId="{884E3C00-BA8D-B919-CE31-7E695C1D00F0}"/>
          </ac:spMkLst>
        </pc:spChg>
        <pc:spChg chg="mod">
          <ac:chgData name="Aaron Coulter" userId="a2f79295-c63c-491d-ab42-12836bdbe37d" providerId="ADAL" clId="{F7237218-62D0-4B98-94DC-96F7B4110FD2}" dt="2026-01-25T18:31:11.783" v="2225"/>
          <ac:spMkLst>
            <pc:docMk/>
            <pc:sldMk cId="2923814450" sldId="260"/>
            <ac:spMk id="96" creationId="{A7189D0A-45AA-AA81-3026-36085E553A14}"/>
          </ac:spMkLst>
        </pc:spChg>
        <pc:grpChg chg="add mod">
          <ac:chgData name="Aaron Coulter" userId="a2f79295-c63c-491d-ab42-12836bdbe37d" providerId="ADAL" clId="{F7237218-62D0-4B98-94DC-96F7B4110FD2}" dt="2026-01-25T17:39:50.086" v="1466" actId="1076"/>
          <ac:grpSpMkLst>
            <pc:docMk/>
            <pc:sldMk cId="2923814450" sldId="260"/>
            <ac:grpSpMk id="20" creationId="{1D06EE45-0815-A6CA-F0F7-5AE978612FE2}"/>
          </ac:grpSpMkLst>
        </pc:grpChg>
        <pc:grpChg chg="add mod">
          <ac:chgData name="Aaron Coulter" userId="a2f79295-c63c-491d-ab42-12836bdbe37d" providerId="ADAL" clId="{F7237218-62D0-4B98-94DC-96F7B4110FD2}" dt="2026-01-25T17:40:01.878" v="1468" actId="1076"/>
          <ac:grpSpMkLst>
            <pc:docMk/>
            <pc:sldMk cId="2923814450" sldId="260"/>
            <ac:grpSpMk id="23" creationId="{518DCB1C-B683-E906-6F7D-04F7A074812C}"/>
          </ac:grpSpMkLst>
        </pc:grpChg>
        <pc:grpChg chg="add mod">
          <ac:chgData name="Aaron Coulter" userId="a2f79295-c63c-491d-ab42-12836bdbe37d" providerId="ADAL" clId="{F7237218-62D0-4B98-94DC-96F7B4110FD2}" dt="2026-01-25T17:40:07.489" v="1470" actId="1076"/>
          <ac:grpSpMkLst>
            <pc:docMk/>
            <pc:sldMk cId="2923814450" sldId="260"/>
            <ac:grpSpMk id="26" creationId="{A5E3AF14-7E19-CE3B-B845-44F74D30DB92}"/>
          </ac:grpSpMkLst>
        </pc:grpChg>
        <pc:picChg chg="add mod">
          <ac:chgData name="Aaron Coulter" userId="a2f79295-c63c-491d-ab42-12836bdbe37d" providerId="ADAL" clId="{F7237218-62D0-4B98-94DC-96F7B4110FD2}" dt="2026-01-25T17:30:53.985" v="1082" actId="1076"/>
          <ac:picMkLst>
            <pc:docMk/>
            <pc:sldMk cId="2923814450" sldId="260"/>
            <ac:picMk id="34" creationId="{55B67BF1-5CBE-7835-B0E8-E8C698F8CF5D}"/>
          </ac:picMkLst>
        </pc:picChg>
        <pc:picChg chg="add mod">
          <ac:chgData name="Aaron Coulter" userId="a2f79295-c63c-491d-ab42-12836bdbe37d" providerId="ADAL" clId="{F7237218-62D0-4B98-94DC-96F7B4110FD2}" dt="2026-01-25T19:07:34.334" v="2735"/>
          <ac:picMkLst>
            <pc:docMk/>
            <pc:sldMk cId="2923814450" sldId="260"/>
            <ac:picMk id="97" creationId="{B402375F-51F4-2C71-4905-88CB248B510F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0:44:25.590" v="4451"/>
        <pc:sldMkLst>
          <pc:docMk/>
          <pc:sldMk cId="465684713" sldId="261"/>
        </pc:sldMkLst>
        <pc:spChg chg="mod">
          <ac:chgData name="Aaron Coulter" userId="a2f79295-c63c-491d-ab42-12836bdbe37d" providerId="ADAL" clId="{F7237218-62D0-4B98-94DC-96F7B4110FD2}" dt="2026-01-25T18:52:09.346" v="2508" actId="20577"/>
          <ac:spMkLst>
            <pc:docMk/>
            <pc:sldMk cId="465684713" sldId="261"/>
            <ac:spMk id="2" creationId="{C32186AD-0999-4502-940B-342CB2F49DCA}"/>
          </ac:spMkLst>
        </pc:spChg>
        <pc:spChg chg="mod">
          <ac:chgData name="Aaron Coulter" userId="a2f79295-c63c-491d-ab42-12836bdbe37d" providerId="ADAL" clId="{F7237218-62D0-4B98-94DC-96F7B4110FD2}" dt="2026-01-25T17:49:47.998" v="1572"/>
          <ac:spMkLst>
            <pc:docMk/>
            <pc:sldMk cId="465684713" sldId="261"/>
            <ac:spMk id="12" creationId="{8938350F-B7EC-F8CD-FCEF-828079BEF50D}"/>
          </ac:spMkLst>
        </pc:spChg>
        <pc:spChg chg="mod">
          <ac:chgData name="Aaron Coulter" userId="a2f79295-c63c-491d-ab42-12836bdbe37d" providerId="ADAL" clId="{F7237218-62D0-4B98-94DC-96F7B4110FD2}" dt="2026-01-25T17:49:47.998" v="1572"/>
          <ac:spMkLst>
            <pc:docMk/>
            <pc:sldMk cId="465684713" sldId="261"/>
            <ac:spMk id="13" creationId="{4A4F5C22-6F6D-D387-2685-5220DE8FF696}"/>
          </ac:spMkLst>
        </pc:spChg>
        <pc:spChg chg="mod">
          <ac:chgData name="Aaron Coulter" userId="a2f79295-c63c-491d-ab42-12836bdbe37d" providerId="ADAL" clId="{F7237218-62D0-4B98-94DC-96F7B4110FD2}" dt="2026-01-25T17:50:17.515" v="1580"/>
          <ac:spMkLst>
            <pc:docMk/>
            <pc:sldMk cId="465684713" sldId="261"/>
            <ac:spMk id="15" creationId="{7D7988AE-810F-7E19-C814-819705D302F5}"/>
          </ac:spMkLst>
        </pc:spChg>
        <pc:spChg chg="mod">
          <ac:chgData name="Aaron Coulter" userId="a2f79295-c63c-491d-ab42-12836bdbe37d" providerId="ADAL" clId="{F7237218-62D0-4B98-94DC-96F7B4110FD2}" dt="2026-01-25T17:50:17.515" v="1580"/>
          <ac:spMkLst>
            <pc:docMk/>
            <pc:sldMk cId="465684713" sldId="261"/>
            <ac:spMk id="16" creationId="{74298088-5589-1B31-8CE8-F64F959F485A}"/>
          </ac:spMkLst>
        </pc:spChg>
        <pc:spChg chg="mod">
          <ac:chgData name="Aaron Coulter" userId="a2f79295-c63c-491d-ab42-12836bdbe37d" providerId="ADAL" clId="{F7237218-62D0-4B98-94DC-96F7B4110FD2}" dt="2026-01-25T17:50:26.202" v="1582"/>
          <ac:spMkLst>
            <pc:docMk/>
            <pc:sldMk cId="465684713" sldId="261"/>
            <ac:spMk id="18" creationId="{E0132C58-60E1-0DF4-83C5-8A67958EAC8E}"/>
          </ac:spMkLst>
        </pc:spChg>
        <pc:spChg chg="mod">
          <ac:chgData name="Aaron Coulter" userId="a2f79295-c63c-491d-ab42-12836bdbe37d" providerId="ADAL" clId="{F7237218-62D0-4B98-94DC-96F7B4110FD2}" dt="2026-01-25T17:50:26.202" v="1582"/>
          <ac:spMkLst>
            <pc:docMk/>
            <pc:sldMk cId="465684713" sldId="261"/>
            <ac:spMk id="19" creationId="{CADE2D34-6F1C-9587-EC30-2D24B8CC205D}"/>
          </ac:spMkLst>
        </pc:spChg>
        <pc:spChg chg="add mod">
          <ac:chgData name="Aaron Coulter" userId="a2f79295-c63c-491d-ab42-12836bdbe37d" providerId="ADAL" clId="{F7237218-62D0-4B98-94DC-96F7B4110FD2}" dt="2026-01-25T18:00:05.540" v="1838" actId="1037"/>
          <ac:spMkLst>
            <pc:docMk/>
            <pc:sldMk cId="465684713" sldId="261"/>
            <ac:spMk id="35" creationId="{62306503-6E63-16A4-722F-B4D0F95E1E45}"/>
          </ac:spMkLst>
        </pc:spChg>
        <pc:spChg chg="add mod">
          <ac:chgData name="Aaron Coulter" userId="a2f79295-c63c-491d-ab42-12836bdbe37d" providerId="ADAL" clId="{F7237218-62D0-4B98-94DC-96F7B4110FD2}" dt="2026-01-25T18:00:05.540" v="1838" actId="1037"/>
          <ac:spMkLst>
            <pc:docMk/>
            <pc:sldMk cId="465684713" sldId="261"/>
            <ac:spMk id="36" creationId="{2AA24ABB-BF97-429A-979B-213AE00CB78F}"/>
          </ac:spMkLst>
        </pc:spChg>
        <pc:spChg chg="add mod">
          <ac:chgData name="Aaron Coulter" userId="a2f79295-c63c-491d-ab42-12836bdbe37d" providerId="ADAL" clId="{F7237218-62D0-4B98-94DC-96F7B4110FD2}" dt="2026-01-25T18:00:05.540" v="1838" actId="1037"/>
          <ac:spMkLst>
            <pc:docMk/>
            <pc:sldMk cId="465684713" sldId="261"/>
            <ac:spMk id="37" creationId="{2CA1E912-C6AC-FC44-508E-B8AF7F3AB015}"/>
          </ac:spMkLst>
        </pc:spChg>
        <pc:spChg chg="add mod">
          <ac:chgData name="Aaron Coulter" userId="a2f79295-c63c-491d-ab42-12836bdbe37d" providerId="ADAL" clId="{F7237218-62D0-4B98-94DC-96F7B4110FD2}" dt="2026-01-25T18:00:23.971" v="1853" actId="1035"/>
          <ac:spMkLst>
            <pc:docMk/>
            <pc:sldMk cId="465684713" sldId="261"/>
            <ac:spMk id="38" creationId="{744E1FED-1C22-A034-8D25-4CA6E21C1001}"/>
          </ac:spMkLst>
        </pc:spChg>
        <pc:spChg chg="add mod">
          <ac:chgData name="Aaron Coulter" userId="a2f79295-c63c-491d-ab42-12836bdbe37d" providerId="ADAL" clId="{F7237218-62D0-4B98-94DC-96F7B4110FD2}" dt="2026-01-25T18:00:23.971" v="1853" actId="1035"/>
          <ac:spMkLst>
            <pc:docMk/>
            <pc:sldMk cId="465684713" sldId="261"/>
            <ac:spMk id="39" creationId="{0A6BA38A-8703-064D-C3B2-F74440B04BE9}"/>
          </ac:spMkLst>
        </pc:spChg>
        <pc:spChg chg="add mod">
          <ac:chgData name="Aaron Coulter" userId="a2f79295-c63c-491d-ab42-12836bdbe37d" providerId="ADAL" clId="{F7237218-62D0-4B98-94DC-96F7B4110FD2}" dt="2026-01-25T18:00:05.540" v="1838" actId="1037"/>
          <ac:spMkLst>
            <pc:docMk/>
            <pc:sldMk cId="465684713" sldId="261"/>
            <ac:spMk id="40" creationId="{39F95BDC-B513-FAD8-476A-90AF41798770}"/>
          </ac:spMkLst>
        </pc:spChg>
        <pc:spChg chg="add mod">
          <ac:chgData name="Aaron Coulter" userId="a2f79295-c63c-491d-ab42-12836bdbe37d" providerId="ADAL" clId="{F7237218-62D0-4B98-94DC-96F7B4110FD2}" dt="2026-01-25T18:00:05.540" v="1838" actId="1037"/>
          <ac:spMkLst>
            <pc:docMk/>
            <pc:sldMk cId="465684713" sldId="261"/>
            <ac:spMk id="43" creationId="{8CF3E0D9-D542-60EF-9D31-1DE7713BD8EE}"/>
          </ac:spMkLst>
        </pc:spChg>
        <pc:spChg chg="add mod">
          <ac:chgData name="Aaron Coulter" userId="a2f79295-c63c-491d-ab42-12836bdbe37d" providerId="ADAL" clId="{F7237218-62D0-4B98-94DC-96F7B4110FD2}" dt="2026-01-25T18:00:05.540" v="1838" actId="1037"/>
          <ac:spMkLst>
            <pc:docMk/>
            <pc:sldMk cId="465684713" sldId="261"/>
            <ac:spMk id="44" creationId="{D53260F0-87B5-84F8-01D8-9AF09880FBAC}"/>
          </ac:spMkLst>
        </pc:spChg>
        <pc:spChg chg="add mod">
          <ac:chgData name="Aaron Coulter" userId="a2f79295-c63c-491d-ab42-12836bdbe37d" providerId="ADAL" clId="{F7237218-62D0-4B98-94DC-96F7B4110FD2}" dt="2026-01-25T18:00:05.540" v="1838" actId="1037"/>
          <ac:spMkLst>
            <pc:docMk/>
            <pc:sldMk cId="465684713" sldId="261"/>
            <ac:spMk id="46" creationId="{E3199401-6A5E-01BF-34B8-FCAC7FCDC3D5}"/>
          </ac:spMkLst>
        </pc:spChg>
        <pc:spChg chg="mod">
          <ac:chgData name="Aaron Coulter" userId="a2f79295-c63c-491d-ab42-12836bdbe37d" providerId="ADAL" clId="{F7237218-62D0-4B98-94DC-96F7B4110FD2}" dt="2026-01-25T17:45:50.134" v="1527"/>
          <ac:spMkLst>
            <pc:docMk/>
            <pc:sldMk cId="465684713" sldId="261"/>
            <ac:spMk id="48" creationId="{6BDC9FA6-C526-21D7-827C-98C3881E860A}"/>
          </ac:spMkLst>
        </pc:spChg>
        <pc:spChg chg="mod">
          <ac:chgData name="Aaron Coulter" userId="a2f79295-c63c-491d-ab42-12836bdbe37d" providerId="ADAL" clId="{F7237218-62D0-4B98-94DC-96F7B4110FD2}" dt="2026-01-25T17:45:50.134" v="1527"/>
          <ac:spMkLst>
            <pc:docMk/>
            <pc:sldMk cId="465684713" sldId="261"/>
            <ac:spMk id="49" creationId="{9072F650-8979-EF8F-F143-8BCE8F1C7442}"/>
          </ac:spMkLst>
        </pc:spChg>
        <pc:spChg chg="add mod">
          <ac:chgData name="Aaron Coulter" userId="a2f79295-c63c-491d-ab42-12836bdbe37d" providerId="ADAL" clId="{F7237218-62D0-4B98-94DC-96F7B4110FD2}" dt="2026-01-25T18:00:30.485" v="1855" actId="1076"/>
          <ac:spMkLst>
            <pc:docMk/>
            <pc:sldMk cId="465684713" sldId="261"/>
            <ac:spMk id="50" creationId="{089309B5-5570-4B37-A7E4-8CADDF4A5A76}"/>
          </ac:spMkLst>
        </pc:spChg>
        <pc:spChg chg="add mod">
          <ac:chgData name="Aaron Coulter" userId="a2f79295-c63c-491d-ab42-12836bdbe37d" providerId="ADAL" clId="{F7237218-62D0-4B98-94DC-96F7B4110FD2}" dt="2026-01-25T18:31:23.197" v="2228" actId="1076"/>
          <ac:spMkLst>
            <pc:docMk/>
            <pc:sldMk cId="465684713" sldId="261"/>
            <ac:spMk id="57" creationId="{DB4D8684-DAAD-CFB3-E409-25360DBE1EF4}"/>
          </ac:spMkLst>
        </pc:spChg>
        <pc:spChg chg="mod">
          <ac:chgData name="Aaron Coulter" userId="a2f79295-c63c-491d-ab42-12836bdbe37d" providerId="ADAL" clId="{F7237218-62D0-4B98-94DC-96F7B4110FD2}" dt="2026-01-25T18:31:07.559" v="2223"/>
          <ac:spMkLst>
            <pc:docMk/>
            <pc:sldMk cId="465684713" sldId="261"/>
            <ac:spMk id="59" creationId="{077A5A72-D2C0-17B2-DA84-4972444EFEFE}"/>
          </ac:spMkLst>
        </pc:spChg>
        <pc:spChg chg="mod">
          <ac:chgData name="Aaron Coulter" userId="a2f79295-c63c-491d-ab42-12836bdbe37d" providerId="ADAL" clId="{F7237218-62D0-4B98-94DC-96F7B4110FD2}" dt="2026-01-25T18:31:07.559" v="2223"/>
          <ac:spMkLst>
            <pc:docMk/>
            <pc:sldMk cId="465684713" sldId="261"/>
            <ac:spMk id="61" creationId="{B84A7054-EAD2-5169-D2FB-F23A12AF137A}"/>
          </ac:spMkLst>
        </pc:spChg>
        <pc:spChg chg="mod">
          <ac:chgData name="Aaron Coulter" userId="a2f79295-c63c-491d-ab42-12836bdbe37d" providerId="ADAL" clId="{F7237218-62D0-4B98-94DC-96F7B4110FD2}" dt="2026-01-25T18:31:07.559" v="2223"/>
          <ac:spMkLst>
            <pc:docMk/>
            <pc:sldMk cId="465684713" sldId="261"/>
            <ac:spMk id="66" creationId="{EF5BEDD6-4AFE-B349-4B98-4341034E898B}"/>
          </ac:spMkLst>
        </pc:spChg>
        <pc:spChg chg="mod">
          <ac:chgData name="Aaron Coulter" userId="a2f79295-c63c-491d-ab42-12836bdbe37d" providerId="ADAL" clId="{F7237218-62D0-4B98-94DC-96F7B4110FD2}" dt="2026-01-25T18:31:07.559" v="2223"/>
          <ac:spMkLst>
            <pc:docMk/>
            <pc:sldMk cId="465684713" sldId="261"/>
            <ac:spMk id="67" creationId="{FFCEF8BD-10CB-2CED-D676-D079A750CDD9}"/>
          </ac:spMkLst>
        </pc:spChg>
        <pc:spChg chg="mod">
          <ac:chgData name="Aaron Coulter" userId="a2f79295-c63c-491d-ab42-12836bdbe37d" providerId="ADAL" clId="{F7237218-62D0-4B98-94DC-96F7B4110FD2}" dt="2026-01-25T18:31:07.559" v="2223"/>
          <ac:spMkLst>
            <pc:docMk/>
            <pc:sldMk cId="465684713" sldId="261"/>
            <ac:spMk id="68" creationId="{9381F814-4A6D-D2BD-B75F-46647DFF511C}"/>
          </ac:spMkLst>
        </pc:spChg>
        <pc:spChg chg="mod">
          <ac:chgData name="Aaron Coulter" userId="a2f79295-c63c-491d-ab42-12836bdbe37d" providerId="ADAL" clId="{F7237218-62D0-4B98-94DC-96F7B4110FD2}" dt="2026-01-25T18:31:07.559" v="2223"/>
          <ac:spMkLst>
            <pc:docMk/>
            <pc:sldMk cId="465684713" sldId="261"/>
            <ac:spMk id="69" creationId="{D68D85D3-2FA9-D68F-B8CD-CDE4C73902E6}"/>
          </ac:spMkLst>
        </pc:spChg>
        <pc:spChg chg="mod">
          <ac:chgData name="Aaron Coulter" userId="a2f79295-c63c-491d-ab42-12836bdbe37d" providerId="ADAL" clId="{F7237218-62D0-4B98-94DC-96F7B4110FD2}" dt="2026-01-25T18:31:07.559" v="2223"/>
          <ac:spMkLst>
            <pc:docMk/>
            <pc:sldMk cId="465684713" sldId="261"/>
            <ac:spMk id="71" creationId="{7F926D30-C235-7581-CD69-905FCF77025A}"/>
          </ac:spMkLst>
        </pc:spChg>
        <pc:spChg chg="mod">
          <ac:chgData name="Aaron Coulter" userId="a2f79295-c63c-491d-ab42-12836bdbe37d" providerId="ADAL" clId="{F7237218-62D0-4B98-94DC-96F7B4110FD2}" dt="2026-01-25T18:31:07.559" v="2223"/>
          <ac:spMkLst>
            <pc:docMk/>
            <pc:sldMk cId="465684713" sldId="261"/>
            <ac:spMk id="73" creationId="{BD2CD74F-8B0B-BFDE-BB92-C60D5937357B}"/>
          </ac:spMkLst>
        </pc:spChg>
        <pc:spChg chg="mod">
          <ac:chgData name="Aaron Coulter" userId="a2f79295-c63c-491d-ab42-12836bdbe37d" providerId="ADAL" clId="{F7237218-62D0-4B98-94DC-96F7B4110FD2}" dt="2026-01-25T18:31:07.559" v="2223"/>
          <ac:spMkLst>
            <pc:docMk/>
            <pc:sldMk cId="465684713" sldId="261"/>
            <ac:spMk id="74" creationId="{4B7FEA7F-4AC1-A1F8-42C2-FEF8D7A414E4}"/>
          </ac:spMkLst>
        </pc:spChg>
        <pc:spChg chg="mod">
          <ac:chgData name="Aaron Coulter" userId="a2f79295-c63c-491d-ab42-12836bdbe37d" providerId="ADAL" clId="{F7237218-62D0-4B98-94DC-96F7B4110FD2}" dt="2026-01-25T18:31:07.559" v="2223"/>
          <ac:spMkLst>
            <pc:docMk/>
            <pc:sldMk cId="465684713" sldId="261"/>
            <ac:spMk id="75" creationId="{823B3D29-63BB-B582-4642-FF7E4C8B25E1}"/>
          </ac:spMkLst>
        </pc:spChg>
        <pc:grpChg chg="add mod ord">
          <ac:chgData name="Aaron Coulter" userId="a2f79295-c63c-491d-ab42-12836bdbe37d" providerId="ADAL" clId="{F7237218-62D0-4B98-94DC-96F7B4110FD2}" dt="2026-01-25T18:00:05.540" v="1838" actId="1037"/>
          <ac:grpSpMkLst>
            <pc:docMk/>
            <pc:sldMk cId="465684713" sldId="261"/>
            <ac:grpSpMk id="11" creationId="{F4B63ABD-1B0B-EB0F-6F38-B2C30A3C7DB5}"/>
          </ac:grpSpMkLst>
        </pc:grpChg>
        <pc:grpChg chg="add mod ord">
          <ac:chgData name="Aaron Coulter" userId="a2f79295-c63c-491d-ab42-12836bdbe37d" providerId="ADAL" clId="{F7237218-62D0-4B98-94DC-96F7B4110FD2}" dt="2026-01-25T18:00:23.971" v="1853" actId="1035"/>
          <ac:grpSpMkLst>
            <pc:docMk/>
            <pc:sldMk cId="465684713" sldId="261"/>
            <ac:grpSpMk id="14" creationId="{814FB0E6-9620-322C-DD66-B2CB19F0F4DA}"/>
          </ac:grpSpMkLst>
        </pc:grpChg>
        <pc:grpChg chg="add mod ord">
          <ac:chgData name="Aaron Coulter" userId="a2f79295-c63c-491d-ab42-12836bdbe37d" providerId="ADAL" clId="{F7237218-62D0-4B98-94DC-96F7B4110FD2}" dt="2026-01-25T18:00:23.971" v="1853" actId="1035"/>
          <ac:grpSpMkLst>
            <pc:docMk/>
            <pc:sldMk cId="465684713" sldId="261"/>
            <ac:grpSpMk id="17" creationId="{A34B586B-D010-973D-36B1-E266AB09DA2F}"/>
          </ac:grpSpMkLst>
        </pc:grpChg>
        <pc:grpChg chg="add mod ord">
          <ac:chgData name="Aaron Coulter" userId="a2f79295-c63c-491d-ab42-12836bdbe37d" providerId="ADAL" clId="{F7237218-62D0-4B98-94DC-96F7B4110FD2}" dt="2026-01-25T18:00:05.540" v="1838" actId="1037"/>
          <ac:grpSpMkLst>
            <pc:docMk/>
            <pc:sldMk cId="465684713" sldId="261"/>
            <ac:grpSpMk id="47" creationId="{43E1D8BF-2E16-1055-0B23-8AC62B22E836}"/>
          </ac:grpSpMkLst>
        </pc:grpChg>
        <pc:picChg chg="add mod">
          <ac:chgData name="Aaron Coulter" userId="a2f79295-c63c-491d-ab42-12836bdbe37d" providerId="ADAL" clId="{F7237218-62D0-4B98-94DC-96F7B4110FD2}" dt="2026-01-25T18:00:23.971" v="1853" actId="1035"/>
          <ac:picMkLst>
            <pc:docMk/>
            <pc:sldMk cId="465684713" sldId="261"/>
            <ac:picMk id="8" creationId="{E6758993-CFE1-4BB4-BB82-7FCC1567D73F}"/>
          </ac:picMkLst>
        </pc:picChg>
        <pc:picChg chg="add mod">
          <ac:chgData name="Aaron Coulter" userId="a2f79295-c63c-491d-ab42-12836bdbe37d" providerId="ADAL" clId="{F7237218-62D0-4B98-94DC-96F7B4110FD2}" dt="2026-01-25T18:00:23.971" v="1853" actId="1035"/>
          <ac:picMkLst>
            <pc:docMk/>
            <pc:sldMk cId="465684713" sldId="261"/>
            <ac:picMk id="10" creationId="{BF70B047-7FD1-D204-7964-4083DCD02512}"/>
          </ac:picMkLst>
        </pc:picChg>
        <pc:picChg chg="add mod">
          <ac:chgData name="Aaron Coulter" userId="a2f79295-c63c-491d-ab42-12836bdbe37d" providerId="ADAL" clId="{F7237218-62D0-4B98-94DC-96F7B4110FD2}" dt="2026-01-25T18:00:05.540" v="1838" actId="1037"/>
          <ac:picMkLst>
            <pc:docMk/>
            <pc:sldMk cId="465684713" sldId="261"/>
            <ac:picMk id="51" creationId="{D58B6AE7-1194-17C2-ED98-7E39D1C6D001}"/>
          </ac:picMkLst>
        </pc:picChg>
        <pc:picChg chg="add mod">
          <ac:chgData name="Aaron Coulter" userId="a2f79295-c63c-491d-ab42-12836bdbe37d" providerId="ADAL" clId="{F7237218-62D0-4B98-94DC-96F7B4110FD2}" dt="2026-01-25T19:07:38.094" v="2737"/>
          <ac:picMkLst>
            <pc:docMk/>
            <pc:sldMk cId="465684713" sldId="261"/>
            <ac:picMk id="76" creationId="{4AB26416-4A1B-BF9F-F76D-720C4ED1AF9A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1:07:01.637" v="4479" actId="21"/>
        <pc:sldMkLst>
          <pc:docMk/>
          <pc:sldMk cId="2192786790" sldId="262"/>
        </pc:sldMkLst>
        <pc:spChg chg="mod">
          <ac:chgData name="Aaron Coulter" userId="a2f79295-c63c-491d-ab42-12836bdbe37d" providerId="ADAL" clId="{F7237218-62D0-4B98-94DC-96F7B4110FD2}" dt="2026-01-25T18:52:04.566" v="2507" actId="20577"/>
          <ac:spMkLst>
            <pc:docMk/>
            <pc:sldMk cId="2192786790" sldId="262"/>
            <ac:spMk id="2" creationId="{BA99E83E-E174-3454-7DCE-5ACC9775AD45}"/>
          </ac:spMkLst>
        </pc:spChg>
        <pc:spChg chg="add mod">
          <ac:chgData name="Aaron Coulter" userId="a2f79295-c63c-491d-ab42-12836bdbe37d" providerId="ADAL" clId="{F7237218-62D0-4B98-94DC-96F7B4110FD2}" dt="2026-01-25T18:03:54.230" v="1919" actId="1037"/>
          <ac:spMkLst>
            <pc:docMk/>
            <pc:sldMk cId="2192786790" sldId="262"/>
            <ac:spMk id="22" creationId="{08B34D59-36F7-D45C-8D64-0E8C38EC4EBE}"/>
          </ac:spMkLst>
        </pc:spChg>
        <pc:spChg chg="add mod">
          <ac:chgData name="Aaron Coulter" userId="a2f79295-c63c-491d-ab42-12836bdbe37d" providerId="ADAL" clId="{F7237218-62D0-4B98-94DC-96F7B4110FD2}" dt="2026-01-25T18:05:50.900" v="1941" actId="1037"/>
          <ac:spMkLst>
            <pc:docMk/>
            <pc:sldMk cId="2192786790" sldId="262"/>
            <ac:spMk id="23" creationId="{A5C49C73-B85D-5EC1-E0D4-6637C595E489}"/>
          </ac:spMkLst>
        </pc:spChg>
        <pc:spChg chg="add mod">
          <ac:chgData name="Aaron Coulter" userId="a2f79295-c63c-491d-ab42-12836bdbe37d" providerId="ADAL" clId="{F7237218-62D0-4B98-94DC-96F7B4110FD2}" dt="2026-01-25T18:07:15" v="1952" actId="1037"/>
          <ac:spMkLst>
            <pc:docMk/>
            <pc:sldMk cId="2192786790" sldId="262"/>
            <ac:spMk id="24" creationId="{8F73D206-C013-F2EE-D9D5-0B7F2E922C2D}"/>
          </ac:spMkLst>
        </pc:spChg>
        <pc:spChg chg="add mod">
          <ac:chgData name="Aaron Coulter" userId="a2f79295-c63c-491d-ab42-12836bdbe37d" providerId="ADAL" clId="{F7237218-62D0-4B98-94DC-96F7B4110FD2}" dt="2026-01-25T18:04:40.009" v="1929" actId="1037"/>
          <ac:spMkLst>
            <pc:docMk/>
            <pc:sldMk cId="2192786790" sldId="262"/>
            <ac:spMk id="25" creationId="{FF17DC56-B152-E3D8-6225-2140FFE71993}"/>
          </ac:spMkLst>
        </pc:spChg>
        <pc:spChg chg="add mod">
          <ac:chgData name="Aaron Coulter" userId="a2f79295-c63c-491d-ab42-12836bdbe37d" providerId="ADAL" clId="{F7237218-62D0-4B98-94DC-96F7B4110FD2}" dt="2026-01-25T18:05:54.960" v="1942" actId="1037"/>
          <ac:spMkLst>
            <pc:docMk/>
            <pc:sldMk cId="2192786790" sldId="262"/>
            <ac:spMk id="26" creationId="{2E71B64C-4A50-42E5-DEB5-9F1C4A4EB3D7}"/>
          </ac:spMkLst>
        </pc:spChg>
        <pc:spChg chg="mod">
          <ac:chgData name="Aaron Coulter" userId="a2f79295-c63c-491d-ab42-12836bdbe37d" providerId="ADAL" clId="{F7237218-62D0-4B98-94DC-96F7B4110FD2}" dt="2026-01-25T18:06:45.603" v="1943"/>
          <ac:spMkLst>
            <pc:docMk/>
            <pc:sldMk cId="2192786790" sldId="262"/>
            <ac:spMk id="28" creationId="{BE3047AE-379F-B91C-E4FD-BFC449CA3DB3}"/>
          </ac:spMkLst>
        </pc:spChg>
        <pc:spChg chg="mod">
          <ac:chgData name="Aaron Coulter" userId="a2f79295-c63c-491d-ab42-12836bdbe37d" providerId="ADAL" clId="{F7237218-62D0-4B98-94DC-96F7B4110FD2}" dt="2026-01-25T18:06:45.603" v="1943"/>
          <ac:spMkLst>
            <pc:docMk/>
            <pc:sldMk cId="2192786790" sldId="262"/>
            <ac:spMk id="29" creationId="{DD3B1356-969D-4638-3EA1-E83306CF59B7}"/>
          </ac:spMkLst>
        </pc:spChg>
        <pc:spChg chg="mod">
          <ac:chgData name="Aaron Coulter" userId="a2f79295-c63c-491d-ab42-12836bdbe37d" providerId="ADAL" clId="{F7237218-62D0-4B98-94DC-96F7B4110FD2}" dt="2026-01-25T18:06:50.705" v="1945"/>
          <ac:spMkLst>
            <pc:docMk/>
            <pc:sldMk cId="2192786790" sldId="262"/>
            <ac:spMk id="31" creationId="{FDAB88A8-A31D-A4A0-7539-FA9D992DF079}"/>
          </ac:spMkLst>
        </pc:spChg>
        <pc:spChg chg="mod">
          <ac:chgData name="Aaron Coulter" userId="a2f79295-c63c-491d-ab42-12836bdbe37d" providerId="ADAL" clId="{F7237218-62D0-4B98-94DC-96F7B4110FD2}" dt="2026-01-25T18:06:50.705" v="1945"/>
          <ac:spMkLst>
            <pc:docMk/>
            <pc:sldMk cId="2192786790" sldId="262"/>
            <ac:spMk id="32" creationId="{2CC9784A-49DF-A082-FE25-61709FF94445}"/>
          </ac:spMkLst>
        </pc:spChg>
        <pc:spChg chg="add mod">
          <ac:chgData name="Aaron Coulter" userId="a2f79295-c63c-491d-ab42-12836bdbe37d" providerId="ADAL" clId="{F7237218-62D0-4B98-94DC-96F7B4110FD2}" dt="2026-01-25T18:07:23.152" v="1955" actId="20577"/>
          <ac:spMkLst>
            <pc:docMk/>
            <pc:sldMk cId="2192786790" sldId="262"/>
            <ac:spMk id="33" creationId="{6749C613-58AD-8E08-5ACE-41A433D4E3CC}"/>
          </ac:spMkLst>
        </pc:spChg>
        <pc:spChg chg="add mod">
          <ac:chgData name="Aaron Coulter" userId="a2f79295-c63c-491d-ab42-12836bdbe37d" providerId="ADAL" clId="{F7237218-62D0-4B98-94DC-96F7B4110FD2}" dt="2026-01-25T21:07:01.637" v="4479" actId="21"/>
          <ac:spMkLst>
            <pc:docMk/>
            <pc:sldMk cId="2192786790" sldId="262"/>
            <ac:spMk id="34" creationId="{A634E43D-E5B2-0ACD-3234-1842573DEF22}"/>
          </ac:spMkLst>
        </pc:spChg>
        <pc:spChg chg="mod">
          <ac:chgData name="Aaron Coulter" userId="a2f79295-c63c-491d-ab42-12836bdbe37d" providerId="ADAL" clId="{F7237218-62D0-4B98-94DC-96F7B4110FD2}" dt="2026-01-25T18:31:04.037" v="2221"/>
          <ac:spMkLst>
            <pc:docMk/>
            <pc:sldMk cId="2192786790" sldId="262"/>
            <ac:spMk id="55" creationId="{95DC1B75-434C-80AE-CF80-625B8BDA6D98}"/>
          </ac:spMkLst>
        </pc:spChg>
        <pc:spChg chg="mod">
          <ac:chgData name="Aaron Coulter" userId="a2f79295-c63c-491d-ab42-12836bdbe37d" providerId="ADAL" clId="{F7237218-62D0-4B98-94DC-96F7B4110FD2}" dt="2026-01-25T18:31:04.037" v="2221"/>
          <ac:spMkLst>
            <pc:docMk/>
            <pc:sldMk cId="2192786790" sldId="262"/>
            <ac:spMk id="58" creationId="{EFFEE052-EA6D-BC80-9FEE-E50B1CDD2A09}"/>
          </ac:spMkLst>
        </pc:spChg>
        <pc:spChg chg="mod">
          <ac:chgData name="Aaron Coulter" userId="a2f79295-c63c-491d-ab42-12836bdbe37d" providerId="ADAL" clId="{F7237218-62D0-4B98-94DC-96F7B4110FD2}" dt="2026-01-25T18:31:04.037" v="2221"/>
          <ac:spMkLst>
            <pc:docMk/>
            <pc:sldMk cId="2192786790" sldId="262"/>
            <ac:spMk id="60" creationId="{81E5F4C3-0446-B2E4-E1DD-571830164C4A}"/>
          </ac:spMkLst>
        </pc:spChg>
        <pc:spChg chg="mod">
          <ac:chgData name="Aaron Coulter" userId="a2f79295-c63c-491d-ab42-12836bdbe37d" providerId="ADAL" clId="{F7237218-62D0-4B98-94DC-96F7B4110FD2}" dt="2026-01-25T18:31:04.037" v="2221"/>
          <ac:spMkLst>
            <pc:docMk/>
            <pc:sldMk cId="2192786790" sldId="262"/>
            <ac:spMk id="63" creationId="{54AB6DFA-0B65-79C0-E1FD-F92AA7211CCB}"/>
          </ac:spMkLst>
        </pc:spChg>
        <pc:spChg chg="mod">
          <ac:chgData name="Aaron Coulter" userId="a2f79295-c63c-491d-ab42-12836bdbe37d" providerId="ADAL" clId="{F7237218-62D0-4B98-94DC-96F7B4110FD2}" dt="2026-01-25T18:31:04.037" v="2221"/>
          <ac:spMkLst>
            <pc:docMk/>
            <pc:sldMk cId="2192786790" sldId="262"/>
            <ac:spMk id="64" creationId="{EB2914CF-75E2-8A4E-AD86-6ACD104AC49F}"/>
          </ac:spMkLst>
        </pc:spChg>
        <pc:spChg chg="mod">
          <ac:chgData name="Aaron Coulter" userId="a2f79295-c63c-491d-ab42-12836bdbe37d" providerId="ADAL" clId="{F7237218-62D0-4B98-94DC-96F7B4110FD2}" dt="2026-01-25T18:31:04.037" v="2221"/>
          <ac:spMkLst>
            <pc:docMk/>
            <pc:sldMk cId="2192786790" sldId="262"/>
            <ac:spMk id="67" creationId="{A787F1BC-51A5-32F8-FBFC-FF2B41E914AD}"/>
          </ac:spMkLst>
        </pc:spChg>
        <pc:spChg chg="mod">
          <ac:chgData name="Aaron Coulter" userId="a2f79295-c63c-491d-ab42-12836bdbe37d" providerId="ADAL" clId="{F7237218-62D0-4B98-94DC-96F7B4110FD2}" dt="2026-01-25T18:31:04.037" v="2221"/>
          <ac:spMkLst>
            <pc:docMk/>
            <pc:sldMk cId="2192786790" sldId="262"/>
            <ac:spMk id="68" creationId="{40955C97-DC31-92A6-2362-1FF1FF04C3E0}"/>
          </ac:spMkLst>
        </pc:spChg>
        <pc:spChg chg="mod">
          <ac:chgData name="Aaron Coulter" userId="a2f79295-c63c-491d-ab42-12836bdbe37d" providerId="ADAL" clId="{F7237218-62D0-4B98-94DC-96F7B4110FD2}" dt="2026-01-25T18:31:04.037" v="2221"/>
          <ac:spMkLst>
            <pc:docMk/>
            <pc:sldMk cId="2192786790" sldId="262"/>
            <ac:spMk id="69" creationId="{EF4672A5-9032-57E2-9734-1EEB98B58E3E}"/>
          </ac:spMkLst>
        </pc:spChg>
        <pc:spChg chg="mod">
          <ac:chgData name="Aaron Coulter" userId="a2f79295-c63c-491d-ab42-12836bdbe37d" providerId="ADAL" clId="{F7237218-62D0-4B98-94DC-96F7B4110FD2}" dt="2026-01-25T18:31:04.037" v="2221"/>
          <ac:spMkLst>
            <pc:docMk/>
            <pc:sldMk cId="2192786790" sldId="262"/>
            <ac:spMk id="70" creationId="{88896CBB-F7D6-4B8B-08E3-1509785B8356}"/>
          </ac:spMkLst>
        </pc:spChg>
        <pc:spChg chg="mod">
          <ac:chgData name="Aaron Coulter" userId="a2f79295-c63c-491d-ab42-12836bdbe37d" providerId="ADAL" clId="{F7237218-62D0-4B98-94DC-96F7B4110FD2}" dt="2026-01-25T18:31:04.037" v="2221"/>
          <ac:spMkLst>
            <pc:docMk/>
            <pc:sldMk cId="2192786790" sldId="262"/>
            <ac:spMk id="71" creationId="{9EE76F20-D866-8745-F9FF-782016B6901E}"/>
          </ac:spMkLst>
        </pc:spChg>
        <pc:grpChg chg="add mod">
          <ac:chgData name="Aaron Coulter" userId="a2f79295-c63c-491d-ab42-12836bdbe37d" providerId="ADAL" clId="{F7237218-62D0-4B98-94DC-96F7B4110FD2}" dt="2026-01-25T18:06:48.962" v="1944" actId="1076"/>
          <ac:grpSpMkLst>
            <pc:docMk/>
            <pc:sldMk cId="2192786790" sldId="262"/>
            <ac:grpSpMk id="27" creationId="{296B6D00-CF35-E91B-4F4D-0AE3124D4867}"/>
          </ac:grpSpMkLst>
        </pc:grpChg>
        <pc:grpChg chg="add mod">
          <ac:chgData name="Aaron Coulter" userId="a2f79295-c63c-491d-ab42-12836bdbe37d" providerId="ADAL" clId="{F7237218-62D0-4B98-94DC-96F7B4110FD2}" dt="2026-01-25T18:06:55.442" v="1946" actId="1076"/>
          <ac:grpSpMkLst>
            <pc:docMk/>
            <pc:sldMk cId="2192786790" sldId="262"/>
            <ac:grpSpMk id="30" creationId="{CF7CA7D3-8484-4493-C319-9C928F5C6376}"/>
          </ac:grpSpMkLst>
        </pc:grpChg>
        <pc:picChg chg="add mod">
          <ac:chgData name="Aaron Coulter" userId="a2f79295-c63c-491d-ab42-12836bdbe37d" providerId="ADAL" clId="{F7237218-62D0-4B98-94DC-96F7B4110FD2}" dt="2026-01-25T18:03:20.235" v="1895" actId="1076"/>
          <ac:picMkLst>
            <pc:docMk/>
            <pc:sldMk cId="2192786790" sldId="262"/>
            <ac:picMk id="52" creationId="{4015F650-9F8C-7C98-B3E6-1925A21CFBA5}"/>
          </ac:picMkLst>
        </pc:picChg>
        <pc:picChg chg="add mod">
          <ac:chgData name="Aaron Coulter" userId="a2f79295-c63c-491d-ab42-12836bdbe37d" providerId="ADAL" clId="{F7237218-62D0-4B98-94DC-96F7B4110FD2}" dt="2026-01-25T19:07:44.539" v="2739"/>
          <ac:picMkLst>
            <pc:docMk/>
            <pc:sldMk cId="2192786790" sldId="262"/>
            <ac:picMk id="72" creationId="{AE419A6B-D8BA-AB81-1080-98024427B598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0:44:25.590" v="4451"/>
        <pc:sldMkLst>
          <pc:docMk/>
          <pc:sldMk cId="14398468" sldId="263"/>
        </pc:sldMkLst>
        <pc:spChg chg="mod">
          <ac:chgData name="Aaron Coulter" userId="a2f79295-c63c-491d-ab42-12836bdbe37d" providerId="ADAL" clId="{F7237218-62D0-4B98-94DC-96F7B4110FD2}" dt="2026-01-25T18:51:59.590" v="2506" actId="20577"/>
          <ac:spMkLst>
            <pc:docMk/>
            <pc:sldMk cId="14398468" sldId="263"/>
            <ac:spMk id="2" creationId="{5F2AB1C2-9282-D435-B952-525AB54F7391}"/>
          </ac:spMkLst>
        </pc:spChg>
        <pc:spChg chg="mod topLvl">
          <ac:chgData name="Aaron Coulter" userId="a2f79295-c63c-491d-ab42-12836bdbe37d" providerId="ADAL" clId="{F7237218-62D0-4B98-94DC-96F7B4110FD2}" dt="2026-01-25T18:30:59.571" v="2219" actId="164"/>
          <ac:spMkLst>
            <pc:docMk/>
            <pc:sldMk cId="14398468" sldId="263"/>
            <ac:spMk id="23" creationId="{ECC9056A-DA79-917C-4870-1A58095F601A}"/>
          </ac:spMkLst>
        </pc:spChg>
        <pc:spChg chg="mod topLvl">
          <ac:chgData name="Aaron Coulter" userId="a2f79295-c63c-491d-ab42-12836bdbe37d" providerId="ADAL" clId="{F7237218-62D0-4B98-94DC-96F7B4110FD2}" dt="2026-01-25T18:30:59.571" v="2219" actId="164"/>
          <ac:spMkLst>
            <pc:docMk/>
            <pc:sldMk cId="14398468" sldId="263"/>
            <ac:spMk id="25" creationId="{D2E6847D-DBDA-C25B-AD06-4AEED9B599A9}"/>
          </ac:spMkLst>
        </pc:spChg>
        <pc:spChg chg="mod topLvl">
          <ac:chgData name="Aaron Coulter" userId="a2f79295-c63c-491d-ab42-12836bdbe37d" providerId="ADAL" clId="{F7237218-62D0-4B98-94DC-96F7B4110FD2}" dt="2026-01-25T18:30:59.571" v="2219" actId="164"/>
          <ac:spMkLst>
            <pc:docMk/>
            <pc:sldMk cId="14398468" sldId="263"/>
            <ac:spMk id="26" creationId="{2707EF18-F88D-4A0C-7DF4-B82813E80ADC}"/>
          </ac:spMkLst>
        </pc:spChg>
        <pc:spChg chg="mod">
          <ac:chgData name="Aaron Coulter" userId="a2f79295-c63c-491d-ab42-12836bdbe37d" providerId="ADAL" clId="{F7237218-62D0-4B98-94DC-96F7B4110FD2}" dt="2026-01-25T18:30:59.571" v="2219" actId="164"/>
          <ac:spMkLst>
            <pc:docMk/>
            <pc:sldMk cId="14398468" sldId="263"/>
            <ac:spMk id="28" creationId="{7275F06C-F1C9-AFFE-D77D-EE4A031299C9}"/>
          </ac:spMkLst>
        </pc:spChg>
        <pc:spChg chg="mod topLvl">
          <ac:chgData name="Aaron Coulter" userId="a2f79295-c63c-491d-ab42-12836bdbe37d" providerId="ADAL" clId="{F7237218-62D0-4B98-94DC-96F7B4110FD2}" dt="2026-01-25T18:30:59.571" v="2219" actId="164"/>
          <ac:spMkLst>
            <pc:docMk/>
            <pc:sldMk cId="14398468" sldId="263"/>
            <ac:spMk id="30" creationId="{5DF7CFDA-4197-6BC4-69A5-A602350FB963}"/>
          </ac:spMkLst>
        </pc:spChg>
        <pc:spChg chg="mod topLvl">
          <ac:chgData name="Aaron Coulter" userId="a2f79295-c63c-491d-ab42-12836bdbe37d" providerId="ADAL" clId="{F7237218-62D0-4B98-94DC-96F7B4110FD2}" dt="2026-01-25T18:30:59.571" v="2219" actId="164"/>
          <ac:spMkLst>
            <pc:docMk/>
            <pc:sldMk cId="14398468" sldId="263"/>
            <ac:spMk id="32" creationId="{33C0C705-2446-433B-2BEC-A329159FF900}"/>
          </ac:spMkLst>
        </pc:spChg>
        <pc:spChg chg="mod topLvl">
          <ac:chgData name="Aaron Coulter" userId="a2f79295-c63c-491d-ab42-12836bdbe37d" providerId="ADAL" clId="{F7237218-62D0-4B98-94DC-96F7B4110FD2}" dt="2026-01-25T18:30:59.571" v="2219" actId="164"/>
          <ac:spMkLst>
            <pc:docMk/>
            <pc:sldMk cId="14398468" sldId="263"/>
            <ac:spMk id="33" creationId="{D502035B-426E-F3EA-AA23-3B8588A7C8B6}"/>
          </ac:spMkLst>
        </pc:spChg>
        <pc:spChg chg="mod">
          <ac:chgData name="Aaron Coulter" userId="a2f79295-c63c-491d-ab42-12836bdbe37d" providerId="ADAL" clId="{F7237218-62D0-4B98-94DC-96F7B4110FD2}" dt="2026-01-25T18:28:16.588" v="2182" actId="165"/>
          <ac:spMkLst>
            <pc:docMk/>
            <pc:sldMk cId="14398468" sldId="263"/>
            <ac:spMk id="34" creationId="{05EBB70D-C4E0-755C-9C2A-8634B3A445D7}"/>
          </ac:spMkLst>
        </pc:spChg>
        <pc:spChg chg="mod">
          <ac:chgData name="Aaron Coulter" userId="a2f79295-c63c-491d-ab42-12836bdbe37d" providerId="ADAL" clId="{F7237218-62D0-4B98-94DC-96F7B4110FD2}" dt="2026-01-25T18:28:16.588" v="2182" actId="165"/>
          <ac:spMkLst>
            <pc:docMk/>
            <pc:sldMk cId="14398468" sldId="263"/>
            <ac:spMk id="35" creationId="{17A76DA3-B212-1374-1843-E852601BFB27}"/>
          </ac:spMkLst>
        </pc:spChg>
        <pc:spChg chg="mod">
          <ac:chgData name="Aaron Coulter" userId="a2f79295-c63c-491d-ab42-12836bdbe37d" providerId="ADAL" clId="{F7237218-62D0-4B98-94DC-96F7B4110FD2}" dt="2026-01-25T18:28:16.588" v="2182" actId="165"/>
          <ac:spMkLst>
            <pc:docMk/>
            <pc:sldMk cId="14398468" sldId="263"/>
            <ac:spMk id="36" creationId="{97A0298F-A6EE-711A-ADE7-40B101E3D555}"/>
          </ac:spMkLst>
        </pc:spChg>
        <pc:spChg chg="mod">
          <ac:chgData name="Aaron Coulter" userId="a2f79295-c63c-491d-ab42-12836bdbe37d" providerId="ADAL" clId="{F7237218-62D0-4B98-94DC-96F7B4110FD2}" dt="2026-01-25T18:28:16.588" v="2182" actId="165"/>
          <ac:spMkLst>
            <pc:docMk/>
            <pc:sldMk cId="14398468" sldId="263"/>
            <ac:spMk id="37" creationId="{92DA2F56-176C-090D-79FA-D49127B57229}"/>
          </ac:spMkLst>
        </pc:spChg>
        <pc:spChg chg="add mod">
          <ac:chgData name="Aaron Coulter" userId="a2f79295-c63c-491d-ab42-12836bdbe37d" providerId="ADAL" clId="{F7237218-62D0-4B98-94DC-96F7B4110FD2}" dt="2026-01-25T18:19:51.356" v="2099" actId="14100"/>
          <ac:spMkLst>
            <pc:docMk/>
            <pc:sldMk cId="14398468" sldId="263"/>
            <ac:spMk id="40" creationId="{BF50D3A3-3BB6-2AF0-B49B-5CDF4E6401A8}"/>
          </ac:spMkLst>
        </pc:spChg>
        <pc:spChg chg="add mod">
          <ac:chgData name="Aaron Coulter" userId="a2f79295-c63c-491d-ab42-12836bdbe37d" providerId="ADAL" clId="{F7237218-62D0-4B98-94DC-96F7B4110FD2}" dt="2026-01-25T18:20:07.989" v="2101" actId="1076"/>
          <ac:spMkLst>
            <pc:docMk/>
            <pc:sldMk cId="14398468" sldId="263"/>
            <ac:spMk id="41" creationId="{96FBA570-0379-5EDF-9666-76457DE07B2F}"/>
          </ac:spMkLst>
        </pc:spChg>
        <pc:spChg chg="add mod">
          <ac:chgData name="Aaron Coulter" userId="a2f79295-c63c-491d-ab42-12836bdbe37d" providerId="ADAL" clId="{F7237218-62D0-4B98-94DC-96F7B4110FD2}" dt="2026-01-25T18:20:24.678" v="2103" actId="1076"/>
          <ac:spMkLst>
            <pc:docMk/>
            <pc:sldMk cId="14398468" sldId="263"/>
            <ac:spMk id="42" creationId="{79DE68A8-2181-F998-3A4D-6B7B1FB9D81F}"/>
          </ac:spMkLst>
        </pc:spChg>
        <pc:spChg chg="add mod ord">
          <ac:chgData name="Aaron Coulter" userId="a2f79295-c63c-491d-ab42-12836bdbe37d" providerId="ADAL" clId="{F7237218-62D0-4B98-94DC-96F7B4110FD2}" dt="2026-01-25T18:22:26.813" v="2128" actId="164"/>
          <ac:spMkLst>
            <pc:docMk/>
            <pc:sldMk cId="14398468" sldId="263"/>
            <ac:spMk id="45" creationId="{65955E5A-B702-FFBA-B3FB-ABF44A7A1512}"/>
          </ac:spMkLst>
        </pc:spChg>
        <pc:spChg chg="add mod">
          <ac:chgData name="Aaron Coulter" userId="a2f79295-c63c-491d-ab42-12836bdbe37d" providerId="ADAL" clId="{F7237218-62D0-4B98-94DC-96F7B4110FD2}" dt="2026-01-25T18:23:04.747" v="2130" actId="1076"/>
          <ac:spMkLst>
            <pc:docMk/>
            <pc:sldMk cId="14398468" sldId="263"/>
            <ac:spMk id="47" creationId="{133F7E13-3D5B-2FA5-BB8E-9A6AECB35AEC}"/>
          </ac:spMkLst>
        </pc:spChg>
        <pc:spChg chg="add mod">
          <ac:chgData name="Aaron Coulter" userId="a2f79295-c63c-491d-ab42-12836bdbe37d" providerId="ADAL" clId="{F7237218-62D0-4B98-94DC-96F7B4110FD2}" dt="2026-01-25T18:25:56.439" v="2169" actId="14100"/>
          <ac:spMkLst>
            <pc:docMk/>
            <pc:sldMk cId="14398468" sldId="263"/>
            <ac:spMk id="48" creationId="{D4593D91-6FBA-A6FC-AD4C-548AF197E1A0}"/>
          </ac:spMkLst>
        </pc:spChg>
        <pc:spChg chg="add mod">
          <ac:chgData name="Aaron Coulter" userId="a2f79295-c63c-491d-ab42-12836bdbe37d" providerId="ADAL" clId="{F7237218-62D0-4B98-94DC-96F7B4110FD2}" dt="2026-01-25T18:25:50.516" v="2168" actId="14100"/>
          <ac:spMkLst>
            <pc:docMk/>
            <pc:sldMk cId="14398468" sldId="263"/>
            <ac:spMk id="50" creationId="{0D2548A8-BC8C-4AB0-EA77-DC8C19A8AFBD}"/>
          </ac:spMkLst>
        </pc:spChg>
        <pc:spChg chg="add mod">
          <ac:chgData name="Aaron Coulter" userId="a2f79295-c63c-491d-ab42-12836bdbe37d" providerId="ADAL" clId="{F7237218-62D0-4B98-94DC-96F7B4110FD2}" dt="2026-01-25T18:25:45.411" v="2167" actId="14100"/>
          <ac:spMkLst>
            <pc:docMk/>
            <pc:sldMk cId="14398468" sldId="263"/>
            <ac:spMk id="51" creationId="{EA8EB158-0B02-3093-4C72-51DFCFFD6E12}"/>
          </ac:spMkLst>
        </pc:spChg>
        <pc:spChg chg="add mod">
          <ac:chgData name="Aaron Coulter" userId="a2f79295-c63c-491d-ab42-12836bdbe37d" providerId="ADAL" clId="{F7237218-62D0-4B98-94DC-96F7B4110FD2}" dt="2026-01-25T18:28:08.257" v="2181" actId="1076"/>
          <ac:spMkLst>
            <pc:docMk/>
            <pc:sldMk cId="14398468" sldId="263"/>
            <ac:spMk id="52" creationId="{289E13A4-83BD-F13A-FA3E-1DE27FDAC539}"/>
          </ac:spMkLst>
        </pc:spChg>
        <pc:spChg chg="add mod">
          <ac:chgData name="Aaron Coulter" userId="a2f79295-c63c-491d-ab42-12836bdbe37d" providerId="ADAL" clId="{F7237218-62D0-4B98-94DC-96F7B4110FD2}" dt="2026-01-25T18:27:53.438" v="2180" actId="1076"/>
          <ac:spMkLst>
            <pc:docMk/>
            <pc:sldMk cId="14398468" sldId="263"/>
            <ac:spMk id="53" creationId="{C17C4A42-095D-1917-50E1-37D2C265CF6F}"/>
          </ac:spMkLst>
        </pc:spChg>
        <pc:spChg chg="add mod">
          <ac:chgData name="Aaron Coulter" userId="a2f79295-c63c-491d-ab42-12836bdbe37d" providerId="ADAL" clId="{F7237218-62D0-4B98-94DC-96F7B4110FD2}" dt="2026-01-25T18:30:59.571" v="2219" actId="164"/>
          <ac:spMkLst>
            <pc:docMk/>
            <pc:sldMk cId="14398468" sldId="263"/>
            <ac:spMk id="54" creationId="{47E81CF1-B381-F26D-7EB4-0C302641DB9B}"/>
          </ac:spMkLst>
        </pc:spChg>
        <pc:spChg chg="add mod">
          <ac:chgData name="Aaron Coulter" userId="a2f79295-c63c-491d-ab42-12836bdbe37d" providerId="ADAL" clId="{F7237218-62D0-4B98-94DC-96F7B4110FD2}" dt="2026-01-25T18:34:29.966" v="2367" actId="20577"/>
          <ac:spMkLst>
            <pc:docMk/>
            <pc:sldMk cId="14398468" sldId="263"/>
            <ac:spMk id="56" creationId="{0CABC159-1B53-5E94-FB05-FC39635D981A}"/>
          </ac:spMkLst>
        </pc:spChg>
        <pc:grpChg chg="mod">
          <ac:chgData name="Aaron Coulter" userId="a2f79295-c63c-491d-ab42-12836bdbe37d" providerId="ADAL" clId="{F7237218-62D0-4B98-94DC-96F7B4110FD2}" dt="2026-01-25T18:30:59.571" v="2219" actId="164"/>
          <ac:grpSpMkLst>
            <pc:docMk/>
            <pc:sldMk cId="14398468" sldId="263"/>
            <ac:grpSpMk id="24" creationId="{7B7784D1-6434-A318-3F32-0FC2A19FD745}"/>
          </ac:grpSpMkLst>
        </pc:grpChg>
        <pc:grpChg chg="add mod">
          <ac:chgData name="Aaron Coulter" userId="a2f79295-c63c-491d-ab42-12836bdbe37d" providerId="ADAL" clId="{F7237218-62D0-4B98-94DC-96F7B4110FD2}" dt="2026-01-25T18:22:26.813" v="2128" actId="164"/>
          <ac:grpSpMkLst>
            <pc:docMk/>
            <pc:sldMk cId="14398468" sldId="263"/>
            <ac:grpSpMk id="46" creationId="{6C187BCA-F8C0-CEC7-C0DC-8D258FD653D1}"/>
          </ac:grpSpMkLst>
        </pc:grpChg>
        <pc:grpChg chg="add mod">
          <ac:chgData name="Aaron Coulter" userId="a2f79295-c63c-491d-ab42-12836bdbe37d" providerId="ADAL" clId="{F7237218-62D0-4B98-94DC-96F7B4110FD2}" dt="2026-01-25T18:30:59.571" v="2219" actId="164"/>
          <ac:grpSpMkLst>
            <pc:docMk/>
            <pc:sldMk cId="14398468" sldId="263"/>
            <ac:grpSpMk id="55" creationId="{C27D8DF2-EABF-1CB6-E32C-A6465AEC97DE}"/>
          </ac:grpSpMkLst>
        </pc:grpChg>
        <pc:picChg chg="add mod">
          <ac:chgData name="Aaron Coulter" userId="a2f79295-c63c-491d-ab42-12836bdbe37d" providerId="ADAL" clId="{F7237218-62D0-4B98-94DC-96F7B4110FD2}" dt="2026-01-25T19:07:48.351" v="2741"/>
          <ac:picMkLst>
            <pc:docMk/>
            <pc:sldMk cId="14398468" sldId="263"/>
            <ac:picMk id="57" creationId="{9F8994C2-2411-11FA-4CE1-BDC6FD09AA6E}"/>
          </ac:picMkLst>
        </pc:picChg>
        <pc:picChg chg="add del mod">
          <ac:chgData name="Aaron Coulter" userId="a2f79295-c63c-491d-ab42-12836bdbe37d" providerId="ADAL" clId="{F7237218-62D0-4B98-94DC-96F7B4110FD2}" dt="2026-01-25T18:22:26.813" v="2128" actId="164"/>
          <ac:picMkLst>
            <pc:docMk/>
            <pc:sldMk cId="14398468" sldId="263"/>
            <ac:picMk id="60" creationId="{3A2F6132-2469-90D3-50AB-F60AA0EB7FA2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0:44:25.590" v="4451"/>
        <pc:sldMkLst>
          <pc:docMk/>
          <pc:sldMk cId="441999377" sldId="264"/>
        </pc:sldMkLst>
        <pc:spChg chg="mod">
          <ac:chgData name="Aaron Coulter" userId="a2f79295-c63c-491d-ab42-12836bdbe37d" providerId="ADAL" clId="{F7237218-62D0-4B98-94DC-96F7B4110FD2}" dt="2026-01-25T18:51:56.526" v="2505" actId="20577"/>
          <ac:spMkLst>
            <pc:docMk/>
            <pc:sldMk cId="441999377" sldId="264"/>
            <ac:spMk id="2" creationId="{7F988290-7217-D776-AF1D-E57F421ACD64}"/>
          </ac:spMkLst>
        </pc:spChg>
        <pc:spChg chg="mod">
          <ac:chgData name="Aaron Coulter" userId="a2f79295-c63c-491d-ab42-12836bdbe37d" providerId="ADAL" clId="{F7237218-62D0-4B98-94DC-96F7B4110FD2}" dt="2026-01-25T18:39:20.287" v="2368"/>
          <ac:spMkLst>
            <pc:docMk/>
            <pc:sldMk cId="441999377" sldId="264"/>
            <ac:spMk id="8" creationId="{9CA2E4CD-50D5-708F-3BE3-6D97DE6E7D82}"/>
          </ac:spMkLst>
        </pc:spChg>
        <pc:spChg chg="mod">
          <ac:chgData name="Aaron Coulter" userId="a2f79295-c63c-491d-ab42-12836bdbe37d" providerId="ADAL" clId="{F7237218-62D0-4B98-94DC-96F7B4110FD2}" dt="2026-01-25T18:39:20.287" v="2368"/>
          <ac:spMkLst>
            <pc:docMk/>
            <pc:sldMk cId="441999377" sldId="264"/>
            <ac:spMk id="10" creationId="{87E3A170-1D29-01D5-9B99-71557953EF11}"/>
          </ac:spMkLst>
        </pc:spChg>
        <pc:spChg chg="mod">
          <ac:chgData name="Aaron Coulter" userId="a2f79295-c63c-491d-ab42-12836bdbe37d" providerId="ADAL" clId="{F7237218-62D0-4B98-94DC-96F7B4110FD2}" dt="2026-01-25T18:39:20.287" v="2368"/>
          <ac:spMkLst>
            <pc:docMk/>
            <pc:sldMk cId="441999377" sldId="264"/>
            <ac:spMk id="13" creationId="{1BCF7711-C171-B140-F63B-3FB490B66315}"/>
          </ac:spMkLst>
        </pc:spChg>
        <pc:spChg chg="mod">
          <ac:chgData name="Aaron Coulter" userId="a2f79295-c63c-491d-ab42-12836bdbe37d" providerId="ADAL" clId="{F7237218-62D0-4B98-94DC-96F7B4110FD2}" dt="2026-01-25T18:39:20.287" v="2368"/>
          <ac:spMkLst>
            <pc:docMk/>
            <pc:sldMk cId="441999377" sldId="264"/>
            <ac:spMk id="15" creationId="{DBDF28E2-7F24-F4B4-DD55-68E943F69BDE}"/>
          </ac:spMkLst>
        </pc:spChg>
        <pc:spChg chg="mod">
          <ac:chgData name="Aaron Coulter" userId="a2f79295-c63c-491d-ab42-12836bdbe37d" providerId="ADAL" clId="{F7237218-62D0-4B98-94DC-96F7B4110FD2}" dt="2026-01-25T18:39:20.287" v="2368"/>
          <ac:spMkLst>
            <pc:docMk/>
            <pc:sldMk cId="441999377" sldId="264"/>
            <ac:spMk id="17" creationId="{9189A6DF-A5CD-17C7-40CA-8EF660D15B35}"/>
          </ac:spMkLst>
        </pc:spChg>
        <pc:spChg chg="mod">
          <ac:chgData name="Aaron Coulter" userId="a2f79295-c63c-491d-ab42-12836bdbe37d" providerId="ADAL" clId="{F7237218-62D0-4B98-94DC-96F7B4110FD2}" dt="2026-01-25T18:39:20.287" v="2368"/>
          <ac:spMkLst>
            <pc:docMk/>
            <pc:sldMk cId="441999377" sldId="264"/>
            <ac:spMk id="19" creationId="{0350F585-5F7B-8DBB-1714-D5EDC51D9F99}"/>
          </ac:spMkLst>
        </pc:spChg>
        <pc:spChg chg="mod">
          <ac:chgData name="Aaron Coulter" userId="a2f79295-c63c-491d-ab42-12836bdbe37d" providerId="ADAL" clId="{F7237218-62D0-4B98-94DC-96F7B4110FD2}" dt="2026-01-25T18:39:20.287" v="2368"/>
          <ac:spMkLst>
            <pc:docMk/>
            <pc:sldMk cId="441999377" sldId="264"/>
            <ac:spMk id="20" creationId="{D0A35CD0-22C3-3E55-8EF6-89804D70046C}"/>
          </ac:spMkLst>
        </pc:spChg>
        <pc:spChg chg="mod">
          <ac:chgData name="Aaron Coulter" userId="a2f79295-c63c-491d-ab42-12836bdbe37d" providerId="ADAL" clId="{F7237218-62D0-4B98-94DC-96F7B4110FD2}" dt="2026-01-25T18:39:20.287" v="2368"/>
          <ac:spMkLst>
            <pc:docMk/>
            <pc:sldMk cId="441999377" sldId="264"/>
            <ac:spMk id="21" creationId="{FF4E9C3D-D10D-4F86-3659-82EF2B89B4B2}"/>
          </ac:spMkLst>
        </pc:spChg>
        <pc:spChg chg="mod">
          <ac:chgData name="Aaron Coulter" userId="a2f79295-c63c-491d-ab42-12836bdbe37d" providerId="ADAL" clId="{F7237218-62D0-4B98-94DC-96F7B4110FD2}" dt="2026-01-25T18:39:20.287" v="2368"/>
          <ac:spMkLst>
            <pc:docMk/>
            <pc:sldMk cId="441999377" sldId="264"/>
            <ac:spMk id="22" creationId="{1416D5C0-229B-0A40-ACAF-E726D057C405}"/>
          </ac:spMkLst>
        </pc:spChg>
        <pc:spChg chg="mod">
          <ac:chgData name="Aaron Coulter" userId="a2f79295-c63c-491d-ab42-12836bdbe37d" providerId="ADAL" clId="{F7237218-62D0-4B98-94DC-96F7B4110FD2}" dt="2026-01-25T18:39:20.287" v="2368"/>
          <ac:spMkLst>
            <pc:docMk/>
            <pc:sldMk cId="441999377" sldId="264"/>
            <ac:spMk id="24" creationId="{349392CA-C0F7-6060-404E-DB00F5D8E0AD}"/>
          </ac:spMkLst>
        </pc:spChg>
        <pc:spChg chg="add mod">
          <ac:chgData name="Aaron Coulter" userId="a2f79295-c63c-491d-ab42-12836bdbe37d" providerId="ADAL" clId="{F7237218-62D0-4B98-94DC-96F7B4110FD2}" dt="2026-01-25T18:41:20.668" v="2391" actId="164"/>
          <ac:spMkLst>
            <pc:docMk/>
            <pc:sldMk cId="441999377" sldId="264"/>
            <ac:spMk id="25" creationId="{F9138CFD-48D6-587F-5153-DBE0B8E90570}"/>
          </ac:spMkLst>
        </pc:spChg>
        <pc:spChg chg="add mod">
          <ac:chgData name="Aaron Coulter" userId="a2f79295-c63c-491d-ab42-12836bdbe37d" providerId="ADAL" clId="{F7237218-62D0-4B98-94DC-96F7B4110FD2}" dt="2026-01-25T18:41:20.668" v="2391" actId="164"/>
          <ac:spMkLst>
            <pc:docMk/>
            <pc:sldMk cId="441999377" sldId="264"/>
            <ac:spMk id="26" creationId="{AEBA7299-E277-362A-7225-3E9599EB54F2}"/>
          </ac:spMkLst>
        </pc:spChg>
        <pc:spChg chg="add mod">
          <ac:chgData name="Aaron Coulter" userId="a2f79295-c63c-491d-ab42-12836bdbe37d" providerId="ADAL" clId="{F7237218-62D0-4B98-94DC-96F7B4110FD2}" dt="2026-01-25T18:42:20.535" v="2405" actId="14100"/>
          <ac:spMkLst>
            <pc:docMk/>
            <pc:sldMk cId="441999377" sldId="264"/>
            <ac:spMk id="28" creationId="{B20146D6-1363-A5E5-A667-2E9F1254D6C0}"/>
          </ac:spMkLst>
        </pc:spChg>
        <pc:spChg chg="add mod">
          <ac:chgData name="Aaron Coulter" userId="a2f79295-c63c-491d-ab42-12836bdbe37d" providerId="ADAL" clId="{F7237218-62D0-4B98-94DC-96F7B4110FD2}" dt="2026-01-25T18:45:19.184" v="2438" actId="14100"/>
          <ac:spMkLst>
            <pc:docMk/>
            <pc:sldMk cId="441999377" sldId="264"/>
            <ac:spMk id="29" creationId="{ECE2C4F0-091B-1019-2B07-F9C33973EEE2}"/>
          </ac:spMkLst>
        </pc:spChg>
        <pc:spChg chg="add mod">
          <ac:chgData name="Aaron Coulter" userId="a2f79295-c63c-491d-ab42-12836bdbe37d" providerId="ADAL" clId="{F7237218-62D0-4B98-94DC-96F7B4110FD2}" dt="2026-01-25T18:44:52.180" v="2433" actId="14100"/>
          <ac:spMkLst>
            <pc:docMk/>
            <pc:sldMk cId="441999377" sldId="264"/>
            <ac:spMk id="32" creationId="{DF1E8BFD-6731-80FC-6326-ECACABB0E389}"/>
          </ac:spMkLst>
        </pc:spChg>
        <pc:spChg chg="add mod">
          <ac:chgData name="Aaron Coulter" userId="a2f79295-c63c-491d-ab42-12836bdbe37d" providerId="ADAL" clId="{F7237218-62D0-4B98-94DC-96F7B4110FD2}" dt="2026-01-25T18:48:26.986" v="2471" actId="1076"/>
          <ac:spMkLst>
            <pc:docMk/>
            <pc:sldMk cId="441999377" sldId="264"/>
            <ac:spMk id="34" creationId="{00EC4037-2EB0-208D-94D3-959AF3ACA394}"/>
          </ac:spMkLst>
        </pc:spChg>
        <pc:spChg chg="add mod">
          <ac:chgData name="Aaron Coulter" userId="a2f79295-c63c-491d-ab42-12836bdbe37d" providerId="ADAL" clId="{F7237218-62D0-4B98-94DC-96F7B4110FD2}" dt="2026-01-25T18:49:26.688" v="2488" actId="20577"/>
          <ac:spMkLst>
            <pc:docMk/>
            <pc:sldMk cId="441999377" sldId="264"/>
            <ac:spMk id="40" creationId="{8F250AB0-8DE1-1EFF-56D4-D0E017C2098D}"/>
          </ac:spMkLst>
        </pc:spChg>
        <pc:grpChg chg="add del mod">
          <ac:chgData name="Aaron Coulter" userId="a2f79295-c63c-491d-ab42-12836bdbe37d" providerId="ADAL" clId="{F7237218-62D0-4B98-94DC-96F7B4110FD2}" dt="2026-01-25T18:45:06.940" v="2436" actId="478"/>
          <ac:grpSpMkLst>
            <pc:docMk/>
            <pc:sldMk cId="441999377" sldId="264"/>
            <ac:grpSpMk id="27" creationId="{D84E16B9-51E6-0AFC-1B64-C55CB6BAA8C6}"/>
          </ac:grpSpMkLst>
        </pc:grpChg>
        <pc:picChg chg="add mod">
          <ac:chgData name="Aaron Coulter" userId="a2f79295-c63c-491d-ab42-12836bdbe37d" providerId="ADAL" clId="{F7237218-62D0-4B98-94DC-96F7B4110FD2}" dt="2026-01-25T18:41:20.668" v="2391" actId="164"/>
          <ac:picMkLst>
            <pc:docMk/>
            <pc:sldMk cId="441999377" sldId="264"/>
            <ac:picMk id="6" creationId="{00EA7D5E-836C-F81B-AA50-F316C4271F09}"/>
          </ac:picMkLst>
        </pc:picChg>
        <pc:picChg chg="add mod">
          <ac:chgData name="Aaron Coulter" userId="a2f79295-c63c-491d-ab42-12836bdbe37d" providerId="ADAL" clId="{F7237218-62D0-4B98-94DC-96F7B4110FD2}" dt="2026-01-25T19:07:51.412" v="2743"/>
          <ac:picMkLst>
            <pc:docMk/>
            <pc:sldMk cId="441999377" sldId="264"/>
            <ac:picMk id="41" creationId="{A5B5F068-20CB-18AF-B8AC-128A1D646B29}"/>
          </ac:picMkLst>
        </pc:picChg>
        <pc:cxnChg chg="add mod">
          <ac:chgData name="Aaron Coulter" userId="a2f79295-c63c-491d-ab42-12836bdbe37d" providerId="ADAL" clId="{F7237218-62D0-4B98-94DC-96F7B4110FD2}" dt="2026-01-25T18:48:37.494" v="2474" actId="14100"/>
          <ac:cxnSpMkLst>
            <pc:docMk/>
            <pc:sldMk cId="441999377" sldId="264"/>
            <ac:cxnSpMk id="36" creationId="{BD825A17-FDBA-4F25-D4B5-612242072A5A}"/>
          </ac:cxnSpMkLst>
        </pc:cxnChg>
      </pc:sldChg>
      <pc:sldChg chg="addSp delSp modSp add mod ord setBg">
        <pc:chgData name="Aaron Coulter" userId="a2f79295-c63c-491d-ab42-12836bdbe37d" providerId="ADAL" clId="{F7237218-62D0-4B98-94DC-96F7B4110FD2}" dt="2026-01-25T20:44:25.590" v="4451"/>
        <pc:sldMkLst>
          <pc:docMk/>
          <pc:sldMk cId="3673406308" sldId="265"/>
        </pc:sldMkLst>
        <pc:spChg chg="mod">
          <ac:chgData name="Aaron Coulter" userId="a2f79295-c63c-491d-ab42-12836bdbe37d" providerId="ADAL" clId="{F7237218-62D0-4B98-94DC-96F7B4110FD2}" dt="2026-01-25T18:56:09.597" v="2600" actId="313"/>
          <ac:spMkLst>
            <pc:docMk/>
            <pc:sldMk cId="3673406308" sldId="265"/>
            <ac:spMk id="2" creationId="{A47DC8E1-C123-AB09-9BF2-175907E4A72C}"/>
          </ac:spMkLst>
        </pc:spChg>
        <pc:spChg chg="add mod">
          <ac:chgData name="Aaron Coulter" userId="a2f79295-c63c-491d-ab42-12836bdbe37d" providerId="ADAL" clId="{F7237218-62D0-4B98-94DC-96F7B4110FD2}" dt="2026-01-25T18:54:27.680" v="2590" actId="20577"/>
          <ac:spMkLst>
            <pc:docMk/>
            <pc:sldMk cId="3673406308" sldId="265"/>
            <ac:spMk id="9" creationId="{5213C107-3A4B-3404-B1BD-6598B6EDCCA0}"/>
          </ac:spMkLst>
        </pc:spChg>
        <pc:picChg chg="add mod">
          <ac:chgData name="Aaron Coulter" userId="a2f79295-c63c-491d-ab42-12836bdbe37d" providerId="ADAL" clId="{F7237218-62D0-4B98-94DC-96F7B4110FD2}" dt="2026-01-25T18:57:08.059" v="2618" actId="1076"/>
          <ac:picMkLst>
            <pc:docMk/>
            <pc:sldMk cId="3673406308" sldId="265"/>
            <ac:picMk id="8" creationId="{B72564E5-AC84-3CEF-8513-4FEAA00D14A3}"/>
          </ac:picMkLst>
        </pc:picChg>
        <pc:picChg chg="add mod">
          <ac:chgData name="Aaron Coulter" userId="a2f79295-c63c-491d-ab42-12836bdbe37d" providerId="ADAL" clId="{F7237218-62D0-4B98-94DC-96F7B4110FD2}" dt="2026-01-25T18:57:12.900" v="2619" actId="1076"/>
          <ac:picMkLst>
            <pc:docMk/>
            <pc:sldMk cId="3673406308" sldId="265"/>
            <ac:picMk id="11" creationId="{C3167CB3-59D9-2F3C-2A21-9C0F60A8A110}"/>
          </ac:picMkLst>
        </pc:picChg>
        <pc:picChg chg="add mod">
          <ac:chgData name="Aaron Coulter" userId="a2f79295-c63c-491d-ab42-12836bdbe37d" providerId="ADAL" clId="{F7237218-62D0-4B98-94DC-96F7B4110FD2}" dt="2026-01-25T19:07:55.016" v="2745"/>
          <ac:picMkLst>
            <pc:docMk/>
            <pc:sldMk cId="3673406308" sldId="265"/>
            <ac:picMk id="12" creationId="{46CC462A-F56B-CB52-507A-7C7156E83BCB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0:45:37.297" v="4459"/>
        <pc:sldMkLst>
          <pc:docMk/>
          <pc:sldMk cId="989202404" sldId="266"/>
        </pc:sldMkLst>
        <pc:spChg chg="mod">
          <ac:chgData name="Aaron Coulter" userId="a2f79295-c63c-491d-ab42-12836bdbe37d" providerId="ADAL" clId="{F7237218-62D0-4B98-94DC-96F7B4110FD2}" dt="2026-01-25T17:08:01.183" v="442" actId="20577"/>
          <ac:spMkLst>
            <pc:docMk/>
            <pc:sldMk cId="989202404" sldId="266"/>
            <ac:spMk id="2" creationId="{95097850-BEC5-2053-FD02-3DB2599B4D27}"/>
          </ac:spMkLst>
        </pc:spChg>
        <pc:picChg chg="add mod">
          <ac:chgData name="Aaron Coulter" userId="a2f79295-c63c-491d-ab42-12836bdbe37d" providerId="ADAL" clId="{F7237218-62D0-4B98-94DC-96F7B4110FD2}" dt="2026-01-25T17:08:10.479" v="445" actId="1076"/>
          <ac:picMkLst>
            <pc:docMk/>
            <pc:sldMk cId="989202404" sldId="266"/>
            <ac:picMk id="6" creationId="{1F420637-6037-74C2-64F3-867532900005}"/>
          </ac:picMkLst>
        </pc:picChg>
        <pc:picChg chg="add mod">
          <ac:chgData name="Aaron Coulter" userId="a2f79295-c63c-491d-ab42-12836bdbe37d" providerId="ADAL" clId="{F7237218-62D0-4B98-94DC-96F7B4110FD2}" dt="2026-01-25T19:07:27.484" v="2731"/>
          <ac:picMkLst>
            <pc:docMk/>
            <pc:sldMk cId="989202404" sldId="266"/>
            <ac:picMk id="7" creationId="{C38E1BD0-34C9-704E-BC09-248114F314BF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2:08:55.754" v="4779" actId="20577"/>
        <pc:sldMkLst>
          <pc:docMk/>
          <pc:sldMk cId="3633662020" sldId="267"/>
        </pc:sldMkLst>
        <pc:spChg chg="mod">
          <ac:chgData name="Aaron Coulter" userId="a2f79295-c63c-491d-ab42-12836bdbe37d" providerId="ADAL" clId="{F7237218-62D0-4B98-94DC-96F7B4110FD2}" dt="2026-01-25T22:08:55.754" v="4779" actId="20577"/>
          <ac:spMkLst>
            <pc:docMk/>
            <pc:sldMk cId="3633662020" sldId="267"/>
            <ac:spMk id="2" creationId="{6809AA09-0F29-FE89-A801-12B30B9BECA6}"/>
          </ac:spMkLst>
        </pc:spChg>
        <pc:grpChg chg="add mod">
          <ac:chgData name="Aaron Coulter" userId="a2f79295-c63c-491d-ab42-12836bdbe37d" providerId="ADAL" clId="{F7237218-62D0-4B98-94DC-96F7B4110FD2}" dt="2026-01-25T19:07:05.823" v="2726" actId="164"/>
          <ac:grpSpMkLst>
            <pc:docMk/>
            <pc:sldMk cId="3633662020" sldId="267"/>
            <ac:grpSpMk id="13" creationId="{B4EDD0E3-C566-DD03-5CB9-84C41E510720}"/>
          </ac:grpSpMkLst>
        </pc:grpChg>
        <pc:picChg chg="add mod ord">
          <ac:chgData name="Aaron Coulter" userId="a2f79295-c63c-491d-ab42-12836bdbe37d" providerId="ADAL" clId="{F7237218-62D0-4B98-94DC-96F7B4110FD2}" dt="2026-01-25T19:07:05.823" v="2726" actId="164"/>
          <ac:picMkLst>
            <pc:docMk/>
            <pc:sldMk cId="3633662020" sldId="267"/>
            <ac:picMk id="10" creationId="{B12ACF8C-12DD-D1F4-F4BA-ADBA934674F1}"/>
          </ac:picMkLst>
        </pc:picChg>
        <pc:picChg chg="add mod">
          <ac:chgData name="Aaron Coulter" userId="a2f79295-c63c-491d-ab42-12836bdbe37d" providerId="ADAL" clId="{F7237218-62D0-4B98-94DC-96F7B4110FD2}" dt="2026-01-25T19:07:05.823" v="2726" actId="164"/>
          <ac:picMkLst>
            <pc:docMk/>
            <pc:sldMk cId="3633662020" sldId="267"/>
            <ac:picMk id="12" creationId="{1F182FAC-BC9B-A69F-F3B2-939A5D66D4F5}"/>
          </ac:picMkLst>
        </pc:picChg>
        <pc:picChg chg="add mod">
          <ac:chgData name="Aaron Coulter" userId="a2f79295-c63c-491d-ab42-12836bdbe37d" providerId="ADAL" clId="{F7237218-62D0-4B98-94DC-96F7B4110FD2}" dt="2026-01-25T19:08:08.448" v="2751"/>
          <ac:picMkLst>
            <pc:docMk/>
            <pc:sldMk cId="3633662020" sldId="267"/>
            <ac:picMk id="14" creationId="{4A10013F-D193-1C5D-1E5A-988E676F1E4A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0:45:31.968" v="4457"/>
        <pc:sldMkLst>
          <pc:docMk/>
          <pc:sldMk cId="3290808832" sldId="268"/>
        </pc:sldMkLst>
        <pc:spChg chg="mod">
          <ac:chgData name="Aaron Coulter" userId="a2f79295-c63c-491d-ab42-12836bdbe37d" providerId="ADAL" clId="{F7237218-62D0-4B98-94DC-96F7B4110FD2}" dt="2026-01-25T19:01:53.439" v="2685" actId="20577"/>
          <ac:spMkLst>
            <pc:docMk/>
            <pc:sldMk cId="3290808832" sldId="268"/>
            <ac:spMk id="2" creationId="{DD58EC5D-A03E-2385-5197-D939200F3031}"/>
          </ac:spMkLst>
        </pc:spChg>
        <pc:picChg chg="add mod">
          <ac:chgData name="Aaron Coulter" userId="a2f79295-c63c-491d-ab42-12836bdbe37d" providerId="ADAL" clId="{F7237218-62D0-4B98-94DC-96F7B4110FD2}" dt="2026-01-25T19:01:42.803" v="2680" actId="1038"/>
          <ac:picMkLst>
            <pc:docMk/>
            <pc:sldMk cId="3290808832" sldId="268"/>
            <ac:picMk id="6" creationId="{3FF7B561-D52F-E55E-FF4B-038F9F5FFD12}"/>
          </ac:picMkLst>
        </pc:picChg>
        <pc:picChg chg="add mod">
          <ac:chgData name="Aaron Coulter" userId="a2f79295-c63c-491d-ab42-12836bdbe37d" providerId="ADAL" clId="{F7237218-62D0-4B98-94DC-96F7B4110FD2}" dt="2026-01-25T19:08:05.003" v="2749"/>
          <ac:picMkLst>
            <pc:docMk/>
            <pc:sldMk cId="3290808832" sldId="268"/>
            <ac:picMk id="7" creationId="{672E382F-4147-0198-F073-6DC970045724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1:40:46.724" v="4623" actId="1076"/>
        <pc:sldMkLst>
          <pc:docMk/>
          <pc:sldMk cId="1349458190" sldId="269"/>
        </pc:sldMkLst>
        <pc:spChg chg="mod">
          <ac:chgData name="Aaron Coulter" userId="a2f79295-c63c-491d-ab42-12836bdbe37d" providerId="ADAL" clId="{F7237218-62D0-4B98-94DC-96F7B4110FD2}" dt="2026-01-25T19:09:21.698" v="2789" actId="20577"/>
          <ac:spMkLst>
            <pc:docMk/>
            <pc:sldMk cId="1349458190" sldId="269"/>
            <ac:spMk id="2" creationId="{A71E1C51-D9B9-FAB5-FFA2-B5ACAE50AA06}"/>
          </ac:spMkLst>
        </pc:spChg>
        <pc:picChg chg="add mod">
          <ac:chgData name="Aaron Coulter" userId="a2f79295-c63c-491d-ab42-12836bdbe37d" providerId="ADAL" clId="{F7237218-62D0-4B98-94DC-96F7B4110FD2}" dt="2026-01-25T19:08:11.351" v="2753"/>
          <ac:picMkLst>
            <pc:docMk/>
            <pc:sldMk cId="1349458190" sldId="269"/>
            <ac:picMk id="3" creationId="{7CBFCC8B-9370-D260-16AC-90C52DB8CE9F}"/>
          </ac:picMkLst>
        </pc:picChg>
        <pc:picChg chg="add mod">
          <ac:chgData name="Aaron Coulter" userId="a2f79295-c63c-491d-ab42-12836bdbe37d" providerId="ADAL" clId="{F7237218-62D0-4B98-94DC-96F7B4110FD2}" dt="2026-01-25T19:10:54.269" v="2817" actId="1036"/>
          <ac:picMkLst>
            <pc:docMk/>
            <pc:sldMk cId="1349458190" sldId="269"/>
            <ac:picMk id="7" creationId="{448F066C-A9E5-736C-9290-2EE7F4D218DA}"/>
          </ac:picMkLst>
        </pc:picChg>
        <pc:picChg chg="add mod">
          <ac:chgData name="Aaron Coulter" userId="a2f79295-c63c-491d-ab42-12836bdbe37d" providerId="ADAL" clId="{F7237218-62D0-4B98-94DC-96F7B4110FD2}" dt="2026-01-25T21:40:46.724" v="4623" actId="1076"/>
          <ac:picMkLst>
            <pc:docMk/>
            <pc:sldMk cId="1349458190" sldId="269"/>
            <ac:picMk id="5128" creationId="{3B25FB6B-E35B-8F69-9919-7B2CF7DB0A0F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2:08:17.636" v="4778" actId="1038"/>
        <pc:sldMkLst>
          <pc:docMk/>
          <pc:sldMk cId="2618750171" sldId="270"/>
        </pc:sldMkLst>
        <pc:spChg chg="mod">
          <ac:chgData name="Aaron Coulter" userId="a2f79295-c63c-491d-ab42-12836bdbe37d" providerId="ADAL" clId="{F7237218-62D0-4B98-94DC-96F7B4110FD2}" dt="2026-01-25T20:22:24.767" v="4030"/>
          <ac:spMkLst>
            <pc:docMk/>
            <pc:sldMk cId="2618750171" sldId="270"/>
            <ac:spMk id="2" creationId="{4836B1EA-8868-82C3-441C-88CC21C19D51}"/>
          </ac:spMkLst>
        </pc:spChg>
        <pc:spChg chg="mod">
          <ac:chgData name="Aaron Coulter" userId="a2f79295-c63c-491d-ab42-12836bdbe37d" providerId="ADAL" clId="{F7237218-62D0-4B98-94DC-96F7B4110FD2}" dt="2026-01-25T22:08:14.081" v="4767" actId="20577"/>
          <ac:spMkLst>
            <pc:docMk/>
            <pc:sldMk cId="2618750171" sldId="270"/>
            <ac:spMk id="4" creationId="{FFD1BABF-1BCC-7B72-DDB8-4FE6CD62E8B7}"/>
          </ac:spMkLst>
        </pc:spChg>
        <pc:picChg chg="add mod">
          <ac:chgData name="Aaron Coulter" userId="a2f79295-c63c-491d-ab42-12836bdbe37d" providerId="ADAL" clId="{F7237218-62D0-4B98-94DC-96F7B4110FD2}" dt="2026-01-25T19:08:14.040" v="2755"/>
          <ac:picMkLst>
            <pc:docMk/>
            <pc:sldMk cId="2618750171" sldId="270"/>
            <ac:picMk id="3" creationId="{B3B7D63F-50A1-801F-1864-6AD54153E4BF}"/>
          </ac:picMkLst>
        </pc:picChg>
        <pc:picChg chg="add mod">
          <ac:chgData name="Aaron Coulter" userId="a2f79295-c63c-491d-ab42-12836bdbe37d" providerId="ADAL" clId="{F7237218-62D0-4B98-94DC-96F7B4110FD2}" dt="2026-01-25T20:15:07.096" v="3784" actId="14100"/>
          <ac:picMkLst>
            <pc:docMk/>
            <pc:sldMk cId="2618750171" sldId="270"/>
            <ac:picMk id="7" creationId="{6E7D1947-0620-61B4-BC3D-53B8D379D420}"/>
          </ac:picMkLst>
        </pc:picChg>
        <pc:picChg chg="add mod">
          <ac:chgData name="Aaron Coulter" userId="a2f79295-c63c-491d-ab42-12836bdbe37d" providerId="ADAL" clId="{F7237218-62D0-4B98-94DC-96F7B4110FD2}" dt="2026-01-25T22:08:17.636" v="4778" actId="1038"/>
          <ac:picMkLst>
            <pc:docMk/>
            <pc:sldMk cId="2618750171" sldId="270"/>
            <ac:picMk id="11" creationId="{2C2E118F-E7A9-522C-4DCF-97FF26AF4BB3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1:42:17.959" v="4629"/>
        <pc:sldMkLst>
          <pc:docMk/>
          <pc:sldMk cId="1628792329" sldId="271"/>
        </pc:sldMkLst>
        <pc:spChg chg="mod">
          <ac:chgData name="Aaron Coulter" userId="a2f79295-c63c-491d-ab42-12836bdbe37d" providerId="ADAL" clId="{F7237218-62D0-4B98-94DC-96F7B4110FD2}" dt="2026-01-25T19:29:07.351" v="3144" actId="6549"/>
          <ac:spMkLst>
            <pc:docMk/>
            <pc:sldMk cId="1628792329" sldId="271"/>
            <ac:spMk id="2" creationId="{232D4CCF-ECBB-012B-5E7D-6075B1D32CB0}"/>
          </ac:spMkLst>
        </pc:spChg>
        <pc:spChg chg="add mod topLvl">
          <ac:chgData name="Aaron Coulter" userId="a2f79295-c63c-491d-ab42-12836bdbe37d" providerId="ADAL" clId="{F7237218-62D0-4B98-94DC-96F7B4110FD2}" dt="2026-01-25T19:25:53.143" v="3136" actId="164"/>
          <ac:spMkLst>
            <pc:docMk/>
            <pc:sldMk cId="1628792329" sldId="271"/>
            <ac:spMk id="16" creationId="{CB19E00E-6197-8CDE-A4E9-6B42FAED72DE}"/>
          </ac:spMkLst>
        </pc:spChg>
        <pc:grpChg chg="add del mod">
          <ac:chgData name="Aaron Coulter" userId="a2f79295-c63c-491d-ab42-12836bdbe37d" providerId="ADAL" clId="{F7237218-62D0-4B98-94DC-96F7B4110FD2}" dt="2026-01-25T20:35:38.518" v="4276" actId="478"/>
          <ac:grpSpMkLst>
            <pc:docMk/>
            <pc:sldMk cId="1628792329" sldId="271"/>
            <ac:grpSpMk id="18" creationId="{BB73213C-599E-B8CA-4840-C040ABF42385}"/>
          </ac:grpSpMkLst>
        </pc:grpChg>
        <pc:picChg chg="add mod">
          <ac:chgData name="Aaron Coulter" userId="a2f79295-c63c-491d-ab42-12836bdbe37d" providerId="ADAL" clId="{F7237218-62D0-4B98-94DC-96F7B4110FD2}" dt="2026-01-25T19:08:17.048" v="2757"/>
          <ac:picMkLst>
            <pc:docMk/>
            <pc:sldMk cId="1628792329" sldId="271"/>
            <ac:picMk id="3" creationId="{88FE43C9-A4C4-8C13-2F30-67413A6412F3}"/>
          </ac:picMkLst>
        </pc:picChg>
        <pc:picChg chg="add mod topLvl">
          <ac:chgData name="Aaron Coulter" userId="a2f79295-c63c-491d-ab42-12836bdbe37d" providerId="ADAL" clId="{F7237218-62D0-4B98-94DC-96F7B4110FD2}" dt="2026-01-25T19:25:53.143" v="3136" actId="164"/>
          <ac:picMkLst>
            <pc:docMk/>
            <pc:sldMk cId="1628792329" sldId="271"/>
            <ac:picMk id="13" creationId="{0D243C48-4C2E-6112-C44A-9F7DBC17F170}"/>
          </ac:picMkLst>
        </pc:picChg>
        <pc:picChg chg="add mod topLvl modCrop">
          <ac:chgData name="Aaron Coulter" userId="a2f79295-c63c-491d-ab42-12836bdbe37d" providerId="ADAL" clId="{F7237218-62D0-4B98-94DC-96F7B4110FD2}" dt="2026-01-25T19:25:53.143" v="3136" actId="164"/>
          <ac:picMkLst>
            <pc:docMk/>
            <pc:sldMk cId="1628792329" sldId="271"/>
            <ac:picMk id="15" creationId="{4E5A30A6-49D2-03E2-A1AB-0CA565403E56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0:44:25.590" v="4451"/>
        <pc:sldMkLst>
          <pc:docMk/>
          <pc:sldMk cId="3774403848" sldId="273"/>
        </pc:sldMkLst>
        <pc:spChg chg="mod">
          <ac:chgData name="Aaron Coulter" userId="a2f79295-c63c-491d-ab42-12836bdbe37d" providerId="ADAL" clId="{F7237218-62D0-4B98-94DC-96F7B4110FD2}" dt="2026-01-25T19:08:42.565" v="2771" actId="20577"/>
          <ac:spMkLst>
            <pc:docMk/>
            <pc:sldMk cId="3774403848" sldId="273"/>
            <ac:spMk id="2" creationId="{B057CC0A-7F19-B91D-A02C-F2295B37F5ED}"/>
          </ac:spMkLst>
        </pc:spChg>
        <pc:picChg chg="add mod">
          <ac:chgData name="Aaron Coulter" userId="a2f79295-c63c-491d-ab42-12836bdbe37d" providerId="ADAL" clId="{F7237218-62D0-4B98-94DC-96F7B4110FD2}" dt="2026-01-25T19:08:00.549" v="2747"/>
          <ac:picMkLst>
            <pc:docMk/>
            <pc:sldMk cId="3774403848" sldId="273"/>
            <ac:picMk id="3" creationId="{A2ED8766-9E00-C528-1B9B-AFA01DB6CCB5}"/>
          </ac:picMkLst>
        </pc:picChg>
        <pc:picChg chg="mod">
          <ac:chgData name="Aaron Coulter" userId="a2f79295-c63c-491d-ab42-12836bdbe37d" providerId="ADAL" clId="{F7237218-62D0-4B98-94DC-96F7B4110FD2}" dt="2026-01-25T18:57:35.831" v="2622" actId="14826"/>
          <ac:picMkLst>
            <pc:docMk/>
            <pc:sldMk cId="3774403848" sldId="273"/>
            <ac:picMk id="8" creationId="{2BF97DCF-090B-A4CB-0D27-F16BADEAA15A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1:42:17.959" v="4629"/>
        <pc:sldMkLst>
          <pc:docMk/>
          <pc:sldMk cId="1801451966" sldId="274"/>
        </pc:sldMkLst>
        <pc:spChg chg="mod">
          <ac:chgData name="Aaron Coulter" userId="a2f79295-c63c-491d-ab42-12836bdbe37d" providerId="ADAL" clId="{F7237218-62D0-4B98-94DC-96F7B4110FD2}" dt="2026-01-25T19:16:03.758" v="2898" actId="20577"/>
          <ac:spMkLst>
            <pc:docMk/>
            <pc:sldMk cId="1801451966" sldId="274"/>
            <ac:spMk id="2" creationId="{FEFBBD67-C35E-29F4-EF26-7D850C8462EE}"/>
          </ac:spMkLst>
        </pc:spChg>
        <pc:picChg chg="add mod">
          <ac:chgData name="Aaron Coulter" userId="a2f79295-c63c-491d-ab42-12836bdbe37d" providerId="ADAL" clId="{F7237218-62D0-4B98-94DC-96F7B4110FD2}" dt="2026-01-25T19:16:16.543" v="2901" actId="1076"/>
          <ac:picMkLst>
            <pc:docMk/>
            <pc:sldMk cId="1801451966" sldId="274"/>
            <ac:picMk id="6" creationId="{EE3EA2D2-A288-6361-4A93-6F6ACBC3B095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1:42:17.959" v="4629"/>
        <pc:sldMkLst>
          <pc:docMk/>
          <pc:sldMk cId="4294656758" sldId="275"/>
        </pc:sldMkLst>
        <pc:spChg chg="mod">
          <ac:chgData name="Aaron Coulter" userId="a2f79295-c63c-491d-ab42-12836bdbe37d" providerId="ADAL" clId="{F7237218-62D0-4B98-94DC-96F7B4110FD2}" dt="2026-01-25T19:37:16.896" v="3229" actId="20577"/>
          <ac:spMkLst>
            <pc:docMk/>
            <pc:sldMk cId="4294656758" sldId="275"/>
            <ac:spMk id="2" creationId="{566D0892-72C0-6E5A-3DE6-35230ED6E50C}"/>
          </ac:spMkLst>
        </pc:spChg>
        <pc:spChg chg="add mod">
          <ac:chgData name="Aaron Coulter" userId="a2f79295-c63c-491d-ab42-12836bdbe37d" providerId="ADAL" clId="{F7237218-62D0-4B98-94DC-96F7B4110FD2}" dt="2026-01-25T19:32:24.435" v="3183" actId="164"/>
          <ac:spMkLst>
            <pc:docMk/>
            <pc:sldMk cId="4294656758" sldId="275"/>
            <ac:spMk id="9" creationId="{D29BB66D-CE92-A9C8-DA87-F65021D94193}"/>
          </ac:spMkLst>
        </pc:spChg>
        <pc:spChg chg="add mod">
          <ac:chgData name="Aaron Coulter" userId="a2f79295-c63c-491d-ab42-12836bdbe37d" providerId="ADAL" clId="{F7237218-62D0-4B98-94DC-96F7B4110FD2}" dt="2026-01-25T19:32:24.435" v="3183" actId="164"/>
          <ac:spMkLst>
            <pc:docMk/>
            <pc:sldMk cId="4294656758" sldId="275"/>
            <ac:spMk id="10" creationId="{44374218-FC71-D649-78C1-90699EAB51C2}"/>
          </ac:spMkLst>
        </pc:spChg>
        <pc:spChg chg="add mod">
          <ac:chgData name="Aaron Coulter" userId="a2f79295-c63c-491d-ab42-12836bdbe37d" providerId="ADAL" clId="{F7237218-62D0-4B98-94DC-96F7B4110FD2}" dt="2026-01-25T19:32:24.435" v="3183" actId="164"/>
          <ac:spMkLst>
            <pc:docMk/>
            <pc:sldMk cId="4294656758" sldId="275"/>
            <ac:spMk id="11" creationId="{00785FC2-8C83-4DF8-3D09-B34A639B5247}"/>
          </ac:spMkLst>
        </pc:spChg>
        <pc:spChg chg="add mod">
          <ac:chgData name="Aaron Coulter" userId="a2f79295-c63c-491d-ab42-12836bdbe37d" providerId="ADAL" clId="{F7237218-62D0-4B98-94DC-96F7B4110FD2}" dt="2026-01-25T19:34:33.771" v="3200" actId="207"/>
          <ac:spMkLst>
            <pc:docMk/>
            <pc:sldMk cId="4294656758" sldId="275"/>
            <ac:spMk id="14" creationId="{D1403739-808B-ABB8-96B1-1F89D2F6BCDC}"/>
          </ac:spMkLst>
        </pc:spChg>
        <pc:spChg chg="add mod">
          <ac:chgData name="Aaron Coulter" userId="a2f79295-c63c-491d-ab42-12836bdbe37d" providerId="ADAL" clId="{F7237218-62D0-4B98-94DC-96F7B4110FD2}" dt="2026-01-25T19:35:41.024" v="3215" actId="207"/>
          <ac:spMkLst>
            <pc:docMk/>
            <pc:sldMk cId="4294656758" sldId="275"/>
            <ac:spMk id="15" creationId="{E397248D-99AA-B215-B491-C4BB4F11933D}"/>
          </ac:spMkLst>
        </pc:spChg>
        <pc:grpChg chg="add mod">
          <ac:chgData name="Aaron Coulter" userId="a2f79295-c63c-491d-ab42-12836bdbe37d" providerId="ADAL" clId="{F7237218-62D0-4B98-94DC-96F7B4110FD2}" dt="2026-01-25T19:32:24.435" v="3183" actId="164"/>
          <ac:grpSpMkLst>
            <pc:docMk/>
            <pc:sldMk cId="4294656758" sldId="275"/>
            <ac:grpSpMk id="12" creationId="{B22B7247-20FA-26C7-E01A-B72F51416FA9}"/>
          </ac:grpSpMkLst>
        </pc:grpChg>
        <pc:picChg chg="add mod">
          <ac:chgData name="Aaron Coulter" userId="a2f79295-c63c-491d-ab42-12836bdbe37d" providerId="ADAL" clId="{F7237218-62D0-4B98-94DC-96F7B4110FD2}" dt="2026-01-25T19:32:24.435" v="3183" actId="164"/>
          <ac:picMkLst>
            <pc:docMk/>
            <pc:sldMk cId="4294656758" sldId="275"/>
            <ac:picMk id="8" creationId="{AEB60074-7F5A-E79E-FE01-9A0E767BEA8C}"/>
          </ac:picMkLst>
        </pc:picChg>
        <pc:picChg chg="add mod">
          <ac:chgData name="Aaron Coulter" userId="a2f79295-c63c-491d-ab42-12836bdbe37d" providerId="ADAL" clId="{F7237218-62D0-4B98-94DC-96F7B4110FD2}" dt="2026-01-25T20:39:57.770" v="4359"/>
          <ac:picMkLst>
            <pc:docMk/>
            <pc:sldMk cId="4294656758" sldId="275"/>
            <ac:picMk id="16" creationId="{EAA5929E-8332-BFD8-E84C-D1F5323BC7A8}"/>
          </ac:picMkLst>
        </pc:picChg>
      </pc:sldChg>
      <pc:sldChg chg="addSp delSp modSp add mod ord setBg">
        <pc:chgData name="Aaron Coulter" userId="a2f79295-c63c-491d-ab42-12836bdbe37d" providerId="ADAL" clId="{F7237218-62D0-4B98-94DC-96F7B4110FD2}" dt="2026-01-25T22:13:19.047" v="4784"/>
        <pc:sldMkLst>
          <pc:docMk/>
          <pc:sldMk cId="1323547993" sldId="276"/>
        </pc:sldMkLst>
        <pc:spChg chg="mod">
          <ac:chgData name="Aaron Coulter" userId="a2f79295-c63c-491d-ab42-12836bdbe37d" providerId="ADAL" clId="{F7237218-62D0-4B98-94DC-96F7B4110FD2}" dt="2026-01-25T20:41:27.423" v="4364" actId="20577"/>
          <ac:spMkLst>
            <pc:docMk/>
            <pc:sldMk cId="1323547993" sldId="276"/>
            <ac:spMk id="2" creationId="{90C334CB-4B0C-DCC0-ABF7-350B67C255A2}"/>
          </ac:spMkLst>
        </pc:spChg>
        <pc:spChg chg="mod">
          <ac:chgData name="Aaron Coulter" userId="a2f79295-c63c-491d-ab42-12836bdbe37d" providerId="ADAL" clId="{F7237218-62D0-4B98-94DC-96F7B4110FD2}" dt="2026-01-25T22:13:19.047" v="4784"/>
          <ac:spMkLst>
            <pc:docMk/>
            <pc:sldMk cId="1323547993" sldId="276"/>
            <ac:spMk id="4" creationId="{E9FAA857-7DB4-E3B2-A13D-540E387D88CE}"/>
          </ac:spMkLst>
        </pc:spChg>
      </pc:sldChg>
      <pc:sldChg chg="addSp delSp modSp add mod ord setBg">
        <pc:chgData name="Aaron Coulter" userId="a2f79295-c63c-491d-ab42-12836bdbe37d" providerId="ADAL" clId="{F7237218-62D0-4B98-94DC-96F7B4110FD2}" dt="2026-01-25T21:42:17.959" v="4629"/>
        <pc:sldMkLst>
          <pc:docMk/>
          <pc:sldMk cId="783322473" sldId="279"/>
        </pc:sldMkLst>
        <pc:spChg chg="mod">
          <ac:chgData name="Aaron Coulter" userId="a2f79295-c63c-491d-ab42-12836bdbe37d" providerId="ADAL" clId="{F7237218-62D0-4B98-94DC-96F7B4110FD2}" dt="2026-01-25T19:37:25.843" v="3236" actId="20577"/>
          <ac:spMkLst>
            <pc:docMk/>
            <pc:sldMk cId="783322473" sldId="279"/>
            <ac:spMk id="2" creationId="{301CEF85-D202-C1E2-7F0C-0C73C7F2B3D3}"/>
          </ac:spMkLst>
        </pc:spChg>
        <pc:spChg chg="add mod">
          <ac:chgData name="Aaron Coulter" userId="a2f79295-c63c-491d-ab42-12836bdbe37d" providerId="ADAL" clId="{F7237218-62D0-4B98-94DC-96F7B4110FD2}" dt="2026-01-25T20:39:03.386" v="4348" actId="164"/>
          <ac:spMkLst>
            <pc:docMk/>
            <pc:sldMk cId="783322473" sldId="279"/>
            <ac:spMk id="18" creationId="{9DD8A373-AD83-9F20-A660-8D9933BD0696}"/>
          </ac:spMkLst>
        </pc:spChg>
        <pc:spChg chg="add mod">
          <ac:chgData name="Aaron Coulter" userId="a2f79295-c63c-491d-ab42-12836bdbe37d" providerId="ADAL" clId="{F7237218-62D0-4B98-94DC-96F7B4110FD2}" dt="2026-01-25T20:39:03.386" v="4348" actId="164"/>
          <ac:spMkLst>
            <pc:docMk/>
            <pc:sldMk cId="783322473" sldId="279"/>
            <ac:spMk id="19" creationId="{E996F5CA-BD4B-ED07-7912-28082353E74D}"/>
          </ac:spMkLst>
        </pc:spChg>
        <pc:grpChg chg="add mod">
          <ac:chgData name="Aaron Coulter" userId="a2f79295-c63c-491d-ab42-12836bdbe37d" providerId="ADAL" clId="{F7237218-62D0-4B98-94DC-96F7B4110FD2}" dt="2026-01-25T20:39:09.588" v="4349" actId="1076"/>
          <ac:grpSpMkLst>
            <pc:docMk/>
            <pc:sldMk cId="783322473" sldId="279"/>
            <ac:grpSpMk id="20" creationId="{824C9178-B446-E962-9EC5-6B36309A3508}"/>
          </ac:grpSpMkLst>
        </pc:grpChg>
        <pc:picChg chg="add mod">
          <ac:chgData name="Aaron Coulter" userId="a2f79295-c63c-491d-ab42-12836bdbe37d" providerId="ADAL" clId="{F7237218-62D0-4B98-94DC-96F7B4110FD2}" dt="2026-01-25T20:39:03.386" v="4348" actId="164"/>
          <ac:picMkLst>
            <pc:docMk/>
            <pc:sldMk cId="783322473" sldId="279"/>
            <ac:picMk id="5" creationId="{0D460CBB-8F8C-5A7A-CE10-BD03AC4A08E0}"/>
          </ac:picMkLst>
        </pc:picChg>
        <pc:picChg chg="add mod">
          <ac:chgData name="Aaron Coulter" userId="a2f79295-c63c-491d-ab42-12836bdbe37d" providerId="ADAL" clId="{F7237218-62D0-4B98-94DC-96F7B4110FD2}" dt="2026-01-25T20:39:42.420" v="4358" actId="1076"/>
          <ac:picMkLst>
            <pc:docMk/>
            <pc:sldMk cId="783322473" sldId="279"/>
            <ac:picMk id="7" creationId="{3D809A08-988D-13F6-094D-F8CE8FB32975}"/>
          </ac:picMkLst>
        </pc:picChg>
        <pc:picChg chg="add mod">
          <ac:chgData name="Aaron Coulter" userId="a2f79295-c63c-491d-ab42-12836bdbe37d" providerId="ADAL" clId="{F7237218-62D0-4B98-94DC-96F7B4110FD2}" dt="2026-01-25T20:39:03.386" v="4348" actId="164"/>
          <ac:picMkLst>
            <pc:docMk/>
            <pc:sldMk cId="783322473" sldId="279"/>
            <ac:picMk id="17" creationId="{AFD320C0-E6A5-83F0-E74D-28210866C6B8}"/>
          </ac:picMkLst>
        </pc:picChg>
      </pc:sldChg>
      <pc:sldChg chg="addSp modSp add mod setBg">
        <pc:chgData name="Aaron Coulter" userId="a2f79295-c63c-491d-ab42-12836bdbe37d" providerId="ADAL" clId="{F7237218-62D0-4B98-94DC-96F7B4110FD2}" dt="2026-01-27T16:33:25.037" v="5008" actId="6549"/>
        <pc:sldMkLst>
          <pc:docMk/>
          <pc:sldMk cId="231216290" sldId="280"/>
        </pc:sldMkLst>
        <pc:spChg chg="mod">
          <ac:chgData name="Aaron Coulter" userId="a2f79295-c63c-491d-ab42-12836bdbe37d" providerId="ADAL" clId="{F7237218-62D0-4B98-94DC-96F7B4110FD2}" dt="2026-01-25T22:16:16.792" v="4945" actId="20577"/>
          <ac:spMkLst>
            <pc:docMk/>
            <pc:sldMk cId="231216290" sldId="280"/>
            <ac:spMk id="2" creationId="{DB74157F-0E14-04E7-7D63-EEAF8706DC17}"/>
          </ac:spMkLst>
        </pc:spChg>
        <pc:spChg chg="add mod">
          <ac:chgData name="Aaron Coulter" userId="a2f79295-c63c-491d-ab42-12836bdbe37d" providerId="ADAL" clId="{F7237218-62D0-4B98-94DC-96F7B4110FD2}" dt="2026-01-25T22:16:57.196" v="4948" actId="207"/>
          <ac:spMkLst>
            <pc:docMk/>
            <pc:sldMk cId="231216290" sldId="280"/>
            <ac:spMk id="3" creationId="{46E571F6-C995-5C33-1207-A417A490BDFB}"/>
          </ac:spMkLst>
        </pc:spChg>
        <pc:spChg chg="mod">
          <ac:chgData name="Aaron Coulter" userId="a2f79295-c63c-491d-ab42-12836bdbe37d" providerId="ADAL" clId="{F7237218-62D0-4B98-94DC-96F7B4110FD2}" dt="2026-01-27T16:33:25.037" v="5008" actId="6549"/>
          <ac:spMkLst>
            <pc:docMk/>
            <pc:sldMk cId="231216290" sldId="280"/>
            <ac:spMk id="4" creationId="{B6748A24-BFF8-C1EA-5444-506268F10E89}"/>
          </ac:spMkLst>
        </pc:spChg>
      </pc:sldChg>
      <pc:sldChg chg="addSp delSp modSp add mod ord setBg">
        <pc:chgData name="Aaron Coulter" userId="a2f79295-c63c-491d-ab42-12836bdbe37d" providerId="ADAL" clId="{F7237218-62D0-4B98-94DC-96F7B4110FD2}" dt="2026-01-25T21:52:36.683" v="4738"/>
        <pc:sldMkLst>
          <pc:docMk/>
          <pc:sldMk cId="2436304018" sldId="281"/>
        </pc:sldMkLst>
        <pc:spChg chg="mod">
          <ac:chgData name="Aaron Coulter" userId="a2f79295-c63c-491d-ab42-12836bdbe37d" providerId="ADAL" clId="{F7237218-62D0-4B98-94DC-96F7B4110FD2}" dt="2026-01-25T21:52:12.654" v="4736" actId="20577"/>
          <ac:spMkLst>
            <pc:docMk/>
            <pc:sldMk cId="2436304018" sldId="281"/>
            <ac:spMk id="2" creationId="{23F87ED3-4C2E-31CA-ABC5-5E408BCD68A6}"/>
          </ac:spMkLst>
        </pc:spChg>
        <pc:picChg chg="add mod">
          <ac:chgData name="Aaron Coulter" userId="a2f79295-c63c-491d-ab42-12836bdbe37d" providerId="ADAL" clId="{F7237218-62D0-4B98-94DC-96F7B4110FD2}" dt="2026-01-25T21:51:57.025" v="4700" actId="1076"/>
          <ac:picMkLst>
            <pc:docMk/>
            <pc:sldMk cId="2436304018" sldId="281"/>
            <ac:picMk id="5" creationId="{FA2F03EA-40E0-BC9D-4905-1B7993A9F7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F5384-52E8-4627-B08A-465FF8A9D99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A1B55-1428-46E3-92CD-F378ABBF8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1B55-1428-46E3-92CD-F378ABBF89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7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8DB0-1D8D-3A59-21CE-0366EDFB4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22174-9EAD-16C4-7A8D-DD85D63DA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03FF0-F7F3-5C8A-517C-E965E766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1DF94-F699-8E5D-BA4C-3D02C38F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E8970-725E-1E0E-DEFC-823E892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BF08-FF9F-F185-E03F-AE43E094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FD2E8-1546-305C-8F99-E6E4D382C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0FA2F-E7DD-4ED2-6D9C-4C377B69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24678-CD7B-5C08-4C91-1CA4CE44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6C173-9192-6484-BC7E-2805CC98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2EDD1-7BC4-3E22-22B5-C3890115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F6C06-6E9F-8FF2-D188-BEF25662D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0FFF-57E7-5E6E-5C07-1995ABCB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66179-0189-F6B9-D078-A50D0A7B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5F2E4-E76D-514D-4AB2-0EEE0FB6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FCCD-0784-967A-B269-036E78F2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E6A4-6F1C-57F2-6939-7AB376662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C0B1C-E6B4-3A9D-0ADC-A34C55A2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3EE32-F8C4-E890-7310-E80B08E2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536DB-E40D-0F69-C033-F7C8289F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542C-D402-F333-7C6A-48104691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D0D83-0CCA-C86D-8AA8-A1757F499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E519C-D2C7-4F6C-F498-A58AF59C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BF3CF-4920-7582-4E47-F7891385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BCBF8-9AA5-DA70-10CE-015099E2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90AE-63D0-352C-9AD8-BEB34B24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E838-D99E-8119-1908-70338FE2A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6B429-EB36-5EA9-717F-6EA89B32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DE257-6F34-843D-372D-52396509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8FD3C-2F61-6D54-69B5-24FBF5EE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6583A-5126-3420-C1A9-B2305510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6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6DD3-0A5B-AE97-5551-B357E6D8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41199-E1BB-EEB3-A4DE-1932DAD8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22822-744A-53D0-A89E-0842BC25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6E48D-F094-155B-B073-A1B89DBAA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2BB7F-BF94-1D2C-5F76-2559432ED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1958B-3A5D-3F46-B984-362F7FDA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FD1D2-1147-3C3D-B2D9-E6D0AC87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F7A63C-AE79-EAB8-8CB1-2347EB33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D1A1-C69B-9529-9465-DEBBCA8F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2B3FF-292E-7749-1458-335FFC8E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1ED61-DD8F-D87C-D4B9-6CC8A14F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69F88-88C5-1D50-C5F2-0CD54347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F3083-DA00-1BB3-AC1E-10BA9FC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78BE1-1791-4C04-EA13-97DD6E5A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95BA7-C1CA-C55E-F387-BEF917C1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E9D7-D7FE-E334-B900-353572FE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6A4E6-792B-9490-16E3-302A1B378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A125F-73F9-26FD-77F3-3FC94DBD1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0A3D4-D51E-3BAA-6EE9-28AF1757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92CF7-DC7F-78BD-1687-2C0054DF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9F88A-5733-85F8-5E53-70908413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7BAB-412A-3E6F-DA6E-2DE1431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A9BB2-0F1D-62DF-BCA0-096DF2B7C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6D94A-23F7-0406-5E41-9CB80DB0A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E7DC6-3DED-5269-E719-F4B62778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C531D-FCC9-6A6F-A7D8-420E8B20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E01E3-CADD-8014-1321-98715071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B7912-90F5-218F-645D-A7C902E2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9EA87-5364-396B-6EF1-06265581D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A296-EED6-34A9-90AE-DB73AA542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B1FA2F-1BBA-4F45-80A5-42B427193DD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E4521-01FE-008A-C2D3-1A70753D0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1AD71-0706-30F3-CCA2-7D6E46282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DBFBE-7440-4F4D-A6B1-46057873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3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danielboone.org/files/55525/noc-waiver" TargetMode="External"/><Relationship Id="rId2" Type="http://schemas.openxmlformats.org/officeDocument/2006/relationships/hyperlink" Target="https://www.scouting.org/skills/merit-badges/al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danielboonecouncil.org/files/58547/2026-cdb-spl-&amp;-parent-gui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campdanielboone.org/files/28350/CDBWFA-and-CPR-registration-details" TargetMode="External"/><Relationship Id="rId4" Type="http://schemas.openxmlformats.org/officeDocument/2006/relationships/hyperlink" Target="https://www.campdanielboone.org/files/28350/CDB-WFA-and-CPR-registration-detail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C08037D-3C99-D89B-47E3-55C8E447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64" y="1744222"/>
            <a:ext cx="7948885" cy="49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46381-911E-9E74-49C3-BF16BC41488A}"/>
              </a:ext>
            </a:extLst>
          </p:cNvPr>
          <p:cNvSpPr txBox="1"/>
          <p:nvPr/>
        </p:nvSpPr>
        <p:spPr>
          <a:xfrm>
            <a:off x="2349414" y="199922"/>
            <a:ext cx="74529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CAMP DANIEL BOONE</a:t>
            </a:r>
          </a:p>
          <a:p>
            <a:pPr algn="ctr"/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Canton, North Carolina</a:t>
            </a:r>
          </a:p>
          <a:p>
            <a:pPr algn="ctr"/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June 21 - 27, 2026</a:t>
            </a:r>
          </a:p>
          <a:p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4A34281-1FD6-5E05-2B74-CF0F6354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5F967-79FA-4F82-0A6C-A8681A027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34CB-4B0C-DCC0-ABF7-350B67C2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Links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AA857-7DB4-E3B2-A13D-540E387D88CE}"/>
              </a:ext>
            </a:extLst>
          </p:cNvPr>
          <p:cNvSpPr txBox="1"/>
          <p:nvPr/>
        </p:nvSpPr>
        <p:spPr>
          <a:xfrm>
            <a:off x="425884" y="1690688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Merit Badges: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https://www.scouting.org/skills/merit-badges/all/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Britannic Bold" panose="020B0903060703020204" pitchFamily="34" charset="0"/>
            </a:endParaRPr>
          </a:p>
          <a:p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Britannic Bold" panose="020B0903060703020204" pitchFamily="34" charset="0"/>
            </a:endParaRPr>
          </a:p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Rafting Waiver: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Britannic Bold" panose="020B09030607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https://www.campdanielboone.org/files/55525/noc-waiver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Britannic Bold" panose="020B0903060703020204" pitchFamily="34" charset="0"/>
            </a:endParaRPr>
          </a:p>
          <a:p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Britannic Bold" panose="020B0903060703020204" pitchFamily="34" charset="0"/>
            </a:endParaRPr>
          </a:p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SPL &amp; Parents Guide: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https://www.danielboonecouncil.org/files/58547/2026-cdb-spl-&amp;-parent-guide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Britannic Bold" panose="020B0903060703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5235658-7225-45ED-4744-CD472D8B8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4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8D64CE-EB21-ABE3-AA72-D4C019662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A807-548C-CF93-64FE-706E036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Merit Badges 1 of 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8F5E0-B321-A2FF-9D3C-9F9C868E2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77" y="1475752"/>
            <a:ext cx="7842337" cy="37126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44A1A-A77F-C746-ECFA-C1C77A4D0C95}"/>
              </a:ext>
            </a:extLst>
          </p:cNvPr>
          <p:cNvSpPr/>
          <p:nvPr/>
        </p:nvSpPr>
        <p:spPr>
          <a:xfrm>
            <a:off x="2213312" y="2304349"/>
            <a:ext cx="1107440" cy="1386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9E5E6D-F507-41D0-FD9D-F3A384C9B521}"/>
              </a:ext>
            </a:extLst>
          </p:cNvPr>
          <p:cNvSpPr/>
          <p:nvPr/>
        </p:nvSpPr>
        <p:spPr>
          <a:xfrm>
            <a:off x="3425087" y="2299598"/>
            <a:ext cx="1107440" cy="1386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F9F50C-4B45-E503-2AE5-984839C950BE}"/>
              </a:ext>
            </a:extLst>
          </p:cNvPr>
          <p:cNvGrpSpPr/>
          <p:nvPr/>
        </p:nvGrpSpPr>
        <p:grpSpPr>
          <a:xfrm>
            <a:off x="4348940" y="2308764"/>
            <a:ext cx="499533" cy="414014"/>
            <a:chOff x="4246018" y="2985864"/>
            <a:chExt cx="499533" cy="414014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071192A-286E-E730-EE5E-0ECFE78840DE}"/>
                </a:ext>
              </a:extLst>
            </p:cNvPr>
            <p:cNvSpPr/>
            <p:nvPr/>
          </p:nvSpPr>
          <p:spPr>
            <a:xfrm>
              <a:off x="4262950" y="2985864"/>
              <a:ext cx="361421" cy="350308"/>
            </a:xfrm>
            <a:prstGeom prst="triangle">
              <a:avLst/>
            </a:prstGeom>
            <a:solidFill>
              <a:srgbClr val="AFCFE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9CDBCF-3085-B3A2-F854-508B3640C072}"/>
                </a:ext>
              </a:extLst>
            </p:cNvPr>
            <p:cNvSpPr txBox="1"/>
            <p:nvPr/>
          </p:nvSpPr>
          <p:spPr>
            <a:xfrm>
              <a:off x="4246018" y="3107490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F23304"/>
                  </a:solidFill>
                  <a:latin typeface="Britannic Bold" panose="020B0903060703020204" pitchFamily="34" charset="0"/>
                </a:rPr>
                <a:t>14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49388F8-2D58-B330-B128-5F0BF8C6389E}"/>
              </a:ext>
            </a:extLst>
          </p:cNvPr>
          <p:cNvSpPr txBox="1"/>
          <p:nvPr/>
        </p:nvSpPr>
        <p:spPr>
          <a:xfrm>
            <a:off x="925882" y="5452767"/>
            <a:ext cx="628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C9900"/>
                </a:solidFill>
              </a:rPr>
              <a:t>Waterfront Prerequisites:</a:t>
            </a:r>
            <a:r>
              <a:rPr lang="en-US" dirty="0">
                <a:solidFill>
                  <a:srgbClr val="CC9900"/>
                </a:solidFill>
              </a:rPr>
              <a:t> All</a:t>
            </a:r>
          </a:p>
          <a:p>
            <a:r>
              <a:rPr lang="en-US" b="1" u="sng" dirty="0">
                <a:solidFill>
                  <a:srgbClr val="CC9900"/>
                </a:solidFill>
              </a:rPr>
              <a:t>Handicraft Prerequisites:</a:t>
            </a:r>
            <a:r>
              <a:rPr lang="en-US" dirty="0">
                <a:solidFill>
                  <a:srgbClr val="CC9900"/>
                </a:solidFill>
              </a:rPr>
              <a:t> Art, Woodcarving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C73E3C-ED83-E58E-36CA-5F29DC307A4E}"/>
              </a:ext>
            </a:extLst>
          </p:cNvPr>
          <p:cNvSpPr/>
          <p:nvPr/>
        </p:nvSpPr>
        <p:spPr>
          <a:xfrm>
            <a:off x="1598221" y="3736231"/>
            <a:ext cx="1107440" cy="1386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788F2C-CC56-6CAE-B3CC-80199DF6E2AD}"/>
              </a:ext>
            </a:extLst>
          </p:cNvPr>
          <p:cNvGrpSpPr/>
          <p:nvPr/>
        </p:nvGrpSpPr>
        <p:grpSpPr>
          <a:xfrm>
            <a:off x="2520348" y="3741989"/>
            <a:ext cx="499533" cy="414014"/>
            <a:chOff x="4246018" y="2985864"/>
            <a:chExt cx="499533" cy="414014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CF9108A-5A16-6CC4-C1FC-DB5B33B1A913}"/>
                </a:ext>
              </a:extLst>
            </p:cNvPr>
            <p:cNvSpPr/>
            <p:nvPr/>
          </p:nvSpPr>
          <p:spPr>
            <a:xfrm>
              <a:off x="4262950" y="2985864"/>
              <a:ext cx="361421" cy="350308"/>
            </a:xfrm>
            <a:prstGeom prst="triangle">
              <a:avLst/>
            </a:prstGeom>
            <a:solidFill>
              <a:srgbClr val="AFCFE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E03D51-D0A5-EA12-8D8C-D2216CE92484}"/>
                </a:ext>
              </a:extLst>
            </p:cNvPr>
            <p:cNvSpPr txBox="1"/>
            <p:nvPr/>
          </p:nvSpPr>
          <p:spPr>
            <a:xfrm>
              <a:off x="4246018" y="3107490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F23304"/>
                  </a:solidFill>
                  <a:latin typeface="Britannic Bold" panose="020B0903060703020204" pitchFamily="34" charset="0"/>
                </a:rPr>
                <a:t>14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1F4BDBA-CD27-4085-5C76-3D888D54EB05}"/>
              </a:ext>
            </a:extLst>
          </p:cNvPr>
          <p:cNvSpPr txBox="1"/>
          <p:nvPr/>
        </p:nvSpPr>
        <p:spPr>
          <a:xfrm rot="19986012">
            <a:off x="4864930" y="2230972"/>
            <a:ext cx="58853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</a:rPr>
              <a:t>$10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1CCDBE-EA86-12BD-A589-1A8110190439}"/>
              </a:ext>
            </a:extLst>
          </p:cNvPr>
          <p:cNvSpPr txBox="1"/>
          <p:nvPr/>
        </p:nvSpPr>
        <p:spPr>
          <a:xfrm rot="19986012">
            <a:off x="7455952" y="2155765"/>
            <a:ext cx="58853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</a:rPr>
              <a:t>$10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5BCDECC-E27C-9255-8419-18B2D21467C1}"/>
              </a:ext>
            </a:extLst>
          </p:cNvPr>
          <p:cNvSpPr txBox="1"/>
          <p:nvPr/>
        </p:nvSpPr>
        <p:spPr>
          <a:xfrm rot="19986012">
            <a:off x="6107989" y="2230973"/>
            <a:ext cx="58853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</a:rPr>
              <a:t>$20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E61AF2-CF59-ED58-C012-6F6CFEEA388C}"/>
              </a:ext>
            </a:extLst>
          </p:cNvPr>
          <p:cNvSpPr txBox="1"/>
          <p:nvPr/>
        </p:nvSpPr>
        <p:spPr>
          <a:xfrm rot="19986012">
            <a:off x="4802949" y="3652736"/>
            <a:ext cx="58853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</a:rPr>
              <a:t>$20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CB9CC2-9440-B466-C0F0-FA102AC1C9B4}"/>
              </a:ext>
            </a:extLst>
          </p:cNvPr>
          <p:cNvSpPr txBox="1"/>
          <p:nvPr/>
        </p:nvSpPr>
        <p:spPr>
          <a:xfrm rot="19986012">
            <a:off x="6090798" y="3588041"/>
            <a:ext cx="58853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</a:rPr>
              <a:t>$20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E93980-91CC-3F91-F24F-3F4E976DF544}"/>
              </a:ext>
            </a:extLst>
          </p:cNvPr>
          <p:cNvSpPr txBox="1"/>
          <p:nvPr/>
        </p:nvSpPr>
        <p:spPr>
          <a:xfrm rot="19986012">
            <a:off x="7469201" y="3610539"/>
            <a:ext cx="58853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</a:rPr>
              <a:t>$25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8E0E7BD-FFBF-50AF-88A7-D2585D0A00B8}"/>
              </a:ext>
            </a:extLst>
          </p:cNvPr>
          <p:cNvGrpSpPr/>
          <p:nvPr/>
        </p:nvGrpSpPr>
        <p:grpSpPr>
          <a:xfrm>
            <a:off x="9390107" y="1359038"/>
            <a:ext cx="2228877" cy="2249887"/>
            <a:chOff x="9390107" y="1359038"/>
            <a:chExt cx="2228877" cy="224988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0A7A4F-A0C7-5DBA-FE0D-364C09A690EA}"/>
                </a:ext>
              </a:extLst>
            </p:cNvPr>
            <p:cNvSpPr/>
            <p:nvPr/>
          </p:nvSpPr>
          <p:spPr>
            <a:xfrm>
              <a:off x="9407039" y="1808437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76EF79D-A886-C6E6-9A69-95EEF83169C0}"/>
                </a:ext>
              </a:extLst>
            </p:cNvPr>
            <p:cNvGrpSpPr/>
            <p:nvPr/>
          </p:nvGrpSpPr>
          <p:grpSpPr>
            <a:xfrm>
              <a:off x="9399445" y="3194911"/>
              <a:ext cx="499533" cy="414014"/>
              <a:chOff x="4246018" y="2985864"/>
              <a:chExt cx="499533" cy="414014"/>
            </a:xfrm>
          </p:grpSpPr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id="{C2785F94-35FF-2668-779F-7F704BB85353}"/>
                  </a:ext>
                </a:extLst>
              </p:cNvPr>
              <p:cNvSpPr/>
              <p:nvPr/>
            </p:nvSpPr>
            <p:spPr>
              <a:xfrm>
                <a:off x="4262950" y="2985864"/>
                <a:ext cx="361421" cy="350308"/>
              </a:xfrm>
              <a:prstGeom prst="triangle">
                <a:avLst/>
              </a:prstGeom>
              <a:solidFill>
                <a:srgbClr val="AFCFE7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AED793E-AEED-276D-20D6-C9C263ECD0EB}"/>
                  </a:ext>
                </a:extLst>
              </p:cNvPr>
              <p:cNvSpPr txBox="1"/>
              <p:nvPr/>
            </p:nvSpPr>
            <p:spPr>
              <a:xfrm>
                <a:off x="4246018" y="3107490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F23304"/>
                    </a:solidFill>
                    <a:latin typeface="Britannic Bold" panose="020B0903060703020204" pitchFamily="34" charset="0"/>
                  </a:rPr>
                  <a:t>14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E64EE4A-5F86-597D-4882-7AC4B4F532F1}"/>
                </a:ext>
              </a:extLst>
            </p:cNvPr>
            <p:cNvSpPr txBox="1"/>
            <p:nvPr/>
          </p:nvSpPr>
          <p:spPr>
            <a:xfrm>
              <a:off x="9850074" y="1808277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2x Full Days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CCE93D8-D54D-451B-B552-775B72F13A59}"/>
                </a:ext>
              </a:extLst>
            </p:cNvPr>
            <p:cNvSpPr txBox="1"/>
            <p:nvPr/>
          </p:nvSpPr>
          <p:spPr>
            <a:xfrm>
              <a:off x="9857916" y="318055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14 Years Old +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11935ED-6D7B-4C74-5CB4-AB042AAB2DC3}"/>
                </a:ext>
              </a:extLst>
            </p:cNvPr>
            <p:cNvGrpSpPr/>
            <p:nvPr/>
          </p:nvGrpSpPr>
          <p:grpSpPr>
            <a:xfrm>
              <a:off x="9396968" y="2736475"/>
              <a:ext cx="499533" cy="414014"/>
              <a:chOff x="9191965" y="2801687"/>
              <a:chExt cx="499533" cy="414014"/>
            </a:xfrm>
          </p:grpSpPr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id="{9D85DD8A-BCF5-8101-86F3-A7580A29104D}"/>
                  </a:ext>
                </a:extLst>
              </p:cNvPr>
              <p:cNvSpPr/>
              <p:nvPr/>
            </p:nvSpPr>
            <p:spPr>
              <a:xfrm>
                <a:off x="9208897" y="2801687"/>
                <a:ext cx="361421" cy="350308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9B67088-7FE5-E1E5-CBD8-9E0B91FDD735}"/>
                  </a:ext>
                </a:extLst>
              </p:cNvPr>
              <p:cNvSpPr txBox="1"/>
              <p:nvPr/>
            </p:nvSpPr>
            <p:spPr>
              <a:xfrm>
                <a:off x="9191965" y="2923313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CC9900"/>
                    </a:solidFill>
                    <a:latin typeface="Britannic Bold" panose="020B0903060703020204" pitchFamily="34" charset="0"/>
                  </a:rPr>
                  <a:t>13</a:t>
                </a: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F2C4130-E2E4-E25A-AA00-BBA6D0E7EC45}"/>
                </a:ext>
              </a:extLst>
            </p:cNvPr>
            <p:cNvSpPr txBox="1"/>
            <p:nvPr/>
          </p:nvSpPr>
          <p:spPr>
            <a:xfrm>
              <a:off x="9850072" y="2725429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 Years Old +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EB4A0CB-354C-3FE4-3C8F-8114E3E59F3A}"/>
                </a:ext>
              </a:extLst>
            </p:cNvPr>
            <p:cNvGrpSpPr/>
            <p:nvPr/>
          </p:nvGrpSpPr>
          <p:grpSpPr>
            <a:xfrm>
              <a:off x="9390107" y="2266703"/>
              <a:ext cx="499533" cy="414014"/>
              <a:chOff x="9137617" y="2433053"/>
              <a:chExt cx="499533" cy="414014"/>
            </a:xfrm>
          </p:grpSpPr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id="{D7CAAF45-FA89-11D5-B923-C918584E4781}"/>
                  </a:ext>
                </a:extLst>
              </p:cNvPr>
              <p:cNvSpPr/>
              <p:nvPr/>
            </p:nvSpPr>
            <p:spPr>
              <a:xfrm>
                <a:off x="9154549" y="2433053"/>
                <a:ext cx="361421" cy="35030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99762DC-6612-617F-4D57-8D5E782F0C41}"/>
                  </a:ext>
                </a:extLst>
              </p:cNvPr>
              <p:cNvSpPr txBox="1"/>
              <p:nvPr/>
            </p:nvSpPr>
            <p:spPr>
              <a:xfrm>
                <a:off x="9137617" y="2554679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Britannic Bold" panose="020B0903060703020204" pitchFamily="34" charset="0"/>
                  </a:rPr>
                  <a:t>12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E33FBE4-B82C-D2BE-6E4C-156653C6F7E8}"/>
                </a:ext>
              </a:extLst>
            </p:cNvPr>
            <p:cNvSpPr txBox="1"/>
            <p:nvPr/>
          </p:nvSpPr>
          <p:spPr>
            <a:xfrm>
              <a:off x="9850073" y="224837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12 Years Old +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D5FDA0F-AD25-AA00-7A4C-365453577710}"/>
                </a:ext>
              </a:extLst>
            </p:cNvPr>
            <p:cNvSpPr txBox="1"/>
            <p:nvPr/>
          </p:nvSpPr>
          <p:spPr>
            <a:xfrm>
              <a:off x="9857917" y="135903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Full Day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A076D2D-CF2A-BF92-4EBB-26E5C69614DF}"/>
                </a:ext>
              </a:extLst>
            </p:cNvPr>
            <p:cNvSpPr txBox="1"/>
            <p:nvPr/>
          </p:nvSpPr>
          <p:spPr>
            <a:xfrm>
              <a:off x="9492999" y="1897788"/>
              <a:ext cx="17610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2x</a:t>
              </a:r>
              <a:endParaRPr lang="en-US" dirty="0">
                <a:solidFill>
                  <a:srgbClr val="FF0000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422A6B2-3559-9F90-1E41-D75EBD207E54}"/>
                </a:ext>
              </a:extLst>
            </p:cNvPr>
            <p:cNvSpPr/>
            <p:nvPr/>
          </p:nvSpPr>
          <p:spPr>
            <a:xfrm>
              <a:off x="9407039" y="1380891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6">
            <a:extLst>
              <a:ext uri="{FF2B5EF4-FFF2-40B4-BE49-F238E27FC236}">
                <a16:creationId xmlns:a16="http://schemas.microsoft.com/office/drawing/2014/main" id="{762895DA-5B1A-7270-8FE2-1E95ED4F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3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11254-C10F-9640-B7BA-64C72DCD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345D-C2CA-590C-93A1-9DCE0ED8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Merit Badges 2 of 6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5B67BF1-5CBE-7835-B0E8-E8C698F8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24" y="1690688"/>
            <a:ext cx="8123471" cy="37126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03E2A9-EB83-5A10-DE6A-B30A860B9CE1}"/>
              </a:ext>
            </a:extLst>
          </p:cNvPr>
          <p:cNvSpPr/>
          <p:nvPr/>
        </p:nvSpPr>
        <p:spPr>
          <a:xfrm>
            <a:off x="6400800" y="2330849"/>
            <a:ext cx="2442903" cy="1386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7418A-66A3-75CA-E942-1E5D6034F32F}"/>
              </a:ext>
            </a:extLst>
          </p:cNvPr>
          <p:cNvSpPr txBox="1"/>
          <p:nvPr/>
        </p:nvSpPr>
        <p:spPr>
          <a:xfrm>
            <a:off x="925882" y="5452767"/>
            <a:ext cx="919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C9900"/>
                </a:solidFill>
              </a:rPr>
              <a:t>Prerequisites:</a:t>
            </a:r>
            <a:r>
              <a:rPr lang="en-US" dirty="0">
                <a:solidFill>
                  <a:srgbClr val="CC9900"/>
                </a:solidFill>
              </a:rPr>
              <a:t> CIT Nation, Communication, Music/Theater, Personal Fitness, Public Health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06EE45-0815-A6CA-F0F7-5AE978612FE2}"/>
              </a:ext>
            </a:extLst>
          </p:cNvPr>
          <p:cNvGrpSpPr/>
          <p:nvPr/>
        </p:nvGrpSpPr>
        <p:grpSpPr>
          <a:xfrm>
            <a:off x="1971603" y="2301010"/>
            <a:ext cx="499533" cy="414014"/>
            <a:chOff x="9191965" y="2801687"/>
            <a:chExt cx="499533" cy="414014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F4056C0-F829-394F-3664-E2BBCA2080B4}"/>
                </a:ext>
              </a:extLst>
            </p:cNvPr>
            <p:cNvSpPr/>
            <p:nvPr/>
          </p:nvSpPr>
          <p:spPr>
            <a:xfrm>
              <a:off x="9208897" y="2801687"/>
              <a:ext cx="361421" cy="350308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7B117F-7BDB-C53E-AFBF-A7500DF0B6DC}"/>
                </a:ext>
              </a:extLst>
            </p:cNvPr>
            <p:cNvSpPr txBox="1"/>
            <p:nvPr/>
          </p:nvSpPr>
          <p:spPr>
            <a:xfrm>
              <a:off x="9191965" y="2923313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8DCB1C-B683-E906-6F7D-04F7A074812C}"/>
              </a:ext>
            </a:extLst>
          </p:cNvPr>
          <p:cNvGrpSpPr/>
          <p:nvPr/>
        </p:nvGrpSpPr>
        <p:grpSpPr>
          <a:xfrm>
            <a:off x="3332167" y="2308849"/>
            <a:ext cx="499533" cy="414014"/>
            <a:chOff x="9191965" y="2801687"/>
            <a:chExt cx="499533" cy="414014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AD95396-79A8-1B3E-D378-A97B309D7917}"/>
                </a:ext>
              </a:extLst>
            </p:cNvPr>
            <p:cNvSpPr/>
            <p:nvPr/>
          </p:nvSpPr>
          <p:spPr>
            <a:xfrm>
              <a:off x="9208897" y="2801687"/>
              <a:ext cx="361421" cy="350308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761679-4E4B-F884-451D-C057155D8100}"/>
                </a:ext>
              </a:extLst>
            </p:cNvPr>
            <p:cNvSpPr txBox="1"/>
            <p:nvPr/>
          </p:nvSpPr>
          <p:spPr>
            <a:xfrm>
              <a:off x="9191965" y="2923313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E3AF14-7E19-CE3B-B845-44F74D30DB92}"/>
              </a:ext>
            </a:extLst>
          </p:cNvPr>
          <p:cNvGrpSpPr/>
          <p:nvPr/>
        </p:nvGrpSpPr>
        <p:grpSpPr>
          <a:xfrm>
            <a:off x="4709663" y="2276996"/>
            <a:ext cx="499533" cy="414014"/>
            <a:chOff x="9191965" y="2801687"/>
            <a:chExt cx="499533" cy="41401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CFCAC610-A5B8-EA86-936A-3F3B185D06DF}"/>
                </a:ext>
              </a:extLst>
            </p:cNvPr>
            <p:cNvSpPr/>
            <p:nvPr/>
          </p:nvSpPr>
          <p:spPr>
            <a:xfrm>
              <a:off x="9208897" y="2801687"/>
              <a:ext cx="361421" cy="350308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42CACD-E7F1-D741-864E-950CF8AFE1D6}"/>
                </a:ext>
              </a:extLst>
            </p:cNvPr>
            <p:cNvSpPr txBox="1"/>
            <p:nvPr/>
          </p:nvSpPr>
          <p:spPr>
            <a:xfrm>
              <a:off x="9191965" y="2923313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ED89C82-F23D-9837-804E-A31D7DE36766}"/>
              </a:ext>
            </a:extLst>
          </p:cNvPr>
          <p:cNvGrpSpPr/>
          <p:nvPr/>
        </p:nvGrpSpPr>
        <p:grpSpPr>
          <a:xfrm>
            <a:off x="9390107" y="1359038"/>
            <a:ext cx="2228877" cy="2249887"/>
            <a:chOff x="9390107" y="1359038"/>
            <a:chExt cx="2228877" cy="224988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9050616-22F9-F1D5-54E0-B8FAB0746270}"/>
                </a:ext>
              </a:extLst>
            </p:cNvPr>
            <p:cNvSpPr/>
            <p:nvPr/>
          </p:nvSpPr>
          <p:spPr>
            <a:xfrm>
              <a:off x="9407039" y="1808437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02EEE96-4BB0-4E4E-1EBF-DE69EB1B0F44}"/>
                </a:ext>
              </a:extLst>
            </p:cNvPr>
            <p:cNvGrpSpPr/>
            <p:nvPr/>
          </p:nvGrpSpPr>
          <p:grpSpPr>
            <a:xfrm>
              <a:off x="9399445" y="3194911"/>
              <a:ext cx="499533" cy="414014"/>
              <a:chOff x="4246018" y="2985864"/>
              <a:chExt cx="499533" cy="414014"/>
            </a:xfrm>
          </p:grpSpPr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884E3C00-BA8D-B919-CE31-7E695C1D00F0}"/>
                  </a:ext>
                </a:extLst>
              </p:cNvPr>
              <p:cNvSpPr/>
              <p:nvPr/>
            </p:nvSpPr>
            <p:spPr>
              <a:xfrm>
                <a:off x="4262950" y="2985864"/>
                <a:ext cx="361421" cy="350308"/>
              </a:xfrm>
              <a:prstGeom prst="triangle">
                <a:avLst/>
              </a:prstGeom>
              <a:solidFill>
                <a:srgbClr val="AFCFE7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7189D0A-45AA-AA81-3026-36085E553A14}"/>
                  </a:ext>
                </a:extLst>
              </p:cNvPr>
              <p:cNvSpPr txBox="1"/>
              <p:nvPr/>
            </p:nvSpPr>
            <p:spPr>
              <a:xfrm>
                <a:off x="4246018" y="3107490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F23304"/>
                    </a:solidFill>
                    <a:latin typeface="Britannic Bold" panose="020B0903060703020204" pitchFamily="34" charset="0"/>
                  </a:rPr>
                  <a:t>14</a:t>
                </a: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BB91162-97CC-6738-6302-BCD3DA962ADD}"/>
                </a:ext>
              </a:extLst>
            </p:cNvPr>
            <p:cNvSpPr txBox="1"/>
            <p:nvPr/>
          </p:nvSpPr>
          <p:spPr>
            <a:xfrm>
              <a:off x="9850074" y="1808277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2x Full Days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3A05D69-59FA-5D5A-4983-66C45E062AFC}"/>
                </a:ext>
              </a:extLst>
            </p:cNvPr>
            <p:cNvSpPr txBox="1"/>
            <p:nvPr/>
          </p:nvSpPr>
          <p:spPr>
            <a:xfrm>
              <a:off x="9857916" y="318055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14 Years Old +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6CC50C-B72B-186D-3FC4-CD1A0C610C9E}"/>
                </a:ext>
              </a:extLst>
            </p:cNvPr>
            <p:cNvGrpSpPr/>
            <p:nvPr/>
          </p:nvGrpSpPr>
          <p:grpSpPr>
            <a:xfrm>
              <a:off x="9396968" y="2736475"/>
              <a:ext cx="499533" cy="414014"/>
              <a:chOff x="9191965" y="2801687"/>
              <a:chExt cx="499533" cy="414014"/>
            </a:xfrm>
          </p:grpSpPr>
          <p:sp>
            <p:nvSpPr>
              <p:cNvPr id="93" name="Isosceles Triangle 92">
                <a:extLst>
                  <a:ext uri="{FF2B5EF4-FFF2-40B4-BE49-F238E27FC236}">
                    <a16:creationId xmlns:a16="http://schemas.microsoft.com/office/drawing/2014/main" id="{D2D0E4BC-DEE7-D947-AD2F-7D92B721B65E}"/>
                  </a:ext>
                </a:extLst>
              </p:cNvPr>
              <p:cNvSpPr/>
              <p:nvPr/>
            </p:nvSpPr>
            <p:spPr>
              <a:xfrm>
                <a:off x="9208897" y="2801687"/>
                <a:ext cx="361421" cy="350308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94D4B7E-C9C6-93CD-E7F1-8E414E224CFA}"/>
                  </a:ext>
                </a:extLst>
              </p:cNvPr>
              <p:cNvSpPr txBox="1"/>
              <p:nvPr/>
            </p:nvSpPr>
            <p:spPr>
              <a:xfrm>
                <a:off x="9191965" y="2923313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CC9900"/>
                    </a:solidFill>
                    <a:latin typeface="Britannic Bold" panose="020B0903060703020204" pitchFamily="34" charset="0"/>
                  </a:rPr>
                  <a:t>13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F2619E0-9408-C8D5-C70A-BBB9F920C375}"/>
                </a:ext>
              </a:extLst>
            </p:cNvPr>
            <p:cNvSpPr txBox="1"/>
            <p:nvPr/>
          </p:nvSpPr>
          <p:spPr>
            <a:xfrm>
              <a:off x="9850072" y="2725429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 Years Old +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CA72BF6-11B7-89A3-21B0-C4CBDD6498DA}"/>
                </a:ext>
              </a:extLst>
            </p:cNvPr>
            <p:cNvGrpSpPr/>
            <p:nvPr/>
          </p:nvGrpSpPr>
          <p:grpSpPr>
            <a:xfrm>
              <a:off x="9390107" y="2266703"/>
              <a:ext cx="499533" cy="414014"/>
              <a:chOff x="9137617" y="2433053"/>
              <a:chExt cx="499533" cy="414014"/>
            </a:xfrm>
          </p:grpSpPr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07DE5F44-A495-E8B5-DF4D-4F5BA2B14CF3}"/>
                  </a:ext>
                </a:extLst>
              </p:cNvPr>
              <p:cNvSpPr/>
              <p:nvPr/>
            </p:nvSpPr>
            <p:spPr>
              <a:xfrm>
                <a:off x="9154549" y="2433053"/>
                <a:ext cx="361421" cy="35030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2E88E11-0897-F82B-3D27-AE9E0D3D02BD}"/>
                  </a:ext>
                </a:extLst>
              </p:cNvPr>
              <p:cNvSpPr txBox="1"/>
              <p:nvPr/>
            </p:nvSpPr>
            <p:spPr>
              <a:xfrm>
                <a:off x="9137617" y="2554679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Britannic Bold" panose="020B0903060703020204" pitchFamily="34" charset="0"/>
                  </a:rPr>
                  <a:t>12</a:t>
                </a: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BCCEDC0-9D06-2557-0750-1E366D1D7183}"/>
                </a:ext>
              </a:extLst>
            </p:cNvPr>
            <p:cNvSpPr txBox="1"/>
            <p:nvPr/>
          </p:nvSpPr>
          <p:spPr>
            <a:xfrm>
              <a:off x="9850073" y="224837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12 Years Old +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834E88B-25CE-7228-642D-6729F3A7CC20}"/>
                </a:ext>
              </a:extLst>
            </p:cNvPr>
            <p:cNvSpPr txBox="1"/>
            <p:nvPr/>
          </p:nvSpPr>
          <p:spPr>
            <a:xfrm>
              <a:off x="9857917" y="135903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Full Day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0B5D0B5-B9E1-2475-8B65-B385B809ED76}"/>
                </a:ext>
              </a:extLst>
            </p:cNvPr>
            <p:cNvSpPr txBox="1"/>
            <p:nvPr/>
          </p:nvSpPr>
          <p:spPr>
            <a:xfrm>
              <a:off x="9492999" y="1897788"/>
              <a:ext cx="17610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2x</a:t>
              </a:r>
              <a:endParaRPr lang="en-US" dirty="0">
                <a:solidFill>
                  <a:srgbClr val="FF0000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0B1AD21-893D-CD0F-6325-AD71E483FB42}"/>
                </a:ext>
              </a:extLst>
            </p:cNvPr>
            <p:cNvSpPr/>
            <p:nvPr/>
          </p:nvSpPr>
          <p:spPr>
            <a:xfrm>
              <a:off x="9407039" y="1380891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7" name="Picture 6">
            <a:extLst>
              <a:ext uri="{FF2B5EF4-FFF2-40B4-BE49-F238E27FC236}">
                <a16:creationId xmlns:a16="http://schemas.microsoft.com/office/drawing/2014/main" id="{B402375F-51F4-2C71-4905-88CB248B5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1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8B30C-B558-071A-594A-9D248B4BE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86AD-0999-4502-940B-342CB2F4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Merit Badges 3 of 6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58B6AE7-1194-17C2-ED98-7E39D1C6D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95" y="1616222"/>
            <a:ext cx="4302558" cy="2184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758993-CFE1-4BB4-BB82-7FCC1567D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9" y="4100973"/>
            <a:ext cx="2192944" cy="2184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70B047-7FD1-D204-7964-4083DCD02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376" y="4100973"/>
            <a:ext cx="2134729" cy="218476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2306503-6E63-16A4-722F-B4D0F95E1E45}"/>
              </a:ext>
            </a:extLst>
          </p:cNvPr>
          <p:cNvSpPr/>
          <p:nvPr/>
        </p:nvSpPr>
        <p:spPr>
          <a:xfrm>
            <a:off x="995046" y="2355297"/>
            <a:ext cx="1107440" cy="1386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A24ABB-BF97-429A-979B-213AE00CB78F}"/>
              </a:ext>
            </a:extLst>
          </p:cNvPr>
          <p:cNvSpPr/>
          <p:nvPr/>
        </p:nvSpPr>
        <p:spPr>
          <a:xfrm>
            <a:off x="2468507" y="2352607"/>
            <a:ext cx="1107440" cy="1386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B63ABD-1B0B-EB0F-6F38-B2C30A3C7DB5}"/>
              </a:ext>
            </a:extLst>
          </p:cNvPr>
          <p:cNvGrpSpPr/>
          <p:nvPr/>
        </p:nvGrpSpPr>
        <p:grpSpPr>
          <a:xfrm>
            <a:off x="3430694" y="2294589"/>
            <a:ext cx="499533" cy="414014"/>
            <a:chOff x="9191965" y="2801687"/>
            <a:chExt cx="499533" cy="414014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938350F-B7EC-F8CD-FCEF-828079BEF50D}"/>
                </a:ext>
              </a:extLst>
            </p:cNvPr>
            <p:cNvSpPr/>
            <p:nvPr/>
          </p:nvSpPr>
          <p:spPr>
            <a:xfrm>
              <a:off x="9208897" y="2801687"/>
              <a:ext cx="361421" cy="350308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4F5C22-6F6D-D387-2685-5220DE8FF696}"/>
                </a:ext>
              </a:extLst>
            </p:cNvPr>
            <p:cNvSpPr txBox="1"/>
            <p:nvPr/>
          </p:nvSpPr>
          <p:spPr>
            <a:xfrm>
              <a:off x="9191965" y="2923313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CA1E912-C6AC-FC44-508E-B8AF7F3AB015}"/>
              </a:ext>
            </a:extLst>
          </p:cNvPr>
          <p:cNvSpPr/>
          <p:nvPr/>
        </p:nvSpPr>
        <p:spPr>
          <a:xfrm>
            <a:off x="3933776" y="2352201"/>
            <a:ext cx="1107440" cy="1386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3E1D8BF-2E16-1055-0B23-8AC62B22E836}"/>
              </a:ext>
            </a:extLst>
          </p:cNvPr>
          <p:cNvGrpSpPr/>
          <p:nvPr/>
        </p:nvGrpSpPr>
        <p:grpSpPr>
          <a:xfrm>
            <a:off x="4850243" y="2294589"/>
            <a:ext cx="499533" cy="414014"/>
            <a:chOff x="9137617" y="2433053"/>
            <a:chExt cx="499533" cy="414014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6BDC9FA6-C526-21D7-827C-98C3881E860A}"/>
                </a:ext>
              </a:extLst>
            </p:cNvPr>
            <p:cNvSpPr/>
            <p:nvPr/>
          </p:nvSpPr>
          <p:spPr>
            <a:xfrm>
              <a:off x="9154549" y="2433053"/>
              <a:ext cx="361421" cy="35030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072F650-8979-EF8F-F143-8BCE8F1C7442}"/>
                </a:ext>
              </a:extLst>
            </p:cNvPr>
            <p:cNvSpPr txBox="1"/>
            <p:nvPr/>
          </p:nvSpPr>
          <p:spPr>
            <a:xfrm>
              <a:off x="9137617" y="2554679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ritannic Bold" panose="020B0903060703020204" pitchFamily="34" charset="0"/>
                </a:rPr>
                <a:t>12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44E1FED-1C22-A034-8D25-4CA6E21C1001}"/>
              </a:ext>
            </a:extLst>
          </p:cNvPr>
          <p:cNvSpPr/>
          <p:nvPr/>
        </p:nvSpPr>
        <p:spPr>
          <a:xfrm>
            <a:off x="4421516" y="4825021"/>
            <a:ext cx="1107440" cy="1386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4FB0E6-9620-322C-DD66-B2CB19F0F4DA}"/>
              </a:ext>
            </a:extLst>
          </p:cNvPr>
          <p:cNvGrpSpPr/>
          <p:nvPr/>
        </p:nvGrpSpPr>
        <p:grpSpPr>
          <a:xfrm>
            <a:off x="5358337" y="4816554"/>
            <a:ext cx="499533" cy="414014"/>
            <a:chOff x="9191965" y="2801687"/>
            <a:chExt cx="499533" cy="414014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D7988AE-810F-7E19-C814-819705D302F5}"/>
                </a:ext>
              </a:extLst>
            </p:cNvPr>
            <p:cNvSpPr/>
            <p:nvPr/>
          </p:nvSpPr>
          <p:spPr>
            <a:xfrm>
              <a:off x="9208897" y="2801687"/>
              <a:ext cx="361421" cy="350308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298088-5589-1B31-8CE8-F64F959F485A}"/>
                </a:ext>
              </a:extLst>
            </p:cNvPr>
            <p:cNvSpPr txBox="1"/>
            <p:nvPr/>
          </p:nvSpPr>
          <p:spPr>
            <a:xfrm>
              <a:off x="9191965" y="2923313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A6BA38A-8703-064D-C3B2-F74440B04BE9}"/>
              </a:ext>
            </a:extLst>
          </p:cNvPr>
          <p:cNvSpPr/>
          <p:nvPr/>
        </p:nvSpPr>
        <p:spPr>
          <a:xfrm>
            <a:off x="6710945" y="4833488"/>
            <a:ext cx="1107440" cy="1386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4B586B-D010-973D-36B1-E266AB09DA2F}"/>
              </a:ext>
            </a:extLst>
          </p:cNvPr>
          <p:cNvGrpSpPr/>
          <p:nvPr/>
        </p:nvGrpSpPr>
        <p:grpSpPr>
          <a:xfrm>
            <a:off x="7635033" y="4840999"/>
            <a:ext cx="499533" cy="414014"/>
            <a:chOff x="9191965" y="2801687"/>
            <a:chExt cx="499533" cy="414014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0132C58-60E1-0DF4-83C5-8A67958EAC8E}"/>
                </a:ext>
              </a:extLst>
            </p:cNvPr>
            <p:cNvSpPr/>
            <p:nvPr/>
          </p:nvSpPr>
          <p:spPr>
            <a:xfrm>
              <a:off x="9208897" y="2801687"/>
              <a:ext cx="361421" cy="350308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DE2D34-6F1C-9587-EC30-2D24B8CC205D}"/>
                </a:ext>
              </a:extLst>
            </p:cNvPr>
            <p:cNvSpPr txBox="1"/>
            <p:nvPr/>
          </p:nvSpPr>
          <p:spPr>
            <a:xfrm>
              <a:off x="9191965" y="2923313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9F95BDC-B513-FAD8-476A-90AF41798770}"/>
              </a:ext>
            </a:extLst>
          </p:cNvPr>
          <p:cNvSpPr txBox="1"/>
          <p:nvPr/>
        </p:nvSpPr>
        <p:spPr>
          <a:xfrm rot="19986012">
            <a:off x="3897891" y="2296198"/>
            <a:ext cx="58853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</a:rPr>
              <a:t>$15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F3E0D9-D542-60EF-9D31-1DE7713BD8EE}"/>
              </a:ext>
            </a:extLst>
          </p:cNvPr>
          <p:cNvSpPr txBox="1"/>
          <p:nvPr/>
        </p:nvSpPr>
        <p:spPr>
          <a:xfrm rot="19986012">
            <a:off x="853681" y="2296197"/>
            <a:ext cx="58853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</a:rPr>
              <a:t>$20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3260F0-87B5-84F8-01D8-9AF09880FBAC}"/>
              </a:ext>
            </a:extLst>
          </p:cNvPr>
          <p:cNvSpPr txBox="1"/>
          <p:nvPr/>
        </p:nvSpPr>
        <p:spPr>
          <a:xfrm rot="19986012">
            <a:off x="2260502" y="2285077"/>
            <a:ext cx="58853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</a:rPr>
              <a:t>$30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199401-6A5E-01BF-34B8-FCAC7FCDC3D5}"/>
              </a:ext>
            </a:extLst>
          </p:cNvPr>
          <p:cNvSpPr txBox="1"/>
          <p:nvPr/>
        </p:nvSpPr>
        <p:spPr>
          <a:xfrm>
            <a:off x="844648" y="3951456"/>
            <a:ext cx="308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C9900"/>
                </a:solidFill>
              </a:rPr>
              <a:t>Prerequisites:</a:t>
            </a:r>
            <a:r>
              <a:rPr lang="en-US" dirty="0">
                <a:solidFill>
                  <a:srgbClr val="CC9900"/>
                </a:solidFill>
              </a:rPr>
              <a:t> None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89309B5-5570-4B37-A7E4-8CADDF4A5A76}"/>
              </a:ext>
            </a:extLst>
          </p:cNvPr>
          <p:cNvSpPr txBox="1"/>
          <p:nvPr/>
        </p:nvSpPr>
        <p:spPr>
          <a:xfrm>
            <a:off x="3846182" y="6325020"/>
            <a:ext cx="308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C9900"/>
                </a:solidFill>
              </a:rPr>
              <a:t>Prerequisites:</a:t>
            </a:r>
            <a:r>
              <a:rPr lang="en-US" dirty="0">
                <a:solidFill>
                  <a:srgbClr val="CC9900"/>
                </a:solidFill>
              </a:rPr>
              <a:t> None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B4D8684-DAAD-CFB3-E409-25360DBE1EF4}"/>
              </a:ext>
            </a:extLst>
          </p:cNvPr>
          <p:cNvSpPr txBox="1"/>
          <p:nvPr/>
        </p:nvSpPr>
        <p:spPr>
          <a:xfrm>
            <a:off x="7450674" y="5931333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23304"/>
                </a:solidFill>
              </a:rPr>
              <a:t>2x</a:t>
            </a:r>
            <a:endParaRPr lang="en-US" dirty="0">
              <a:solidFill>
                <a:srgbClr val="F23304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493003-FEFE-CEB9-0846-B67F5B963BD4}"/>
              </a:ext>
            </a:extLst>
          </p:cNvPr>
          <p:cNvGrpSpPr/>
          <p:nvPr/>
        </p:nvGrpSpPr>
        <p:grpSpPr>
          <a:xfrm>
            <a:off x="9390107" y="1359038"/>
            <a:ext cx="2228877" cy="2249887"/>
            <a:chOff x="9390107" y="1359038"/>
            <a:chExt cx="2228877" cy="224988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77A5A72-D2C0-17B2-DA84-4972444EFEFE}"/>
                </a:ext>
              </a:extLst>
            </p:cNvPr>
            <p:cNvSpPr/>
            <p:nvPr/>
          </p:nvSpPr>
          <p:spPr>
            <a:xfrm>
              <a:off x="9407039" y="1808437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AE05994-AE2B-710D-94FB-C53F31186F2C}"/>
                </a:ext>
              </a:extLst>
            </p:cNvPr>
            <p:cNvGrpSpPr/>
            <p:nvPr/>
          </p:nvGrpSpPr>
          <p:grpSpPr>
            <a:xfrm>
              <a:off x="9399445" y="3194911"/>
              <a:ext cx="499533" cy="414014"/>
              <a:chOff x="4246018" y="2985864"/>
              <a:chExt cx="499533" cy="414014"/>
            </a:xfrm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4B7FEA7F-4AC1-A1F8-42C2-FEF8D7A414E4}"/>
                  </a:ext>
                </a:extLst>
              </p:cNvPr>
              <p:cNvSpPr/>
              <p:nvPr/>
            </p:nvSpPr>
            <p:spPr>
              <a:xfrm>
                <a:off x="4262950" y="2985864"/>
                <a:ext cx="361421" cy="350308"/>
              </a:xfrm>
              <a:prstGeom prst="triangle">
                <a:avLst/>
              </a:prstGeom>
              <a:solidFill>
                <a:srgbClr val="AFCFE7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23B3D29-63BB-B582-4642-FF7E4C8B25E1}"/>
                  </a:ext>
                </a:extLst>
              </p:cNvPr>
              <p:cNvSpPr txBox="1"/>
              <p:nvPr/>
            </p:nvSpPr>
            <p:spPr>
              <a:xfrm>
                <a:off x="4246018" y="3107490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F23304"/>
                    </a:solidFill>
                    <a:latin typeface="Britannic Bold" panose="020B0903060703020204" pitchFamily="34" charset="0"/>
                  </a:rPr>
                  <a:t>14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84A7054-EAD2-5169-D2FB-F23A12AF137A}"/>
                </a:ext>
              </a:extLst>
            </p:cNvPr>
            <p:cNvSpPr txBox="1"/>
            <p:nvPr/>
          </p:nvSpPr>
          <p:spPr>
            <a:xfrm>
              <a:off x="9850074" y="1808277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2x Full Days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BA60323-D560-883B-0977-65ABD299F510}"/>
                </a:ext>
              </a:extLst>
            </p:cNvPr>
            <p:cNvSpPr txBox="1"/>
            <p:nvPr/>
          </p:nvSpPr>
          <p:spPr>
            <a:xfrm>
              <a:off x="9857916" y="318055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14 Years Old +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8C00016-E789-AC84-C119-169DE97784DB}"/>
                </a:ext>
              </a:extLst>
            </p:cNvPr>
            <p:cNvGrpSpPr/>
            <p:nvPr/>
          </p:nvGrpSpPr>
          <p:grpSpPr>
            <a:xfrm>
              <a:off x="9396968" y="2736475"/>
              <a:ext cx="499533" cy="414014"/>
              <a:chOff x="9191965" y="2801687"/>
              <a:chExt cx="499533" cy="414014"/>
            </a:xfrm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7A047A3B-A77C-A423-FE6F-01BE78EC1161}"/>
                  </a:ext>
                </a:extLst>
              </p:cNvPr>
              <p:cNvSpPr/>
              <p:nvPr/>
            </p:nvSpPr>
            <p:spPr>
              <a:xfrm>
                <a:off x="9208897" y="2801687"/>
                <a:ext cx="361421" cy="350308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D2CD74F-8B0B-BFDE-BB92-C60D5937357B}"/>
                  </a:ext>
                </a:extLst>
              </p:cNvPr>
              <p:cNvSpPr txBox="1"/>
              <p:nvPr/>
            </p:nvSpPr>
            <p:spPr>
              <a:xfrm>
                <a:off x="9191965" y="2923313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CC9900"/>
                    </a:solidFill>
                    <a:latin typeface="Britannic Bold" panose="020B0903060703020204" pitchFamily="34" charset="0"/>
                  </a:rPr>
                  <a:t>13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860089C-E012-B361-6A43-9397BC849D69}"/>
                </a:ext>
              </a:extLst>
            </p:cNvPr>
            <p:cNvSpPr txBox="1"/>
            <p:nvPr/>
          </p:nvSpPr>
          <p:spPr>
            <a:xfrm>
              <a:off x="9850072" y="2725429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 Years Old +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DBC5711-EDFE-6616-15EE-0C4117AC7D92}"/>
                </a:ext>
              </a:extLst>
            </p:cNvPr>
            <p:cNvGrpSpPr/>
            <p:nvPr/>
          </p:nvGrpSpPr>
          <p:grpSpPr>
            <a:xfrm>
              <a:off x="9390107" y="2266703"/>
              <a:ext cx="499533" cy="414014"/>
              <a:chOff x="9137617" y="2433053"/>
              <a:chExt cx="499533" cy="414014"/>
            </a:xfrm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D28C05E7-FEEB-9FCD-6F9D-8240134B2FCC}"/>
                  </a:ext>
                </a:extLst>
              </p:cNvPr>
              <p:cNvSpPr/>
              <p:nvPr/>
            </p:nvSpPr>
            <p:spPr>
              <a:xfrm>
                <a:off x="9154549" y="2433053"/>
                <a:ext cx="361421" cy="35030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F926D30-C235-7581-CD69-905FCF77025A}"/>
                  </a:ext>
                </a:extLst>
              </p:cNvPr>
              <p:cNvSpPr txBox="1"/>
              <p:nvPr/>
            </p:nvSpPr>
            <p:spPr>
              <a:xfrm>
                <a:off x="9137617" y="2554679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Britannic Bold" panose="020B0903060703020204" pitchFamily="34" charset="0"/>
                  </a:rPr>
                  <a:t>12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F5BEDD6-4AFE-B349-4B98-4341034E898B}"/>
                </a:ext>
              </a:extLst>
            </p:cNvPr>
            <p:cNvSpPr txBox="1"/>
            <p:nvPr/>
          </p:nvSpPr>
          <p:spPr>
            <a:xfrm>
              <a:off x="9850073" y="224837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12 Years Old +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FCEF8BD-10CB-2CED-D676-D079A750CDD9}"/>
                </a:ext>
              </a:extLst>
            </p:cNvPr>
            <p:cNvSpPr txBox="1"/>
            <p:nvPr/>
          </p:nvSpPr>
          <p:spPr>
            <a:xfrm>
              <a:off x="9857917" y="135903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Full Day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381F814-4A6D-D2BD-B75F-46647DFF511C}"/>
                </a:ext>
              </a:extLst>
            </p:cNvPr>
            <p:cNvSpPr txBox="1"/>
            <p:nvPr/>
          </p:nvSpPr>
          <p:spPr>
            <a:xfrm>
              <a:off x="9492999" y="1897788"/>
              <a:ext cx="17610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2x</a:t>
              </a:r>
              <a:endParaRPr lang="en-US" dirty="0">
                <a:solidFill>
                  <a:srgbClr val="FF0000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68D85D3-2FA9-D68F-B8CD-CDE4C73902E6}"/>
                </a:ext>
              </a:extLst>
            </p:cNvPr>
            <p:cNvSpPr/>
            <p:nvPr/>
          </p:nvSpPr>
          <p:spPr>
            <a:xfrm>
              <a:off x="9407039" y="1380891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" name="Picture 6">
            <a:extLst>
              <a:ext uri="{FF2B5EF4-FFF2-40B4-BE49-F238E27FC236}">
                <a16:creationId xmlns:a16="http://schemas.microsoft.com/office/drawing/2014/main" id="{4AB26416-4A1B-BF9F-F76D-720C4ED1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8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E6C54-2EE2-183B-743F-C232AE4A4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E83E-E174-3454-7DCE-5ACC9775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Merit Badges 4 of 6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015F650-9F8C-7C98-B3E6-1925A21C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1466377"/>
            <a:ext cx="7956483" cy="370032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8B34D59-36F7-D45C-8D64-0E8C38EC4EBE}"/>
              </a:ext>
            </a:extLst>
          </p:cNvPr>
          <p:cNvSpPr/>
          <p:nvPr/>
        </p:nvSpPr>
        <p:spPr>
          <a:xfrm>
            <a:off x="1038975" y="2029210"/>
            <a:ext cx="1107440" cy="1492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49C73-B85D-5EC1-E0D4-6637C595E489}"/>
              </a:ext>
            </a:extLst>
          </p:cNvPr>
          <p:cNvSpPr/>
          <p:nvPr/>
        </p:nvSpPr>
        <p:spPr>
          <a:xfrm>
            <a:off x="2846004" y="3579823"/>
            <a:ext cx="1174942" cy="1492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3D206-C013-F2EE-D9D5-0B7F2E922C2D}"/>
              </a:ext>
            </a:extLst>
          </p:cNvPr>
          <p:cNvSpPr/>
          <p:nvPr/>
        </p:nvSpPr>
        <p:spPr>
          <a:xfrm>
            <a:off x="3536641" y="2049133"/>
            <a:ext cx="1174942" cy="1492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17DC56-B152-E3D8-6225-2140FFE71993}"/>
              </a:ext>
            </a:extLst>
          </p:cNvPr>
          <p:cNvSpPr/>
          <p:nvPr/>
        </p:nvSpPr>
        <p:spPr>
          <a:xfrm>
            <a:off x="1542857" y="3577803"/>
            <a:ext cx="1174942" cy="1492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71B64C-4A50-42E5-DEB5-9F1C4A4EB3D7}"/>
              </a:ext>
            </a:extLst>
          </p:cNvPr>
          <p:cNvSpPr/>
          <p:nvPr/>
        </p:nvSpPr>
        <p:spPr>
          <a:xfrm>
            <a:off x="4157384" y="3579823"/>
            <a:ext cx="1244112" cy="1492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6B6D00-CF35-E91B-4F4D-0AE3124D4867}"/>
              </a:ext>
            </a:extLst>
          </p:cNvPr>
          <p:cNvGrpSpPr/>
          <p:nvPr/>
        </p:nvGrpSpPr>
        <p:grpSpPr>
          <a:xfrm>
            <a:off x="5225920" y="3577803"/>
            <a:ext cx="499533" cy="414014"/>
            <a:chOff x="9191965" y="2801687"/>
            <a:chExt cx="499533" cy="414014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E3047AE-379F-B91C-E4FD-BFC449CA3DB3}"/>
                </a:ext>
              </a:extLst>
            </p:cNvPr>
            <p:cNvSpPr/>
            <p:nvPr/>
          </p:nvSpPr>
          <p:spPr>
            <a:xfrm>
              <a:off x="9208897" y="2801687"/>
              <a:ext cx="361421" cy="350308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3B1356-969D-4638-3EA1-E83306CF59B7}"/>
                </a:ext>
              </a:extLst>
            </p:cNvPr>
            <p:cNvSpPr txBox="1"/>
            <p:nvPr/>
          </p:nvSpPr>
          <p:spPr>
            <a:xfrm>
              <a:off x="9191965" y="2923313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7CA7D3-8484-4493-C319-9C928F5C6376}"/>
              </a:ext>
            </a:extLst>
          </p:cNvPr>
          <p:cNvGrpSpPr/>
          <p:nvPr/>
        </p:nvGrpSpPr>
        <p:grpSpPr>
          <a:xfrm>
            <a:off x="1974941" y="2041242"/>
            <a:ext cx="499533" cy="414014"/>
            <a:chOff x="9191965" y="2801687"/>
            <a:chExt cx="499533" cy="414014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DAB88A8-A31D-A4A0-7539-FA9D992DF079}"/>
                </a:ext>
              </a:extLst>
            </p:cNvPr>
            <p:cNvSpPr/>
            <p:nvPr/>
          </p:nvSpPr>
          <p:spPr>
            <a:xfrm>
              <a:off x="9208897" y="2801687"/>
              <a:ext cx="361421" cy="350308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C9784A-49DF-A082-FE25-61709FF94445}"/>
                </a:ext>
              </a:extLst>
            </p:cNvPr>
            <p:cNvSpPr txBox="1"/>
            <p:nvPr/>
          </p:nvSpPr>
          <p:spPr>
            <a:xfrm>
              <a:off x="9191965" y="2923313"/>
              <a:ext cx="499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749C613-58AD-8E08-5ACE-41A433D4E3CC}"/>
              </a:ext>
            </a:extLst>
          </p:cNvPr>
          <p:cNvSpPr txBox="1"/>
          <p:nvPr/>
        </p:nvSpPr>
        <p:spPr>
          <a:xfrm rot="19986012">
            <a:off x="3381471" y="1992946"/>
            <a:ext cx="58853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</a:rPr>
              <a:t>$8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34E43D-E5B2-0ACD-3234-1842573DEF22}"/>
              </a:ext>
            </a:extLst>
          </p:cNvPr>
          <p:cNvSpPr txBox="1"/>
          <p:nvPr/>
        </p:nvSpPr>
        <p:spPr>
          <a:xfrm>
            <a:off x="696606" y="5269545"/>
            <a:ext cx="919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C9900"/>
                </a:solidFill>
              </a:rPr>
              <a:t>Prerequisites:</a:t>
            </a:r>
            <a:r>
              <a:rPr lang="en-US" dirty="0">
                <a:solidFill>
                  <a:srgbClr val="CC9900"/>
                </a:solidFill>
              </a:rPr>
              <a:t> Oceanography, Fishing, Reptile/Amphibian Study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D864F60-BEB2-D64F-9139-42DB28AF67B7}"/>
              </a:ext>
            </a:extLst>
          </p:cNvPr>
          <p:cNvGrpSpPr/>
          <p:nvPr/>
        </p:nvGrpSpPr>
        <p:grpSpPr>
          <a:xfrm>
            <a:off x="9390107" y="1359038"/>
            <a:ext cx="2228877" cy="2249887"/>
            <a:chOff x="9390107" y="1359038"/>
            <a:chExt cx="2228877" cy="224988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5DC1B75-434C-80AE-CF80-625B8BDA6D98}"/>
                </a:ext>
              </a:extLst>
            </p:cNvPr>
            <p:cNvSpPr/>
            <p:nvPr/>
          </p:nvSpPr>
          <p:spPr>
            <a:xfrm>
              <a:off x="9407039" y="1808437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62B6C6B-6C4E-D2EE-31B7-958EAF938759}"/>
                </a:ext>
              </a:extLst>
            </p:cNvPr>
            <p:cNvGrpSpPr/>
            <p:nvPr/>
          </p:nvGrpSpPr>
          <p:grpSpPr>
            <a:xfrm>
              <a:off x="9399445" y="3194911"/>
              <a:ext cx="499533" cy="414014"/>
              <a:chOff x="4246018" y="2985864"/>
              <a:chExt cx="499533" cy="414014"/>
            </a:xfrm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88896CBB-F7D6-4B8B-08E3-1509785B8356}"/>
                  </a:ext>
                </a:extLst>
              </p:cNvPr>
              <p:cNvSpPr/>
              <p:nvPr/>
            </p:nvSpPr>
            <p:spPr>
              <a:xfrm>
                <a:off x="4262950" y="2985864"/>
                <a:ext cx="361421" cy="350308"/>
              </a:xfrm>
              <a:prstGeom prst="triangle">
                <a:avLst/>
              </a:prstGeom>
              <a:solidFill>
                <a:srgbClr val="AFCFE7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EE76F20-D866-8745-F9FF-782016B6901E}"/>
                  </a:ext>
                </a:extLst>
              </p:cNvPr>
              <p:cNvSpPr txBox="1"/>
              <p:nvPr/>
            </p:nvSpPr>
            <p:spPr>
              <a:xfrm>
                <a:off x="4246018" y="3107490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F23304"/>
                    </a:solidFill>
                    <a:latin typeface="Britannic Bold" panose="020B0903060703020204" pitchFamily="34" charset="0"/>
                  </a:rPr>
                  <a:t>14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3BB4106-1F10-A207-68E1-5A2AA163F689}"/>
                </a:ext>
              </a:extLst>
            </p:cNvPr>
            <p:cNvSpPr txBox="1"/>
            <p:nvPr/>
          </p:nvSpPr>
          <p:spPr>
            <a:xfrm>
              <a:off x="9850074" y="1808277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2x Full Days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FFEE052-EA6D-BC80-9FEE-E50B1CDD2A09}"/>
                </a:ext>
              </a:extLst>
            </p:cNvPr>
            <p:cNvSpPr txBox="1"/>
            <p:nvPr/>
          </p:nvSpPr>
          <p:spPr>
            <a:xfrm>
              <a:off x="9857916" y="318055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14 Years Old +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472245F-24BF-00EF-81D7-3BD87AD0F03A}"/>
                </a:ext>
              </a:extLst>
            </p:cNvPr>
            <p:cNvGrpSpPr/>
            <p:nvPr/>
          </p:nvGrpSpPr>
          <p:grpSpPr>
            <a:xfrm>
              <a:off x="9396968" y="2736475"/>
              <a:ext cx="499533" cy="414014"/>
              <a:chOff x="9191965" y="2801687"/>
              <a:chExt cx="499533" cy="414014"/>
            </a:xfrm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40955C97-DC31-92A6-2362-1FF1FF04C3E0}"/>
                  </a:ext>
                </a:extLst>
              </p:cNvPr>
              <p:cNvSpPr/>
              <p:nvPr/>
            </p:nvSpPr>
            <p:spPr>
              <a:xfrm>
                <a:off x="9208897" y="2801687"/>
                <a:ext cx="361421" cy="350308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4672A5-9032-57E2-9734-1EEB98B58E3E}"/>
                  </a:ext>
                </a:extLst>
              </p:cNvPr>
              <p:cNvSpPr txBox="1"/>
              <p:nvPr/>
            </p:nvSpPr>
            <p:spPr>
              <a:xfrm>
                <a:off x="9191965" y="2923313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CC9900"/>
                    </a:solidFill>
                    <a:latin typeface="Britannic Bold" panose="020B0903060703020204" pitchFamily="34" charset="0"/>
                  </a:rPr>
                  <a:t>13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1E5F4C3-0446-B2E4-E1DD-571830164C4A}"/>
                </a:ext>
              </a:extLst>
            </p:cNvPr>
            <p:cNvSpPr txBox="1"/>
            <p:nvPr/>
          </p:nvSpPr>
          <p:spPr>
            <a:xfrm>
              <a:off x="9850072" y="2725429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 Years Old +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2E6E88B-2656-3501-C229-3C8B2B8EA380}"/>
                </a:ext>
              </a:extLst>
            </p:cNvPr>
            <p:cNvGrpSpPr/>
            <p:nvPr/>
          </p:nvGrpSpPr>
          <p:grpSpPr>
            <a:xfrm>
              <a:off x="9390107" y="2266703"/>
              <a:ext cx="499533" cy="414014"/>
              <a:chOff x="9137617" y="2433053"/>
              <a:chExt cx="499533" cy="414014"/>
            </a:xfrm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8BEE4204-B470-6378-623C-3F7830DCE2C2}"/>
                  </a:ext>
                </a:extLst>
              </p:cNvPr>
              <p:cNvSpPr/>
              <p:nvPr/>
            </p:nvSpPr>
            <p:spPr>
              <a:xfrm>
                <a:off x="9154549" y="2433053"/>
                <a:ext cx="361421" cy="35030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787F1BC-51A5-32F8-FBFC-FF2B41E914AD}"/>
                  </a:ext>
                </a:extLst>
              </p:cNvPr>
              <p:cNvSpPr txBox="1"/>
              <p:nvPr/>
            </p:nvSpPr>
            <p:spPr>
              <a:xfrm>
                <a:off x="9137617" y="2554679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Britannic Bold" panose="020B0903060703020204" pitchFamily="34" charset="0"/>
                  </a:rPr>
                  <a:t>12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E0706B3-8CF1-BFA8-87C3-F9387017DE23}"/>
                </a:ext>
              </a:extLst>
            </p:cNvPr>
            <p:cNvSpPr txBox="1"/>
            <p:nvPr/>
          </p:nvSpPr>
          <p:spPr>
            <a:xfrm>
              <a:off x="9850073" y="224837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12 Years Old +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4AB6DFA-0B65-79C0-E1FD-F92AA7211CCB}"/>
                </a:ext>
              </a:extLst>
            </p:cNvPr>
            <p:cNvSpPr txBox="1"/>
            <p:nvPr/>
          </p:nvSpPr>
          <p:spPr>
            <a:xfrm>
              <a:off x="9857917" y="135903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Full Day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2914CF-75E2-8A4E-AD86-6ACD104AC49F}"/>
                </a:ext>
              </a:extLst>
            </p:cNvPr>
            <p:cNvSpPr txBox="1"/>
            <p:nvPr/>
          </p:nvSpPr>
          <p:spPr>
            <a:xfrm>
              <a:off x="9492999" y="1897788"/>
              <a:ext cx="17610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2x</a:t>
              </a:r>
              <a:endParaRPr lang="en-US" dirty="0">
                <a:solidFill>
                  <a:srgbClr val="FF0000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D1A7B09-7B64-A8C8-01A2-CD16A3EC024D}"/>
                </a:ext>
              </a:extLst>
            </p:cNvPr>
            <p:cNvSpPr/>
            <p:nvPr/>
          </p:nvSpPr>
          <p:spPr>
            <a:xfrm>
              <a:off x="9407039" y="1380891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6">
            <a:extLst>
              <a:ext uri="{FF2B5EF4-FFF2-40B4-BE49-F238E27FC236}">
                <a16:creationId xmlns:a16="http://schemas.microsoft.com/office/drawing/2014/main" id="{AE419A6B-D8BA-AB81-1080-98024427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8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6D2C0F-5BC2-6642-B1CC-5B5906E09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B1C2-9282-D435-B952-525AB54F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Merit Badges 5 of 6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187BCA-F8C0-CEC7-C0DC-8D258FD653D1}"/>
              </a:ext>
            </a:extLst>
          </p:cNvPr>
          <p:cNvGrpSpPr/>
          <p:nvPr/>
        </p:nvGrpSpPr>
        <p:grpSpPr>
          <a:xfrm>
            <a:off x="937934" y="1439460"/>
            <a:ext cx="8300157" cy="4243790"/>
            <a:chOff x="937934" y="1439460"/>
            <a:chExt cx="8300157" cy="424379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955E5A-B702-FFBA-B3FB-ABF44A7A1512}"/>
                </a:ext>
              </a:extLst>
            </p:cNvPr>
            <p:cNvSpPr/>
            <p:nvPr/>
          </p:nvSpPr>
          <p:spPr>
            <a:xfrm>
              <a:off x="937934" y="5498925"/>
              <a:ext cx="8300157" cy="184325"/>
            </a:xfrm>
            <a:prstGeom prst="rect">
              <a:avLst/>
            </a:prstGeom>
            <a:solidFill>
              <a:srgbClr val="EE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A2F6132-2469-90D3-50AB-F60AA0EB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934" y="1439460"/>
              <a:ext cx="8300157" cy="4059465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F50D3A3-3BB6-2AF0-B49B-5CDF4E6401A8}"/>
              </a:ext>
            </a:extLst>
          </p:cNvPr>
          <p:cNvSpPr/>
          <p:nvPr/>
        </p:nvSpPr>
        <p:spPr>
          <a:xfrm>
            <a:off x="1250950" y="2177612"/>
            <a:ext cx="1409700" cy="1613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FBA570-0379-5EDF-9666-76457DE07B2F}"/>
              </a:ext>
            </a:extLst>
          </p:cNvPr>
          <p:cNvSpPr/>
          <p:nvPr/>
        </p:nvSpPr>
        <p:spPr>
          <a:xfrm>
            <a:off x="2773931" y="2177611"/>
            <a:ext cx="1409700" cy="1613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DE68A8-2181-F998-3A4D-6B7B1FB9D81F}"/>
              </a:ext>
            </a:extLst>
          </p:cNvPr>
          <p:cNvSpPr/>
          <p:nvPr/>
        </p:nvSpPr>
        <p:spPr>
          <a:xfrm>
            <a:off x="4331623" y="2177610"/>
            <a:ext cx="1409700" cy="1613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3F7E13-3D5B-2FA5-BB8E-9A6AECB35AEC}"/>
              </a:ext>
            </a:extLst>
          </p:cNvPr>
          <p:cNvSpPr/>
          <p:nvPr/>
        </p:nvSpPr>
        <p:spPr>
          <a:xfrm>
            <a:off x="5854604" y="2177609"/>
            <a:ext cx="1409700" cy="1613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593D91-6FBA-A6FC-AD4C-548AF197E1A0}"/>
              </a:ext>
            </a:extLst>
          </p:cNvPr>
          <p:cNvSpPr/>
          <p:nvPr/>
        </p:nvSpPr>
        <p:spPr>
          <a:xfrm>
            <a:off x="7429355" y="3790374"/>
            <a:ext cx="1409700" cy="1748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D2548A8-BC8C-4AB0-EA77-DC8C19A8AFBD}"/>
              </a:ext>
            </a:extLst>
          </p:cNvPr>
          <p:cNvSpPr/>
          <p:nvPr/>
        </p:nvSpPr>
        <p:spPr>
          <a:xfrm>
            <a:off x="1250950" y="3790374"/>
            <a:ext cx="1409700" cy="1748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8EB158-0B02-3093-4C72-51DFCFFD6E12}"/>
              </a:ext>
            </a:extLst>
          </p:cNvPr>
          <p:cNvSpPr/>
          <p:nvPr/>
        </p:nvSpPr>
        <p:spPr>
          <a:xfrm>
            <a:off x="4153336" y="3791139"/>
            <a:ext cx="1701267" cy="1748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9E13A4-83BD-F13A-FA3E-1DE27FDAC539}"/>
              </a:ext>
            </a:extLst>
          </p:cNvPr>
          <p:cNvSpPr txBox="1"/>
          <p:nvPr/>
        </p:nvSpPr>
        <p:spPr>
          <a:xfrm>
            <a:off x="3825575" y="3493581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23304"/>
                </a:solidFill>
              </a:rPr>
              <a:t>2x</a:t>
            </a:r>
            <a:endParaRPr lang="en-US" dirty="0">
              <a:solidFill>
                <a:srgbClr val="F23304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7C4A42-095D-1917-50E1-37D2C265CF6F}"/>
              </a:ext>
            </a:extLst>
          </p:cNvPr>
          <p:cNvSpPr txBox="1"/>
          <p:nvPr/>
        </p:nvSpPr>
        <p:spPr>
          <a:xfrm>
            <a:off x="5372119" y="3493581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23304"/>
                </a:solidFill>
              </a:rPr>
              <a:t>2x</a:t>
            </a:r>
            <a:endParaRPr lang="en-US" dirty="0">
              <a:solidFill>
                <a:srgbClr val="F23304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7D8DF2-EABF-1CB6-E32C-A6465AEC97DE}"/>
              </a:ext>
            </a:extLst>
          </p:cNvPr>
          <p:cNvGrpSpPr/>
          <p:nvPr/>
        </p:nvGrpSpPr>
        <p:grpSpPr>
          <a:xfrm>
            <a:off x="9390107" y="1359038"/>
            <a:ext cx="2228877" cy="2249887"/>
            <a:chOff x="9390107" y="1359038"/>
            <a:chExt cx="2228877" cy="22498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C9056A-DA79-917C-4870-1A58095F601A}"/>
                </a:ext>
              </a:extLst>
            </p:cNvPr>
            <p:cNvSpPr/>
            <p:nvPr/>
          </p:nvSpPr>
          <p:spPr>
            <a:xfrm>
              <a:off x="9407039" y="1808437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B7784D1-6434-A318-3F32-0FC2A19FD745}"/>
                </a:ext>
              </a:extLst>
            </p:cNvPr>
            <p:cNvGrpSpPr/>
            <p:nvPr/>
          </p:nvGrpSpPr>
          <p:grpSpPr>
            <a:xfrm>
              <a:off x="9399445" y="3194911"/>
              <a:ext cx="499533" cy="414014"/>
              <a:chOff x="4246018" y="2985864"/>
              <a:chExt cx="499533" cy="414014"/>
            </a:xfrm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15BB335A-96CC-DC2F-1B53-9C2E420A1280}"/>
                  </a:ext>
                </a:extLst>
              </p:cNvPr>
              <p:cNvSpPr/>
              <p:nvPr/>
            </p:nvSpPr>
            <p:spPr>
              <a:xfrm>
                <a:off x="4262950" y="2985864"/>
                <a:ext cx="361421" cy="350308"/>
              </a:xfrm>
              <a:prstGeom prst="triangle">
                <a:avLst/>
              </a:prstGeom>
              <a:solidFill>
                <a:srgbClr val="AFCFE7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090BCC-6B7B-3EBE-144A-6942EEE8551A}"/>
                  </a:ext>
                </a:extLst>
              </p:cNvPr>
              <p:cNvSpPr txBox="1"/>
              <p:nvPr/>
            </p:nvSpPr>
            <p:spPr>
              <a:xfrm>
                <a:off x="4246018" y="3107490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F23304"/>
                    </a:solidFill>
                    <a:latin typeface="Britannic Bold" panose="020B0903060703020204" pitchFamily="34" charset="0"/>
                  </a:rPr>
                  <a:t>14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E6847D-DBDA-C25B-AD06-4AEED9B599A9}"/>
                </a:ext>
              </a:extLst>
            </p:cNvPr>
            <p:cNvSpPr txBox="1"/>
            <p:nvPr/>
          </p:nvSpPr>
          <p:spPr>
            <a:xfrm>
              <a:off x="9850074" y="1808277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2x Full Days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07EF18-F88D-4A0C-7DF4-B82813E80ADC}"/>
                </a:ext>
              </a:extLst>
            </p:cNvPr>
            <p:cNvSpPr txBox="1"/>
            <p:nvPr/>
          </p:nvSpPr>
          <p:spPr>
            <a:xfrm>
              <a:off x="9857916" y="318055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14 Years Old +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0F05DB-D478-90A4-BF81-9F273542E018}"/>
                </a:ext>
              </a:extLst>
            </p:cNvPr>
            <p:cNvGrpSpPr/>
            <p:nvPr/>
          </p:nvGrpSpPr>
          <p:grpSpPr>
            <a:xfrm>
              <a:off x="9396968" y="2736475"/>
              <a:ext cx="499533" cy="414014"/>
              <a:chOff x="9191965" y="2801687"/>
              <a:chExt cx="499533" cy="414014"/>
            </a:xfrm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97A0298F-A6EE-711A-ADE7-40B101E3D555}"/>
                  </a:ext>
                </a:extLst>
              </p:cNvPr>
              <p:cNvSpPr/>
              <p:nvPr/>
            </p:nvSpPr>
            <p:spPr>
              <a:xfrm>
                <a:off x="9208897" y="2801687"/>
                <a:ext cx="361421" cy="350308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2DA2F56-176C-090D-79FA-D49127B57229}"/>
                  </a:ext>
                </a:extLst>
              </p:cNvPr>
              <p:cNvSpPr txBox="1"/>
              <p:nvPr/>
            </p:nvSpPr>
            <p:spPr>
              <a:xfrm>
                <a:off x="9191965" y="2923313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CC9900"/>
                    </a:solidFill>
                    <a:latin typeface="Britannic Bold" panose="020B0903060703020204" pitchFamily="34" charset="0"/>
                  </a:rPr>
                  <a:t>13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75F06C-F1C9-AFFE-D77D-EE4A031299C9}"/>
                </a:ext>
              </a:extLst>
            </p:cNvPr>
            <p:cNvSpPr txBox="1"/>
            <p:nvPr/>
          </p:nvSpPr>
          <p:spPr>
            <a:xfrm>
              <a:off x="9850072" y="2725429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 Years Old +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3618823-F78B-11A6-F621-1D04E54CF8BB}"/>
                </a:ext>
              </a:extLst>
            </p:cNvPr>
            <p:cNvGrpSpPr/>
            <p:nvPr/>
          </p:nvGrpSpPr>
          <p:grpSpPr>
            <a:xfrm>
              <a:off x="9390107" y="2266703"/>
              <a:ext cx="499533" cy="414014"/>
              <a:chOff x="9137617" y="2433053"/>
              <a:chExt cx="499533" cy="414014"/>
            </a:xfrm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05EBB70D-C4E0-755C-9C2A-8634B3A445D7}"/>
                  </a:ext>
                </a:extLst>
              </p:cNvPr>
              <p:cNvSpPr/>
              <p:nvPr/>
            </p:nvSpPr>
            <p:spPr>
              <a:xfrm>
                <a:off x="9154549" y="2433053"/>
                <a:ext cx="361421" cy="35030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7A76DA3-B212-1374-1843-E852601BFB27}"/>
                  </a:ext>
                </a:extLst>
              </p:cNvPr>
              <p:cNvSpPr txBox="1"/>
              <p:nvPr/>
            </p:nvSpPr>
            <p:spPr>
              <a:xfrm>
                <a:off x="9137617" y="2554679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Britannic Bold" panose="020B0903060703020204" pitchFamily="34" charset="0"/>
                  </a:rPr>
                  <a:t>12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F7CFDA-4197-6BC4-69A5-A602350FB963}"/>
                </a:ext>
              </a:extLst>
            </p:cNvPr>
            <p:cNvSpPr txBox="1"/>
            <p:nvPr/>
          </p:nvSpPr>
          <p:spPr>
            <a:xfrm>
              <a:off x="9850073" y="224837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12 Years Old +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C0C705-2446-433B-2BEC-A329159FF900}"/>
                </a:ext>
              </a:extLst>
            </p:cNvPr>
            <p:cNvSpPr txBox="1"/>
            <p:nvPr/>
          </p:nvSpPr>
          <p:spPr>
            <a:xfrm>
              <a:off x="9857917" y="135903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Full Day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02035B-426E-F3EA-AA23-3B8588A7C8B6}"/>
                </a:ext>
              </a:extLst>
            </p:cNvPr>
            <p:cNvSpPr txBox="1"/>
            <p:nvPr/>
          </p:nvSpPr>
          <p:spPr>
            <a:xfrm>
              <a:off x="9492999" y="1897788"/>
              <a:ext cx="17610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2x</a:t>
              </a:r>
              <a:endParaRPr lang="en-US" dirty="0">
                <a:solidFill>
                  <a:srgbClr val="FF0000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7E81CF1-B381-F26D-7EB4-0C302641DB9B}"/>
                </a:ext>
              </a:extLst>
            </p:cNvPr>
            <p:cNvSpPr/>
            <p:nvPr/>
          </p:nvSpPr>
          <p:spPr>
            <a:xfrm>
              <a:off x="9407039" y="1380891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CABC159-1B53-5E94-FB05-FC39635D981A}"/>
              </a:ext>
            </a:extLst>
          </p:cNvPr>
          <p:cNvSpPr txBox="1"/>
          <p:nvPr/>
        </p:nvSpPr>
        <p:spPr>
          <a:xfrm>
            <a:off x="1021937" y="5727856"/>
            <a:ext cx="919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C9900"/>
                </a:solidFill>
              </a:rPr>
              <a:t>Prerequisites:</a:t>
            </a:r>
            <a:r>
              <a:rPr lang="en-US" dirty="0">
                <a:solidFill>
                  <a:srgbClr val="CC9900"/>
                </a:solidFill>
              </a:rPr>
              <a:t> Camping, Cooking, First Aid, Orienteering, Search/Rescue, Wilderness Survival, Scouting Heritage, Emergency Preparedness </a:t>
            </a:r>
          </a:p>
        </p:txBody>
      </p:sp>
      <p:pic>
        <p:nvPicPr>
          <p:cNvPr id="57" name="Picture 6">
            <a:extLst>
              <a:ext uri="{FF2B5EF4-FFF2-40B4-BE49-F238E27FC236}">
                <a16:creationId xmlns:a16="http://schemas.microsoft.com/office/drawing/2014/main" id="{9F8994C2-2411-11FA-4CE1-BDC6FD09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3336B-4781-94CE-2512-7BB2FAE63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8290-7217-D776-AF1D-E57F421A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Merit Badges 6 of 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CC730-DE92-1DCC-60F4-45AC795D8709}"/>
              </a:ext>
            </a:extLst>
          </p:cNvPr>
          <p:cNvGrpSpPr/>
          <p:nvPr/>
        </p:nvGrpSpPr>
        <p:grpSpPr>
          <a:xfrm>
            <a:off x="9390107" y="1359038"/>
            <a:ext cx="2228877" cy="2249887"/>
            <a:chOff x="9390107" y="1359038"/>
            <a:chExt cx="2228877" cy="22498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A2E4CD-50D5-708F-3BE3-6D97DE6E7D82}"/>
                </a:ext>
              </a:extLst>
            </p:cNvPr>
            <p:cNvSpPr/>
            <p:nvPr/>
          </p:nvSpPr>
          <p:spPr>
            <a:xfrm>
              <a:off x="9407039" y="1808437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A6C1E8-C2CA-26E6-9344-E599813E2E9D}"/>
                </a:ext>
              </a:extLst>
            </p:cNvPr>
            <p:cNvGrpSpPr/>
            <p:nvPr/>
          </p:nvGrpSpPr>
          <p:grpSpPr>
            <a:xfrm>
              <a:off x="9399445" y="3194911"/>
              <a:ext cx="499533" cy="414014"/>
              <a:chOff x="4246018" y="2985864"/>
              <a:chExt cx="499533" cy="414014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A42CE1C-F959-32E4-38C5-D7B823055504}"/>
                  </a:ext>
                </a:extLst>
              </p:cNvPr>
              <p:cNvSpPr/>
              <p:nvPr/>
            </p:nvSpPr>
            <p:spPr>
              <a:xfrm>
                <a:off x="4262950" y="2985864"/>
                <a:ext cx="361421" cy="350308"/>
              </a:xfrm>
              <a:prstGeom prst="triangle">
                <a:avLst/>
              </a:prstGeom>
              <a:solidFill>
                <a:srgbClr val="AFCFE7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9392CA-C0F7-6060-404E-DB00F5D8E0AD}"/>
                  </a:ext>
                </a:extLst>
              </p:cNvPr>
              <p:cNvSpPr txBox="1"/>
              <p:nvPr/>
            </p:nvSpPr>
            <p:spPr>
              <a:xfrm>
                <a:off x="4246018" y="3107490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F23304"/>
                    </a:solidFill>
                    <a:latin typeface="Britannic Bold" panose="020B0903060703020204" pitchFamily="34" charset="0"/>
                  </a:rPr>
                  <a:t>14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E3A170-1D29-01D5-9B99-71557953EF11}"/>
                </a:ext>
              </a:extLst>
            </p:cNvPr>
            <p:cNvSpPr txBox="1"/>
            <p:nvPr/>
          </p:nvSpPr>
          <p:spPr>
            <a:xfrm>
              <a:off x="9850074" y="1808277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2x Full Days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C18788-348E-0D55-562C-B1817C3AF763}"/>
                </a:ext>
              </a:extLst>
            </p:cNvPr>
            <p:cNvSpPr txBox="1"/>
            <p:nvPr/>
          </p:nvSpPr>
          <p:spPr>
            <a:xfrm>
              <a:off x="9857916" y="318055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14 Years Old +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03B5A58-E668-204D-C0A9-430D3A73FA83}"/>
                </a:ext>
              </a:extLst>
            </p:cNvPr>
            <p:cNvGrpSpPr/>
            <p:nvPr/>
          </p:nvGrpSpPr>
          <p:grpSpPr>
            <a:xfrm>
              <a:off x="9396968" y="2736475"/>
              <a:ext cx="499533" cy="414014"/>
              <a:chOff x="9191965" y="2801687"/>
              <a:chExt cx="499533" cy="414014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FF4E9C3D-D10D-4F86-3659-82EF2B89B4B2}"/>
                  </a:ext>
                </a:extLst>
              </p:cNvPr>
              <p:cNvSpPr/>
              <p:nvPr/>
            </p:nvSpPr>
            <p:spPr>
              <a:xfrm>
                <a:off x="9208897" y="2801687"/>
                <a:ext cx="361421" cy="350308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16D5C0-229B-0A40-ACAF-E726D057C405}"/>
                  </a:ext>
                </a:extLst>
              </p:cNvPr>
              <p:cNvSpPr txBox="1"/>
              <p:nvPr/>
            </p:nvSpPr>
            <p:spPr>
              <a:xfrm>
                <a:off x="9191965" y="2923313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rgbClr val="CC9900"/>
                    </a:solidFill>
                    <a:latin typeface="Britannic Bold" panose="020B0903060703020204" pitchFamily="34" charset="0"/>
                  </a:rPr>
                  <a:t>13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CF7711-C171-B140-F63B-3FB490B66315}"/>
                </a:ext>
              </a:extLst>
            </p:cNvPr>
            <p:cNvSpPr txBox="1"/>
            <p:nvPr/>
          </p:nvSpPr>
          <p:spPr>
            <a:xfrm>
              <a:off x="9850072" y="2725429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13 Years Old +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1190A0-F6ED-7D3E-B5C9-A25F1BC52EA8}"/>
                </a:ext>
              </a:extLst>
            </p:cNvPr>
            <p:cNvGrpSpPr/>
            <p:nvPr/>
          </p:nvGrpSpPr>
          <p:grpSpPr>
            <a:xfrm>
              <a:off x="9390107" y="2266703"/>
              <a:ext cx="499533" cy="414014"/>
              <a:chOff x="9137617" y="2433053"/>
              <a:chExt cx="499533" cy="414014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0350F585-5F7B-8DBB-1714-D5EDC51D9F99}"/>
                  </a:ext>
                </a:extLst>
              </p:cNvPr>
              <p:cNvSpPr/>
              <p:nvPr/>
            </p:nvSpPr>
            <p:spPr>
              <a:xfrm>
                <a:off x="9154549" y="2433053"/>
                <a:ext cx="361421" cy="35030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A35CD0-22C3-3E55-8EF6-89804D70046C}"/>
                  </a:ext>
                </a:extLst>
              </p:cNvPr>
              <p:cNvSpPr txBox="1"/>
              <p:nvPr/>
            </p:nvSpPr>
            <p:spPr>
              <a:xfrm>
                <a:off x="9137617" y="2554679"/>
                <a:ext cx="49953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Britannic Bold" panose="020B0903060703020204" pitchFamily="34" charset="0"/>
                  </a:rPr>
                  <a:t>12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DF28E2-7F24-F4B4-DD55-68E943F69BDE}"/>
                </a:ext>
              </a:extLst>
            </p:cNvPr>
            <p:cNvSpPr txBox="1"/>
            <p:nvPr/>
          </p:nvSpPr>
          <p:spPr>
            <a:xfrm>
              <a:off x="9850073" y="224837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12 Years Old 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0D9694-4FF1-AD46-1085-2DF55E638929}"/>
                </a:ext>
              </a:extLst>
            </p:cNvPr>
            <p:cNvSpPr txBox="1"/>
            <p:nvPr/>
          </p:nvSpPr>
          <p:spPr>
            <a:xfrm>
              <a:off x="9857917" y="1359038"/>
              <a:ext cx="17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9900"/>
                  </a:solidFill>
                  <a:latin typeface="Britannic Bold" panose="020B0903060703020204" pitchFamily="34" charset="0"/>
                </a:rPr>
                <a:t>Full Day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89A6DF-A5CD-17C7-40CA-8EF660D15B35}"/>
                </a:ext>
              </a:extLst>
            </p:cNvPr>
            <p:cNvSpPr txBox="1"/>
            <p:nvPr/>
          </p:nvSpPr>
          <p:spPr>
            <a:xfrm>
              <a:off x="9492999" y="1897788"/>
              <a:ext cx="17610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2x</a:t>
              </a:r>
              <a:endParaRPr lang="en-US" dirty="0">
                <a:solidFill>
                  <a:srgbClr val="FF0000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7668DF-7A29-0FC8-01C2-0CCF3434C6AA}"/>
                </a:ext>
              </a:extLst>
            </p:cNvPr>
            <p:cNvSpPr/>
            <p:nvPr/>
          </p:nvSpPr>
          <p:spPr>
            <a:xfrm>
              <a:off x="9407039" y="1380891"/>
              <a:ext cx="357075" cy="346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4E16B9-51E6-0AFC-1B64-C55CB6BAA8C6}"/>
              </a:ext>
            </a:extLst>
          </p:cNvPr>
          <p:cNvGrpSpPr/>
          <p:nvPr/>
        </p:nvGrpSpPr>
        <p:grpSpPr>
          <a:xfrm>
            <a:off x="1017818" y="1418386"/>
            <a:ext cx="8228340" cy="4804614"/>
            <a:chOff x="1017818" y="1418386"/>
            <a:chExt cx="8228340" cy="48046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EA7D5E-836C-F81B-AA50-F316C427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818" y="1418386"/>
              <a:ext cx="8228340" cy="43855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138CFD-48D6-587F-5153-DBE0B8E90570}"/>
                </a:ext>
              </a:extLst>
            </p:cNvPr>
            <p:cNvSpPr/>
            <p:nvPr/>
          </p:nvSpPr>
          <p:spPr>
            <a:xfrm>
              <a:off x="1017818" y="5784850"/>
              <a:ext cx="8228340" cy="438150"/>
            </a:xfrm>
            <a:prstGeom prst="rect">
              <a:avLst/>
            </a:prstGeom>
            <a:solidFill>
              <a:srgbClr val="EE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BA7299-E277-362A-7225-3E9599EB54F2}"/>
                </a:ext>
              </a:extLst>
            </p:cNvPr>
            <p:cNvSpPr/>
            <p:nvPr/>
          </p:nvSpPr>
          <p:spPr>
            <a:xfrm>
              <a:off x="6402618" y="5575300"/>
              <a:ext cx="2843540" cy="438150"/>
            </a:xfrm>
            <a:prstGeom prst="rect">
              <a:avLst/>
            </a:prstGeom>
            <a:solidFill>
              <a:srgbClr val="EE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20146D6-1363-A5E5-A667-2E9F1254D6C0}"/>
              </a:ext>
            </a:extLst>
          </p:cNvPr>
          <p:cNvSpPr/>
          <p:nvPr/>
        </p:nvSpPr>
        <p:spPr>
          <a:xfrm>
            <a:off x="1295400" y="2061404"/>
            <a:ext cx="1128140" cy="1397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E2C4F0-091B-1019-2B07-F9C33973EEE2}"/>
              </a:ext>
            </a:extLst>
          </p:cNvPr>
          <p:cNvSpPr/>
          <p:nvPr/>
        </p:nvSpPr>
        <p:spPr>
          <a:xfrm>
            <a:off x="4730750" y="2061403"/>
            <a:ext cx="4127500" cy="1397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1E8BFD-6731-80FC-6326-ECACABB0E389}"/>
              </a:ext>
            </a:extLst>
          </p:cNvPr>
          <p:cNvSpPr/>
          <p:nvPr/>
        </p:nvSpPr>
        <p:spPr>
          <a:xfrm>
            <a:off x="6852164" y="3460757"/>
            <a:ext cx="2347715" cy="1397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EC4037-2EB0-208D-94D3-959AF3ACA394}"/>
              </a:ext>
            </a:extLst>
          </p:cNvPr>
          <p:cNvSpPr txBox="1"/>
          <p:nvPr/>
        </p:nvSpPr>
        <p:spPr>
          <a:xfrm>
            <a:off x="3949333" y="5630149"/>
            <a:ext cx="1720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23304"/>
                </a:solidFill>
              </a:rPr>
              <a:t>New!</a:t>
            </a:r>
          </a:p>
          <a:p>
            <a:r>
              <a:rPr lang="en-US" sz="1400" b="1" dirty="0">
                <a:solidFill>
                  <a:srgbClr val="F23304"/>
                </a:solidFill>
              </a:rPr>
              <a:t>Details TBD</a:t>
            </a:r>
            <a:endParaRPr lang="en-US" sz="1400" dirty="0">
              <a:solidFill>
                <a:srgbClr val="F23304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D825A17-FDBA-4F25-D4B5-612242072A5A}"/>
              </a:ext>
            </a:extLst>
          </p:cNvPr>
          <p:cNvCxnSpPr>
            <a:cxnSpLocks/>
          </p:cNvCxnSpPr>
          <p:nvPr/>
        </p:nvCxnSpPr>
        <p:spPr>
          <a:xfrm flipV="1">
            <a:off x="4529667" y="5606116"/>
            <a:ext cx="76200" cy="172043"/>
          </a:xfrm>
          <a:prstGeom prst="straightConnector1">
            <a:avLst/>
          </a:prstGeom>
          <a:ln>
            <a:solidFill>
              <a:srgbClr val="F2330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F250AB0-8DE1-1EFF-56D4-D0E017C2098D}"/>
              </a:ext>
            </a:extLst>
          </p:cNvPr>
          <p:cNvSpPr txBox="1"/>
          <p:nvPr/>
        </p:nvSpPr>
        <p:spPr>
          <a:xfrm>
            <a:off x="1017818" y="6278988"/>
            <a:ext cx="919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C9900"/>
                </a:solidFill>
              </a:rPr>
              <a:t>Prerequisites:</a:t>
            </a:r>
            <a:r>
              <a:rPr lang="en-US" dirty="0">
                <a:solidFill>
                  <a:srgbClr val="CC9900"/>
                </a:solidFill>
              </a:rPr>
              <a:t> Photography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A5B5F068-20CB-18AF-B8AC-128A1D64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9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B504F6-A9DA-C7FA-5185-DC0924488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C8E1-C123-AB09-9BF2-175907E4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Stockton Farms – Horsemanship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564E5-AC84-3CEF-8513-4FEAA00D1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5546"/>
            <a:ext cx="9029137" cy="4611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13C107-3A4B-3404-B1BD-6598B6EDCCA0}"/>
              </a:ext>
            </a:extLst>
          </p:cNvPr>
          <p:cNvSpPr txBox="1"/>
          <p:nvPr/>
        </p:nvSpPr>
        <p:spPr>
          <a:xfrm rot="1624273">
            <a:off x="9761013" y="643185"/>
            <a:ext cx="1885415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9900"/>
                </a:solidFill>
              </a:rPr>
              <a:t>$100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67CB3-59D9-2F3C-2A21-9C0F60A8A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952" y="6308715"/>
            <a:ext cx="5467631" cy="368319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6CC462A-F56B-CB52-507A-7C7156E83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0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717A-1EF0-E2B4-278B-BC80EA9DE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CC0A-7F19-B91D-A02C-F2295B37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Stockton Farms – Animal Science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97DCF-090B-A4CB-0D27-F16BADEAA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595637"/>
            <a:ext cx="9029137" cy="4350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D1280-0336-A5DC-7139-B612666784A2}"/>
              </a:ext>
            </a:extLst>
          </p:cNvPr>
          <p:cNvSpPr txBox="1"/>
          <p:nvPr/>
        </p:nvSpPr>
        <p:spPr>
          <a:xfrm rot="1624273">
            <a:off x="9761013" y="643185"/>
            <a:ext cx="1885415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9900"/>
                </a:solidFill>
              </a:rPr>
              <a:t>$100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E8F9E2-C7FF-4602-E117-FA8C753DC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952" y="6308715"/>
            <a:ext cx="5467631" cy="368319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2ED8766-9E00-C528-1B9B-AFA01DB6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03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C0913-841F-9B0D-EC0C-FB74CF96D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BD67-C35E-29F4-EF26-7D850C84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Leader Activities – All Adults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2CA96A7-88AE-5DEB-A471-A0AC6D2C6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EA2D2-A288-6361-4A93-6F6ACBC3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4202"/>
            <a:ext cx="9994832" cy="46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0EF3D-32B1-F110-9EFF-ECCC91BF8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7ED3-4C2E-31CA-ABC5-5E408BCD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Location – Canton, North Carolina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4661795-D7C8-1454-C299-562ED93E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F03EA-40E0-BC9D-4905-1B7993A9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69" y="1690688"/>
            <a:ext cx="10077098" cy="41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0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D53DA-54F0-86EC-1EDE-952C51DCC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4CCF-ECBB-012B-5E7D-6075B1D3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Leader Competitions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8FE43C9-A4C4-8C13-2F30-67413A641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73213C-599E-B8CA-4840-C040ABF42385}"/>
              </a:ext>
            </a:extLst>
          </p:cNvPr>
          <p:cNvGrpSpPr/>
          <p:nvPr/>
        </p:nvGrpSpPr>
        <p:grpSpPr>
          <a:xfrm>
            <a:off x="1012990" y="1462177"/>
            <a:ext cx="9025545" cy="5195900"/>
            <a:chOff x="1012990" y="1462177"/>
            <a:chExt cx="9025545" cy="51959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243C48-4C2E-6112-C44A-9F7DBC17F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990" y="1462177"/>
              <a:ext cx="9025544" cy="42259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5A30A6-49D2-03E2-A1AB-0CA56540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83"/>
            <a:stretch>
              <a:fillRect/>
            </a:stretch>
          </p:blipFill>
          <p:spPr>
            <a:xfrm>
              <a:off x="1218775" y="5530191"/>
              <a:ext cx="8819760" cy="112788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19E00E-6197-8CDE-A4E9-6B42FAED72DE}"/>
                </a:ext>
              </a:extLst>
            </p:cNvPr>
            <p:cNvSpPr/>
            <p:nvPr/>
          </p:nvSpPr>
          <p:spPr>
            <a:xfrm>
              <a:off x="1012990" y="5244905"/>
              <a:ext cx="198445" cy="1413172"/>
            </a:xfrm>
            <a:prstGeom prst="rect">
              <a:avLst/>
            </a:prstGeom>
            <a:solidFill>
              <a:srgbClr val="EE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879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3CE255-104A-1F5E-832B-950D901D0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0892-72C0-6E5A-3DE6-35230ED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Leader Training 1 of 2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5D4F79D-F7CE-FA7F-65DD-FFB8A158A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2B7247-20FA-26C7-E01A-B72F51416FA9}"/>
              </a:ext>
            </a:extLst>
          </p:cNvPr>
          <p:cNvGrpSpPr/>
          <p:nvPr/>
        </p:nvGrpSpPr>
        <p:grpSpPr>
          <a:xfrm>
            <a:off x="1001734" y="1530252"/>
            <a:ext cx="9044139" cy="5102259"/>
            <a:chOff x="1001734" y="1530252"/>
            <a:chExt cx="9044139" cy="51022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B60074-7F5A-E79E-FE01-9A0E767BE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734" y="1530252"/>
              <a:ext cx="9044139" cy="510225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9BB66D-CE92-A9C8-DA87-F65021D94193}"/>
                </a:ext>
              </a:extLst>
            </p:cNvPr>
            <p:cNvSpPr/>
            <p:nvPr/>
          </p:nvSpPr>
          <p:spPr>
            <a:xfrm>
              <a:off x="1187450" y="3136900"/>
              <a:ext cx="6826250" cy="292100"/>
            </a:xfrm>
            <a:prstGeom prst="rect">
              <a:avLst/>
            </a:prstGeom>
            <a:solidFill>
              <a:srgbClr val="EE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374218-FC71-D649-78C1-90699EAB51C2}"/>
                </a:ext>
              </a:extLst>
            </p:cNvPr>
            <p:cNvSpPr/>
            <p:nvPr/>
          </p:nvSpPr>
          <p:spPr>
            <a:xfrm>
              <a:off x="1231900" y="4759227"/>
              <a:ext cx="6826250" cy="292100"/>
            </a:xfrm>
            <a:prstGeom prst="rect">
              <a:avLst/>
            </a:prstGeom>
            <a:solidFill>
              <a:srgbClr val="EE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785FC2-8C83-4DF8-3D09-B34A639B5247}"/>
                </a:ext>
              </a:extLst>
            </p:cNvPr>
            <p:cNvSpPr/>
            <p:nvPr/>
          </p:nvSpPr>
          <p:spPr>
            <a:xfrm>
              <a:off x="5454650" y="4530627"/>
              <a:ext cx="4114800" cy="292100"/>
            </a:xfrm>
            <a:prstGeom prst="rect">
              <a:avLst/>
            </a:prstGeom>
            <a:solidFill>
              <a:srgbClr val="EE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1403739-808B-ABB8-96B1-1F89D2F6BCDC}"/>
              </a:ext>
            </a:extLst>
          </p:cNvPr>
          <p:cNvSpPr txBox="1"/>
          <p:nvPr/>
        </p:nvSpPr>
        <p:spPr>
          <a:xfrm>
            <a:off x="1150778" y="3178044"/>
            <a:ext cx="8166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https://www.campdanielboone.org/files/28350/CDB-WFA-and-CPR-registration-details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97248D-99AA-B215-B491-C4BB4F11933D}"/>
              </a:ext>
            </a:extLst>
          </p:cNvPr>
          <p:cNvSpPr txBox="1"/>
          <p:nvPr/>
        </p:nvSpPr>
        <p:spPr>
          <a:xfrm>
            <a:off x="1170027" y="4813102"/>
            <a:ext cx="8166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https://www.campdanielboone.org/files/28350/CDBWFA-and-CPR-registration-details</a:t>
            </a:r>
            <a:endParaRPr lang="en-US" dirty="0"/>
          </a:p>
        </p:txBody>
      </p:sp>
      <p:pic>
        <p:nvPicPr>
          <p:cNvPr id="16" name="Picture 2" descr="Centennial Trained Leader Emblem for Scouts BSA members, tan emblem with olive green stitching">
            <a:extLst>
              <a:ext uri="{FF2B5EF4-FFF2-40B4-BE49-F238E27FC236}">
                <a16:creationId xmlns:a16="http://schemas.microsoft.com/office/drawing/2014/main" id="{EAA5929E-8332-BFD8-E84C-D1F5323BC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17" b="89684" l="5342" r="90818">
                        <a14:foregroundMark x1="12020" y1="32280" x2="9015" y2="41265"/>
                        <a14:foregroundMark x1="9015" y1="41265" x2="9182" y2="41265"/>
                        <a14:foregroundMark x1="7679" y1="35607" x2="5509" y2="54243"/>
                        <a14:foregroundMark x1="88481" y1="33611" x2="90985" y2="42928"/>
                        <a14:foregroundMark x1="90985" y1="42928" x2="90818" y2="51414"/>
                        <a14:foregroundMark x1="90818" y1="51414" x2="90484" y2="52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8721"/>
          <a:stretch>
            <a:fillRect/>
          </a:stretch>
        </p:blipFill>
        <p:spPr bwMode="auto">
          <a:xfrm>
            <a:off x="8008689" y="614735"/>
            <a:ext cx="3220167" cy="14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56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6ABC76-4F06-5A2A-CDF4-12F2D5D76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EF85-D202-C1E2-7F0C-0C73C7F2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Leader Training 2 of 2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D03FAA8-B1F3-7BDD-FAD1-5222E051D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24C9178-B446-E962-9EC5-6B36309A3508}"/>
              </a:ext>
            </a:extLst>
          </p:cNvPr>
          <p:cNvGrpSpPr/>
          <p:nvPr/>
        </p:nvGrpSpPr>
        <p:grpSpPr>
          <a:xfrm>
            <a:off x="798044" y="1506498"/>
            <a:ext cx="9751990" cy="4445116"/>
            <a:chOff x="621840" y="1406448"/>
            <a:chExt cx="9751990" cy="44451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460CBB-8F8C-5A7A-CE10-BD03AC4A0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840" y="3027308"/>
              <a:ext cx="9751989" cy="282425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D320C0-E6A5-83F0-E74D-28210866C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940" y="1406448"/>
              <a:ext cx="9319270" cy="170512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D8A373-AD83-9F20-A660-8D9933BD0696}"/>
                </a:ext>
              </a:extLst>
            </p:cNvPr>
            <p:cNvSpPr/>
            <p:nvPr/>
          </p:nvSpPr>
          <p:spPr>
            <a:xfrm>
              <a:off x="621840" y="1406448"/>
              <a:ext cx="216360" cy="1882852"/>
            </a:xfrm>
            <a:prstGeom prst="rect">
              <a:avLst/>
            </a:prstGeom>
            <a:solidFill>
              <a:srgbClr val="EE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96F5CA-BD4B-ED07-7912-28082353E74D}"/>
                </a:ext>
              </a:extLst>
            </p:cNvPr>
            <p:cNvSpPr/>
            <p:nvPr/>
          </p:nvSpPr>
          <p:spPr>
            <a:xfrm>
              <a:off x="9918700" y="1406448"/>
              <a:ext cx="455130" cy="1882852"/>
            </a:xfrm>
            <a:prstGeom prst="rect">
              <a:avLst/>
            </a:prstGeom>
            <a:solidFill>
              <a:srgbClr val="EE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Centennial Trained Leader Emblem for Scouts BSA members, tan emblem with olive green stitching">
            <a:extLst>
              <a:ext uri="{FF2B5EF4-FFF2-40B4-BE49-F238E27FC236}">
                <a16:creationId xmlns:a16="http://schemas.microsoft.com/office/drawing/2014/main" id="{3D809A08-988D-13F6-094D-F8CE8FB32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7" b="89684" l="5342" r="90818">
                        <a14:foregroundMark x1="12020" y1="32280" x2="9015" y2="41265"/>
                        <a14:foregroundMark x1="9015" y1="41265" x2="9182" y2="41265"/>
                        <a14:foregroundMark x1="7679" y1="35607" x2="5509" y2="54243"/>
                        <a14:foregroundMark x1="88481" y1="33611" x2="90985" y2="42928"/>
                        <a14:foregroundMark x1="90985" y1="42928" x2="90818" y2="51414"/>
                        <a14:foregroundMark x1="90818" y1="51414" x2="90484" y2="52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8721"/>
          <a:stretch>
            <a:fillRect/>
          </a:stretch>
        </p:blipFill>
        <p:spPr bwMode="auto">
          <a:xfrm>
            <a:off x="8008689" y="614735"/>
            <a:ext cx="3220167" cy="14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2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1714-9CEE-AC71-8E25-C3B74544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Travel Schedule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4F619-1BFE-731B-56FD-F1889688FE19}"/>
              </a:ext>
            </a:extLst>
          </p:cNvPr>
          <p:cNvSpPr txBox="1"/>
          <p:nvPr/>
        </p:nvSpPr>
        <p:spPr>
          <a:xfrm>
            <a:off x="400832" y="1690688"/>
            <a:ext cx="98329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Saturday, June 20, 8:30 PM: Leave MDUMC</a:t>
            </a:r>
          </a:p>
          <a:p>
            <a:endParaRPr lang="en-US" sz="28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Sunday, June 21: 3:30 PM Arrive at Camp Daniel Boone</a:t>
            </a:r>
          </a:p>
          <a:p>
            <a:endParaRPr lang="en-US" sz="28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Saturday, June 27, 9:00 AM Depart Camp Daniel Boone</a:t>
            </a:r>
          </a:p>
          <a:p>
            <a:endParaRPr lang="en-US" sz="28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Sunday, June 28, 2:00 AM Arrive MDUMC</a:t>
            </a:r>
          </a:p>
          <a:p>
            <a:endParaRPr lang="en-US" sz="28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4000" dirty="0">
                <a:solidFill>
                  <a:srgbClr val="CC9900"/>
                </a:solidFill>
                <a:latin typeface="Britannic Bold" panose="020B0903060703020204" pitchFamily="34" charset="0"/>
              </a:rPr>
              <a:t>18 HOUR BUS RIDE!!</a:t>
            </a: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E8C5E9E-2D56-C773-4C1F-AC20A7DB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16319-FA81-6CD6-F5C5-DC4C7AECC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157F-0E14-04E7-7D63-EEAF8706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Important Dates &amp; Contact Info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48A24-BFF8-C1EA-5444-506268F10E89}"/>
              </a:ext>
            </a:extLst>
          </p:cNvPr>
          <p:cNvSpPr txBox="1"/>
          <p:nvPr/>
        </p:nvSpPr>
        <p:spPr>
          <a:xfrm>
            <a:off x="400832" y="1474379"/>
            <a:ext cx="98329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February 3</a:t>
            </a:r>
            <a:r>
              <a:rPr lang="en-US" sz="2800" baseline="30000" dirty="0">
                <a:solidFill>
                  <a:srgbClr val="CC9900"/>
                </a:solidFill>
                <a:latin typeface="Britannic Bold" panose="020B0903060703020204" pitchFamily="34" charset="0"/>
              </a:rPr>
              <a:t>rd</a:t>
            </a:r>
            <a:endParaRPr lang="en-US" sz="28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Deposit Due $350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March 3</a:t>
            </a:r>
            <a:r>
              <a:rPr lang="en-US" sz="2800" baseline="30000" dirty="0">
                <a:solidFill>
                  <a:srgbClr val="CC9900"/>
                </a:solidFill>
                <a:latin typeface="Britannic Bold" panose="020B0903060703020204" pitchFamily="34" charset="0"/>
              </a:rPr>
              <a:t>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Second Payment Due $350</a:t>
            </a:r>
          </a:p>
          <a:p>
            <a:pPr lvl="1"/>
            <a:endParaRPr lang="en-US" sz="12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r>
              <a:rPr lang="en-US" sz="2800">
                <a:solidFill>
                  <a:srgbClr val="CC9900"/>
                </a:solidFill>
                <a:latin typeface="Britannic Bold" panose="020B0903060703020204" pitchFamily="34" charset="0"/>
              </a:rPr>
              <a:t>March 24</a:t>
            </a:r>
            <a:r>
              <a:rPr lang="en-US" sz="2800" baseline="30000">
                <a:solidFill>
                  <a:srgbClr val="CC9900"/>
                </a:solidFill>
                <a:latin typeface="Britannic Bold" panose="020B0903060703020204" pitchFamily="34" charset="0"/>
              </a:rPr>
              <a:t>th</a:t>
            </a:r>
            <a:endParaRPr lang="en-US" sz="2800" baseline="300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Merit Badge Selections Due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Rafting Waiver Due</a:t>
            </a:r>
          </a:p>
          <a:p>
            <a:endParaRPr lang="en-US" sz="12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April 7</a:t>
            </a:r>
            <a:r>
              <a:rPr lang="en-US" sz="2800" baseline="30000" dirty="0">
                <a:solidFill>
                  <a:srgbClr val="CC9900"/>
                </a:solidFill>
                <a:latin typeface="Britannic Bold" panose="020B0903060703020204" pitchFamily="34" charset="0"/>
              </a:rPr>
              <a:t>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Final Payment Due $350 </a:t>
            </a:r>
            <a:r>
              <a:rPr lang="en-US" sz="2000" i="1" dirty="0">
                <a:solidFill>
                  <a:srgbClr val="CC9900"/>
                </a:solidFill>
                <a:latin typeface="Britannic Bold" panose="020B0903060703020204" pitchFamily="34" charset="0"/>
              </a:rPr>
              <a:t>Estimate, Final Amount TBD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Form C Health Form Due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3025037-119C-2190-DCA6-6231D5B8D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E571F6-C995-5C33-1207-A417A490BDFB}"/>
              </a:ext>
            </a:extLst>
          </p:cNvPr>
          <p:cNvSpPr txBox="1"/>
          <p:nvPr/>
        </p:nvSpPr>
        <p:spPr>
          <a:xfrm>
            <a:off x="6626268" y="2544850"/>
            <a:ext cx="5191256" cy="2123658"/>
          </a:xfrm>
          <a:prstGeom prst="rect">
            <a:avLst/>
          </a:prstGeom>
          <a:noFill/>
          <a:ln w="38100">
            <a:solidFill>
              <a:srgbClr val="AFCFE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21736"/>
                </a:solidFill>
                <a:latin typeface="Britannic Bold" panose="020B0903060703020204" pitchFamily="34" charset="0"/>
              </a:rPr>
              <a:t>Aaron Coulter</a:t>
            </a:r>
          </a:p>
          <a:p>
            <a:pPr algn="ctr"/>
            <a:r>
              <a:rPr lang="en-US" sz="2000" i="1" dirty="0">
                <a:solidFill>
                  <a:srgbClr val="E21736"/>
                </a:solidFill>
                <a:latin typeface="Britannic Bold" panose="020B0903060703020204" pitchFamily="34" charset="0"/>
              </a:rPr>
              <a:t>Summer Camp Asst. Scoutmaster</a:t>
            </a:r>
          </a:p>
          <a:p>
            <a:pPr algn="ctr"/>
            <a:r>
              <a:rPr lang="en-US" sz="2800" dirty="0">
                <a:solidFill>
                  <a:srgbClr val="E21736"/>
                </a:solidFill>
                <a:latin typeface="Britannic Bold" panose="020B0903060703020204" pitchFamily="34" charset="0"/>
              </a:rPr>
              <a:t>713-494-9802</a:t>
            </a:r>
          </a:p>
          <a:p>
            <a:pPr algn="ctr"/>
            <a:r>
              <a:rPr lang="en-US" sz="2800" dirty="0">
                <a:solidFill>
                  <a:srgbClr val="E21736"/>
                </a:solidFill>
                <a:latin typeface="Britannic Bold" panose="020B0903060703020204" pitchFamily="34" charset="0"/>
              </a:rPr>
              <a:t>aaron.ellis.coulter@gmail.com</a:t>
            </a:r>
          </a:p>
          <a:p>
            <a:pPr algn="ctr"/>
            <a:endParaRPr lang="en-US" sz="2800" dirty="0">
              <a:solidFill>
                <a:srgbClr val="CC99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E76D0-863A-A315-5925-1A5951EA0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7850-BEC5-2053-FD02-3DB2599B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Daily Schedule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20637-6037-74C2-64F3-867532900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53" y="1376514"/>
            <a:ext cx="6012494" cy="5281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E1BD0-34C9-704E-BC09-248114F3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0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8642F5-501F-D42C-0C4D-3E0A3B77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EC5D-A03E-2385-5197-D939200F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Other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B561-D52F-E55E-FF4B-038F9F5FF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41" y="1300460"/>
            <a:ext cx="8957153" cy="543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E382F-4147-0198-F073-6DC97004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0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DF4587-A96B-36BC-4B74-845095AA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1C51-D9B9-FAB5-FFA2-B5ACAE50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Order of the Arrow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CBFCC8B-9370-D260-16AC-90C52DB8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F066C-A9E5-736C-9290-2EE7F4D21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81" y="1477297"/>
            <a:ext cx="9583213" cy="3903406"/>
          </a:xfrm>
          <a:prstGeom prst="rect">
            <a:avLst/>
          </a:prstGeom>
        </p:spPr>
      </p:pic>
      <p:pic>
        <p:nvPicPr>
          <p:cNvPr id="5128" name="Picture 8" descr="Order of the Arrow – What is this? | Troop 888">
            <a:extLst>
              <a:ext uri="{FF2B5EF4-FFF2-40B4-BE49-F238E27FC236}">
                <a16:creationId xmlns:a16="http://schemas.microsoft.com/office/drawing/2014/main" id="{3B25FB6B-E35B-8F69-9919-7B2CF7DB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199923"/>
            <a:ext cx="3080359" cy="17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5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0086C-5D1D-55AD-12B5-27F3D8567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B1EA-8868-82C3-441C-88CC21C1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Rafting Trip - Nantahala River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1BABF-1BCC-7B72-DDB8-4FE6CD62E8B7}"/>
              </a:ext>
            </a:extLst>
          </p:cNvPr>
          <p:cNvSpPr txBox="1"/>
          <p:nvPr/>
        </p:nvSpPr>
        <p:spPr>
          <a:xfrm>
            <a:off x="400831" y="1690688"/>
            <a:ext cx="1123584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Final Numbers are due with Merit Badge Selections</a:t>
            </a:r>
          </a:p>
          <a:p>
            <a:endParaRPr lang="en-US" sz="28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Waiver Due with Merit Badge Selections</a:t>
            </a:r>
          </a:p>
          <a:p>
            <a:endParaRPr lang="en-US" sz="28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r>
              <a:rPr lang="en-US" sz="2800" dirty="0">
                <a:solidFill>
                  <a:srgbClr val="CC9900"/>
                </a:solidFill>
                <a:latin typeface="Britannic Bold" panose="020B0903060703020204" pitchFamily="34" charset="0"/>
              </a:rPr>
              <a:t>Swim Test Must Be Passed at Camp Daniel Boone</a:t>
            </a:r>
            <a:endParaRPr lang="en-US" sz="4000" dirty="0">
              <a:solidFill>
                <a:srgbClr val="CC9900"/>
              </a:solidFill>
              <a:latin typeface="Britannic Bold" panose="020B0903060703020204" pitchFamily="34" charset="0"/>
            </a:endParaRPr>
          </a:p>
          <a:p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3B7D63F-50A1-801F-1864-6AD54153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D1947-0620-61B4-BC3D-53B8D379D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21271"/>
            <a:ext cx="10980913" cy="2636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2E118F-E7A9-522C-4DCF-97FF26AF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186" y="1027906"/>
            <a:ext cx="3257717" cy="2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5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EEED96-362D-02EE-931F-604DD9A7F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AA09-0F29-FE89-A801-12B30B9B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Britannic Bold" panose="020B0903060703020204" pitchFamily="34" charset="0"/>
              </a:rPr>
              <a:t>The Long Rifle Award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EDD0E3-C566-DD03-5CB9-84C41E510720}"/>
              </a:ext>
            </a:extLst>
          </p:cNvPr>
          <p:cNvGrpSpPr/>
          <p:nvPr/>
        </p:nvGrpSpPr>
        <p:grpSpPr>
          <a:xfrm>
            <a:off x="443954" y="1527156"/>
            <a:ext cx="10534935" cy="3320417"/>
            <a:chOff x="443954" y="1527156"/>
            <a:chExt cx="10534935" cy="33204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182FAC-BC9B-A69F-F3B2-939A5D66D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954" y="1527156"/>
              <a:ext cx="10534935" cy="33204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2ACF8C-12DD-D1F4-F4BA-ADBA93467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7903" y="2474209"/>
              <a:ext cx="1762055" cy="2187216"/>
            </a:xfrm>
            <a:prstGeom prst="rect">
              <a:avLst/>
            </a:prstGeom>
          </p:spPr>
        </p:pic>
      </p:grpSp>
      <p:pic>
        <p:nvPicPr>
          <p:cNvPr id="14" name="Picture 6">
            <a:extLst>
              <a:ext uri="{FF2B5EF4-FFF2-40B4-BE49-F238E27FC236}">
                <a16:creationId xmlns:a16="http://schemas.microsoft.com/office/drawing/2014/main" id="{4A10013F-D193-1C5D-1E5A-988E676F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55" y="5767424"/>
            <a:ext cx="890653" cy="8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6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540</Words>
  <Application>Microsoft Office PowerPoint</Application>
  <PresentationFormat>Widescreen</PresentationFormat>
  <Paragraphs>156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Britannic Bold</vt:lpstr>
      <vt:lpstr>Office Theme</vt:lpstr>
      <vt:lpstr>PowerPoint Presentation</vt:lpstr>
      <vt:lpstr>Location – Canton, North Carolina</vt:lpstr>
      <vt:lpstr>Travel Schedule</vt:lpstr>
      <vt:lpstr>Important Dates &amp; Contact Info</vt:lpstr>
      <vt:lpstr>Daily Schedule</vt:lpstr>
      <vt:lpstr>Other Activities</vt:lpstr>
      <vt:lpstr>Order of the Arrow</vt:lpstr>
      <vt:lpstr>Rafting Trip - Nantahala River</vt:lpstr>
      <vt:lpstr>The Long Rifle Award</vt:lpstr>
      <vt:lpstr>Links</vt:lpstr>
      <vt:lpstr>Merit Badges 1 of 6</vt:lpstr>
      <vt:lpstr>Merit Badges 2 of 6</vt:lpstr>
      <vt:lpstr>Merit Badges 3 of 6</vt:lpstr>
      <vt:lpstr>Merit Badges 4 of 6</vt:lpstr>
      <vt:lpstr>Merit Badges 5 of 6</vt:lpstr>
      <vt:lpstr>Merit Badges 6 of 6</vt:lpstr>
      <vt:lpstr>Stockton Farms – Horsemanship</vt:lpstr>
      <vt:lpstr>Stockton Farms – Animal Science</vt:lpstr>
      <vt:lpstr>Leader Activities – All Adults</vt:lpstr>
      <vt:lpstr>Leader Competitions </vt:lpstr>
      <vt:lpstr>Leader Training 1 of 2</vt:lpstr>
      <vt:lpstr>Leader Training 2 of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Coulter</dc:creator>
  <cp:lastModifiedBy>Aaron Coulter</cp:lastModifiedBy>
  <cp:revision>1</cp:revision>
  <dcterms:created xsi:type="dcterms:W3CDTF">2026-01-25T16:23:43Z</dcterms:created>
  <dcterms:modified xsi:type="dcterms:W3CDTF">2026-01-27T16:33:30Z</dcterms:modified>
</cp:coreProperties>
</file>