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67" r:id="rId2"/>
    <p:sldId id="268" r:id="rId3"/>
    <p:sldId id="270" r:id="rId4"/>
    <p:sldId id="278" r:id="rId5"/>
    <p:sldId id="277" r:id="rId6"/>
    <p:sldId id="273" r:id="rId7"/>
    <p:sldId id="271" r:id="rId8"/>
    <p:sldId id="272" r:id="rId9"/>
    <p:sldId id="269" r:id="rId10"/>
    <p:sldId id="274" r:id="rId11"/>
    <p:sldId id="275" r:id="rId12"/>
    <p:sldId id="276" r:id="rId1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5D8C5C-E5BF-4B36-8588-A178188B36AF}" type="datetimeFigureOut">
              <a:rPr lang="de-CH" smtClean="0"/>
              <a:t>tt.01.jjjj</a:t>
            </a:fld>
            <a:endParaRPr lang="de-CH"/>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CH"/>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CH"/>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51B3B2-73D9-4410-AE5B-DDDDBA46EB1B}" type="slidenum">
              <a:rPr lang="de-CH" smtClean="0"/>
              <a:t>‹Nr.›</a:t>
            </a:fld>
            <a:endParaRPr lang="de-CH"/>
          </a:p>
        </p:txBody>
      </p:sp>
    </p:spTree>
    <p:extLst>
      <p:ext uri="{BB962C8B-B14F-4D97-AF65-F5344CB8AC3E}">
        <p14:creationId xmlns:p14="http://schemas.microsoft.com/office/powerpoint/2010/main" val="886448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CH"/>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CH"/>
          </a:p>
        </p:txBody>
      </p:sp>
      <p:sp>
        <p:nvSpPr>
          <p:cNvPr id="4" name="Datumsplatzhalter 3"/>
          <p:cNvSpPr>
            <a:spLocks noGrp="1"/>
          </p:cNvSpPr>
          <p:nvPr>
            <p:ph type="dt" sz="half" idx="10"/>
          </p:nvPr>
        </p:nvSpPr>
        <p:spPr/>
        <p:txBody>
          <a:bodyPr/>
          <a:lstStyle/>
          <a:p>
            <a:r>
              <a:rPr lang="de-DE" smtClean="0"/>
              <a:t>30.12.2015</a:t>
            </a:r>
            <a:endParaRPr lang="de-CH"/>
          </a:p>
        </p:txBody>
      </p:sp>
      <p:sp>
        <p:nvSpPr>
          <p:cNvPr id="5" name="Fußzeilenplatzhalter 4"/>
          <p:cNvSpPr>
            <a:spLocks noGrp="1"/>
          </p:cNvSpPr>
          <p:nvPr>
            <p:ph type="ftr" sz="quarter" idx="11"/>
          </p:nvPr>
        </p:nvSpPr>
        <p:spPr/>
        <p:txBody>
          <a:bodyPr/>
          <a:lstStyle/>
          <a:p>
            <a:r>
              <a:rPr lang="de-CH" smtClean="0"/>
              <a:t>Cranio Support World Wide</a:t>
            </a:r>
            <a:endParaRPr lang="de-CH"/>
          </a:p>
        </p:txBody>
      </p:sp>
      <p:sp>
        <p:nvSpPr>
          <p:cNvPr id="6" name="Foliennummernplatzhalter 5"/>
          <p:cNvSpPr>
            <a:spLocks noGrp="1"/>
          </p:cNvSpPr>
          <p:nvPr>
            <p:ph type="sldNum" sz="quarter" idx="12"/>
          </p:nvPr>
        </p:nvSpPr>
        <p:spPr/>
        <p:txBody>
          <a:bodyPr/>
          <a:lstStyle/>
          <a:p>
            <a:fld id="{2C47D7BD-3654-46A5-8280-E553688B6CBD}" type="slidenum">
              <a:rPr lang="de-CH" smtClean="0"/>
              <a:t>‹Nr.›</a:t>
            </a:fld>
            <a:endParaRPr lang="de-CH"/>
          </a:p>
        </p:txBody>
      </p:sp>
    </p:spTree>
    <p:extLst>
      <p:ext uri="{BB962C8B-B14F-4D97-AF65-F5344CB8AC3E}">
        <p14:creationId xmlns:p14="http://schemas.microsoft.com/office/powerpoint/2010/main" val="2198746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p>
            <a:r>
              <a:rPr lang="de-DE" smtClean="0"/>
              <a:t>30.12.2015</a:t>
            </a:r>
            <a:endParaRPr lang="de-CH"/>
          </a:p>
        </p:txBody>
      </p:sp>
      <p:sp>
        <p:nvSpPr>
          <p:cNvPr id="5" name="Fußzeilenplatzhalter 4"/>
          <p:cNvSpPr>
            <a:spLocks noGrp="1"/>
          </p:cNvSpPr>
          <p:nvPr>
            <p:ph type="ftr" sz="quarter" idx="11"/>
          </p:nvPr>
        </p:nvSpPr>
        <p:spPr/>
        <p:txBody>
          <a:bodyPr/>
          <a:lstStyle/>
          <a:p>
            <a:r>
              <a:rPr lang="de-CH" smtClean="0"/>
              <a:t>Cranio Support World Wide</a:t>
            </a:r>
            <a:endParaRPr lang="de-CH"/>
          </a:p>
        </p:txBody>
      </p:sp>
      <p:sp>
        <p:nvSpPr>
          <p:cNvPr id="6" name="Foliennummernplatzhalter 5"/>
          <p:cNvSpPr>
            <a:spLocks noGrp="1"/>
          </p:cNvSpPr>
          <p:nvPr>
            <p:ph type="sldNum" sz="quarter" idx="12"/>
          </p:nvPr>
        </p:nvSpPr>
        <p:spPr/>
        <p:txBody>
          <a:bodyPr/>
          <a:lstStyle/>
          <a:p>
            <a:fld id="{2C47D7BD-3654-46A5-8280-E553688B6CBD}" type="slidenum">
              <a:rPr lang="de-CH" smtClean="0"/>
              <a:t>‹Nr.›</a:t>
            </a:fld>
            <a:endParaRPr lang="de-CH"/>
          </a:p>
        </p:txBody>
      </p:sp>
    </p:spTree>
    <p:extLst>
      <p:ext uri="{BB962C8B-B14F-4D97-AF65-F5344CB8AC3E}">
        <p14:creationId xmlns:p14="http://schemas.microsoft.com/office/powerpoint/2010/main" val="1018771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CH"/>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p>
            <a:r>
              <a:rPr lang="de-DE" smtClean="0"/>
              <a:t>30.12.2015</a:t>
            </a:r>
            <a:endParaRPr lang="de-CH"/>
          </a:p>
        </p:txBody>
      </p:sp>
      <p:sp>
        <p:nvSpPr>
          <p:cNvPr id="5" name="Fußzeilenplatzhalter 4"/>
          <p:cNvSpPr>
            <a:spLocks noGrp="1"/>
          </p:cNvSpPr>
          <p:nvPr>
            <p:ph type="ftr" sz="quarter" idx="11"/>
          </p:nvPr>
        </p:nvSpPr>
        <p:spPr/>
        <p:txBody>
          <a:bodyPr/>
          <a:lstStyle/>
          <a:p>
            <a:r>
              <a:rPr lang="de-CH" smtClean="0"/>
              <a:t>Cranio Support World Wide</a:t>
            </a:r>
            <a:endParaRPr lang="de-CH"/>
          </a:p>
        </p:txBody>
      </p:sp>
      <p:sp>
        <p:nvSpPr>
          <p:cNvPr id="6" name="Foliennummernplatzhalter 5"/>
          <p:cNvSpPr>
            <a:spLocks noGrp="1"/>
          </p:cNvSpPr>
          <p:nvPr>
            <p:ph type="sldNum" sz="quarter" idx="12"/>
          </p:nvPr>
        </p:nvSpPr>
        <p:spPr/>
        <p:txBody>
          <a:bodyPr/>
          <a:lstStyle/>
          <a:p>
            <a:fld id="{2C47D7BD-3654-46A5-8280-E553688B6CBD}" type="slidenum">
              <a:rPr lang="de-CH" smtClean="0"/>
              <a:t>‹Nr.›</a:t>
            </a:fld>
            <a:endParaRPr lang="de-CH"/>
          </a:p>
        </p:txBody>
      </p:sp>
    </p:spTree>
    <p:extLst>
      <p:ext uri="{BB962C8B-B14F-4D97-AF65-F5344CB8AC3E}">
        <p14:creationId xmlns:p14="http://schemas.microsoft.com/office/powerpoint/2010/main" val="344120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p>
            <a:r>
              <a:rPr lang="de-DE" smtClean="0"/>
              <a:t>30.12.2015</a:t>
            </a:r>
            <a:endParaRPr lang="de-CH"/>
          </a:p>
        </p:txBody>
      </p:sp>
      <p:sp>
        <p:nvSpPr>
          <p:cNvPr id="5" name="Fußzeilenplatzhalter 4"/>
          <p:cNvSpPr>
            <a:spLocks noGrp="1"/>
          </p:cNvSpPr>
          <p:nvPr>
            <p:ph type="ftr" sz="quarter" idx="11"/>
          </p:nvPr>
        </p:nvSpPr>
        <p:spPr/>
        <p:txBody>
          <a:bodyPr/>
          <a:lstStyle/>
          <a:p>
            <a:r>
              <a:rPr lang="de-CH" smtClean="0"/>
              <a:t>Cranio Support World Wide</a:t>
            </a:r>
            <a:endParaRPr lang="de-CH"/>
          </a:p>
        </p:txBody>
      </p:sp>
      <p:sp>
        <p:nvSpPr>
          <p:cNvPr id="6" name="Foliennummernplatzhalter 5"/>
          <p:cNvSpPr>
            <a:spLocks noGrp="1"/>
          </p:cNvSpPr>
          <p:nvPr>
            <p:ph type="sldNum" sz="quarter" idx="12"/>
          </p:nvPr>
        </p:nvSpPr>
        <p:spPr/>
        <p:txBody>
          <a:bodyPr/>
          <a:lstStyle/>
          <a:p>
            <a:fld id="{2C47D7BD-3654-46A5-8280-E553688B6CBD}" type="slidenum">
              <a:rPr lang="de-CH" smtClean="0"/>
              <a:t>‹Nr.›</a:t>
            </a:fld>
            <a:endParaRPr lang="de-CH"/>
          </a:p>
        </p:txBody>
      </p:sp>
    </p:spTree>
    <p:extLst>
      <p:ext uri="{BB962C8B-B14F-4D97-AF65-F5344CB8AC3E}">
        <p14:creationId xmlns:p14="http://schemas.microsoft.com/office/powerpoint/2010/main" val="2565335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CH"/>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r>
              <a:rPr lang="de-DE" smtClean="0"/>
              <a:t>30.12.2015</a:t>
            </a:r>
            <a:endParaRPr lang="de-CH"/>
          </a:p>
        </p:txBody>
      </p:sp>
      <p:sp>
        <p:nvSpPr>
          <p:cNvPr id="5" name="Fußzeilenplatzhalter 4"/>
          <p:cNvSpPr>
            <a:spLocks noGrp="1"/>
          </p:cNvSpPr>
          <p:nvPr>
            <p:ph type="ftr" sz="quarter" idx="11"/>
          </p:nvPr>
        </p:nvSpPr>
        <p:spPr/>
        <p:txBody>
          <a:bodyPr/>
          <a:lstStyle/>
          <a:p>
            <a:r>
              <a:rPr lang="de-CH" smtClean="0"/>
              <a:t>Cranio Support World Wide</a:t>
            </a:r>
            <a:endParaRPr lang="de-CH"/>
          </a:p>
        </p:txBody>
      </p:sp>
      <p:sp>
        <p:nvSpPr>
          <p:cNvPr id="6" name="Foliennummernplatzhalter 5"/>
          <p:cNvSpPr>
            <a:spLocks noGrp="1"/>
          </p:cNvSpPr>
          <p:nvPr>
            <p:ph type="sldNum" sz="quarter" idx="12"/>
          </p:nvPr>
        </p:nvSpPr>
        <p:spPr/>
        <p:txBody>
          <a:bodyPr/>
          <a:lstStyle/>
          <a:p>
            <a:fld id="{2C47D7BD-3654-46A5-8280-E553688B6CBD}" type="slidenum">
              <a:rPr lang="de-CH" smtClean="0"/>
              <a:t>‹Nr.›</a:t>
            </a:fld>
            <a:endParaRPr lang="de-CH"/>
          </a:p>
        </p:txBody>
      </p:sp>
    </p:spTree>
    <p:extLst>
      <p:ext uri="{BB962C8B-B14F-4D97-AF65-F5344CB8AC3E}">
        <p14:creationId xmlns:p14="http://schemas.microsoft.com/office/powerpoint/2010/main" val="3351007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Datumsplatzhalter 4"/>
          <p:cNvSpPr>
            <a:spLocks noGrp="1"/>
          </p:cNvSpPr>
          <p:nvPr>
            <p:ph type="dt" sz="half" idx="10"/>
          </p:nvPr>
        </p:nvSpPr>
        <p:spPr/>
        <p:txBody>
          <a:bodyPr/>
          <a:lstStyle/>
          <a:p>
            <a:r>
              <a:rPr lang="de-DE" smtClean="0"/>
              <a:t>30.12.2015</a:t>
            </a:r>
            <a:endParaRPr lang="de-CH"/>
          </a:p>
        </p:txBody>
      </p:sp>
      <p:sp>
        <p:nvSpPr>
          <p:cNvPr id="6" name="Fußzeilenplatzhalter 5"/>
          <p:cNvSpPr>
            <a:spLocks noGrp="1"/>
          </p:cNvSpPr>
          <p:nvPr>
            <p:ph type="ftr" sz="quarter" idx="11"/>
          </p:nvPr>
        </p:nvSpPr>
        <p:spPr/>
        <p:txBody>
          <a:bodyPr/>
          <a:lstStyle/>
          <a:p>
            <a:r>
              <a:rPr lang="de-CH" smtClean="0"/>
              <a:t>Cranio Support World Wide</a:t>
            </a:r>
            <a:endParaRPr lang="de-CH"/>
          </a:p>
        </p:txBody>
      </p:sp>
      <p:sp>
        <p:nvSpPr>
          <p:cNvPr id="7" name="Foliennummernplatzhalter 6"/>
          <p:cNvSpPr>
            <a:spLocks noGrp="1"/>
          </p:cNvSpPr>
          <p:nvPr>
            <p:ph type="sldNum" sz="quarter" idx="12"/>
          </p:nvPr>
        </p:nvSpPr>
        <p:spPr/>
        <p:txBody>
          <a:bodyPr/>
          <a:lstStyle/>
          <a:p>
            <a:fld id="{2C47D7BD-3654-46A5-8280-E553688B6CBD}" type="slidenum">
              <a:rPr lang="de-CH" smtClean="0"/>
              <a:t>‹Nr.›</a:t>
            </a:fld>
            <a:endParaRPr lang="de-CH"/>
          </a:p>
        </p:txBody>
      </p:sp>
    </p:spTree>
    <p:extLst>
      <p:ext uri="{BB962C8B-B14F-4D97-AF65-F5344CB8AC3E}">
        <p14:creationId xmlns:p14="http://schemas.microsoft.com/office/powerpoint/2010/main" val="2723612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CH"/>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7" name="Datumsplatzhalter 6"/>
          <p:cNvSpPr>
            <a:spLocks noGrp="1"/>
          </p:cNvSpPr>
          <p:nvPr>
            <p:ph type="dt" sz="half" idx="10"/>
          </p:nvPr>
        </p:nvSpPr>
        <p:spPr/>
        <p:txBody>
          <a:bodyPr/>
          <a:lstStyle/>
          <a:p>
            <a:r>
              <a:rPr lang="de-DE" smtClean="0"/>
              <a:t>30.12.2015</a:t>
            </a:r>
            <a:endParaRPr lang="de-CH"/>
          </a:p>
        </p:txBody>
      </p:sp>
      <p:sp>
        <p:nvSpPr>
          <p:cNvPr id="8" name="Fußzeilenplatzhalter 7"/>
          <p:cNvSpPr>
            <a:spLocks noGrp="1"/>
          </p:cNvSpPr>
          <p:nvPr>
            <p:ph type="ftr" sz="quarter" idx="11"/>
          </p:nvPr>
        </p:nvSpPr>
        <p:spPr/>
        <p:txBody>
          <a:bodyPr/>
          <a:lstStyle/>
          <a:p>
            <a:r>
              <a:rPr lang="de-CH" smtClean="0"/>
              <a:t>Cranio Support World Wide</a:t>
            </a:r>
            <a:endParaRPr lang="de-CH"/>
          </a:p>
        </p:txBody>
      </p:sp>
      <p:sp>
        <p:nvSpPr>
          <p:cNvPr id="9" name="Foliennummernplatzhalter 8"/>
          <p:cNvSpPr>
            <a:spLocks noGrp="1"/>
          </p:cNvSpPr>
          <p:nvPr>
            <p:ph type="sldNum" sz="quarter" idx="12"/>
          </p:nvPr>
        </p:nvSpPr>
        <p:spPr/>
        <p:txBody>
          <a:bodyPr/>
          <a:lstStyle/>
          <a:p>
            <a:fld id="{2C47D7BD-3654-46A5-8280-E553688B6CBD}" type="slidenum">
              <a:rPr lang="de-CH" smtClean="0"/>
              <a:t>‹Nr.›</a:t>
            </a:fld>
            <a:endParaRPr lang="de-CH"/>
          </a:p>
        </p:txBody>
      </p:sp>
    </p:spTree>
    <p:extLst>
      <p:ext uri="{BB962C8B-B14F-4D97-AF65-F5344CB8AC3E}">
        <p14:creationId xmlns:p14="http://schemas.microsoft.com/office/powerpoint/2010/main" val="907689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Datumsplatzhalter 2"/>
          <p:cNvSpPr>
            <a:spLocks noGrp="1"/>
          </p:cNvSpPr>
          <p:nvPr>
            <p:ph type="dt" sz="half" idx="10"/>
          </p:nvPr>
        </p:nvSpPr>
        <p:spPr/>
        <p:txBody>
          <a:bodyPr/>
          <a:lstStyle/>
          <a:p>
            <a:r>
              <a:rPr lang="de-DE" smtClean="0"/>
              <a:t>30.12.2015</a:t>
            </a:r>
            <a:endParaRPr lang="de-CH"/>
          </a:p>
        </p:txBody>
      </p:sp>
      <p:sp>
        <p:nvSpPr>
          <p:cNvPr id="4" name="Fußzeilenplatzhalter 3"/>
          <p:cNvSpPr>
            <a:spLocks noGrp="1"/>
          </p:cNvSpPr>
          <p:nvPr>
            <p:ph type="ftr" sz="quarter" idx="11"/>
          </p:nvPr>
        </p:nvSpPr>
        <p:spPr/>
        <p:txBody>
          <a:bodyPr/>
          <a:lstStyle/>
          <a:p>
            <a:r>
              <a:rPr lang="de-CH" smtClean="0"/>
              <a:t>Cranio Support World Wide</a:t>
            </a:r>
            <a:endParaRPr lang="de-CH"/>
          </a:p>
        </p:txBody>
      </p:sp>
      <p:sp>
        <p:nvSpPr>
          <p:cNvPr id="5" name="Foliennummernplatzhalter 4"/>
          <p:cNvSpPr>
            <a:spLocks noGrp="1"/>
          </p:cNvSpPr>
          <p:nvPr>
            <p:ph type="sldNum" sz="quarter" idx="12"/>
          </p:nvPr>
        </p:nvSpPr>
        <p:spPr/>
        <p:txBody>
          <a:bodyPr/>
          <a:lstStyle/>
          <a:p>
            <a:fld id="{2C47D7BD-3654-46A5-8280-E553688B6CBD}" type="slidenum">
              <a:rPr lang="de-CH" smtClean="0"/>
              <a:t>‹Nr.›</a:t>
            </a:fld>
            <a:endParaRPr lang="de-CH"/>
          </a:p>
        </p:txBody>
      </p:sp>
    </p:spTree>
    <p:extLst>
      <p:ext uri="{BB962C8B-B14F-4D97-AF65-F5344CB8AC3E}">
        <p14:creationId xmlns:p14="http://schemas.microsoft.com/office/powerpoint/2010/main" val="4276702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smtClean="0"/>
              <a:t>30.12.2015</a:t>
            </a:r>
            <a:endParaRPr lang="de-CH"/>
          </a:p>
        </p:txBody>
      </p:sp>
      <p:sp>
        <p:nvSpPr>
          <p:cNvPr id="3" name="Fußzeilenplatzhalter 2"/>
          <p:cNvSpPr>
            <a:spLocks noGrp="1"/>
          </p:cNvSpPr>
          <p:nvPr>
            <p:ph type="ftr" sz="quarter" idx="11"/>
          </p:nvPr>
        </p:nvSpPr>
        <p:spPr/>
        <p:txBody>
          <a:bodyPr/>
          <a:lstStyle/>
          <a:p>
            <a:r>
              <a:rPr lang="de-CH" smtClean="0"/>
              <a:t>Cranio Support World Wide</a:t>
            </a:r>
            <a:endParaRPr lang="de-CH"/>
          </a:p>
        </p:txBody>
      </p:sp>
      <p:sp>
        <p:nvSpPr>
          <p:cNvPr id="4" name="Foliennummernplatzhalter 3"/>
          <p:cNvSpPr>
            <a:spLocks noGrp="1"/>
          </p:cNvSpPr>
          <p:nvPr>
            <p:ph type="sldNum" sz="quarter" idx="12"/>
          </p:nvPr>
        </p:nvSpPr>
        <p:spPr/>
        <p:txBody>
          <a:bodyPr/>
          <a:lstStyle/>
          <a:p>
            <a:fld id="{2C47D7BD-3654-46A5-8280-E553688B6CBD}" type="slidenum">
              <a:rPr lang="de-CH" smtClean="0"/>
              <a:t>‹Nr.›</a:t>
            </a:fld>
            <a:endParaRPr lang="de-CH"/>
          </a:p>
        </p:txBody>
      </p:sp>
    </p:spTree>
    <p:extLst>
      <p:ext uri="{BB962C8B-B14F-4D97-AF65-F5344CB8AC3E}">
        <p14:creationId xmlns:p14="http://schemas.microsoft.com/office/powerpoint/2010/main" val="2571183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CH"/>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r>
              <a:rPr lang="de-DE" smtClean="0"/>
              <a:t>30.12.2015</a:t>
            </a:r>
            <a:endParaRPr lang="de-CH"/>
          </a:p>
        </p:txBody>
      </p:sp>
      <p:sp>
        <p:nvSpPr>
          <p:cNvPr id="6" name="Fußzeilenplatzhalter 5"/>
          <p:cNvSpPr>
            <a:spLocks noGrp="1"/>
          </p:cNvSpPr>
          <p:nvPr>
            <p:ph type="ftr" sz="quarter" idx="11"/>
          </p:nvPr>
        </p:nvSpPr>
        <p:spPr/>
        <p:txBody>
          <a:bodyPr/>
          <a:lstStyle/>
          <a:p>
            <a:r>
              <a:rPr lang="de-CH" smtClean="0"/>
              <a:t>Cranio Support World Wide</a:t>
            </a:r>
            <a:endParaRPr lang="de-CH"/>
          </a:p>
        </p:txBody>
      </p:sp>
      <p:sp>
        <p:nvSpPr>
          <p:cNvPr id="7" name="Foliennummernplatzhalter 6"/>
          <p:cNvSpPr>
            <a:spLocks noGrp="1"/>
          </p:cNvSpPr>
          <p:nvPr>
            <p:ph type="sldNum" sz="quarter" idx="12"/>
          </p:nvPr>
        </p:nvSpPr>
        <p:spPr/>
        <p:txBody>
          <a:bodyPr/>
          <a:lstStyle/>
          <a:p>
            <a:fld id="{2C47D7BD-3654-46A5-8280-E553688B6CBD}" type="slidenum">
              <a:rPr lang="de-CH" smtClean="0"/>
              <a:t>‹Nr.›</a:t>
            </a:fld>
            <a:endParaRPr lang="de-CH"/>
          </a:p>
        </p:txBody>
      </p:sp>
    </p:spTree>
    <p:extLst>
      <p:ext uri="{BB962C8B-B14F-4D97-AF65-F5344CB8AC3E}">
        <p14:creationId xmlns:p14="http://schemas.microsoft.com/office/powerpoint/2010/main" val="2119531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CH"/>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r>
              <a:rPr lang="de-DE" smtClean="0"/>
              <a:t>30.12.2015</a:t>
            </a:r>
            <a:endParaRPr lang="de-CH"/>
          </a:p>
        </p:txBody>
      </p:sp>
      <p:sp>
        <p:nvSpPr>
          <p:cNvPr id="6" name="Fußzeilenplatzhalter 5"/>
          <p:cNvSpPr>
            <a:spLocks noGrp="1"/>
          </p:cNvSpPr>
          <p:nvPr>
            <p:ph type="ftr" sz="quarter" idx="11"/>
          </p:nvPr>
        </p:nvSpPr>
        <p:spPr/>
        <p:txBody>
          <a:bodyPr/>
          <a:lstStyle/>
          <a:p>
            <a:r>
              <a:rPr lang="de-CH" smtClean="0"/>
              <a:t>Cranio Support World Wide</a:t>
            </a:r>
            <a:endParaRPr lang="de-CH"/>
          </a:p>
        </p:txBody>
      </p:sp>
      <p:sp>
        <p:nvSpPr>
          <p:cNvPr id="7" name="Foliennummernplatzhalter 6"/>
          <p:cNvSpPr>
            <a:spLocks noGrp="1"/>
          </p:cNvSpPr>
          <p:nvPr>
            <p:ph type="sldNum" sz="quarter" idx="12"/>
          </p:nvPr>
        </p:nvSpPr>
        <p:spPr/>
        <p:txBody>
          <a:bodyPr/>
          <a:lstStyle/>
          <a:p>
            <a:fld id="{2C47D7BD-3654-46A5-8280-E553688B6CBD}" type="slidenum">
              <a:rPr lang="de-CH" smtClean="0"/>
              <a:t>‹Nr.›</a:t>
            </a:fld>
            <a:endParaRPr lang="de-CH"/>
          </a:p>
        </p:txBody>
      </p:sp>
    </p:spTree>
    <p:extLst>
      <p:ext uri="{BB962C8B-B14F-4D97-AF65-F5344CB8AC3E}">
        <p14:creationId xmlns:p14="http://schemas.microsoft.com/office/powerpoint/2010/main" val="2996690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CH"/>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DE" smtClean="0"/>
              <a:t>30.12.2015</a:t>
            </a:r>
            <a:endParaRPr lang="de-CH"/>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CH" smtClean="0"/>
              <a:t>Cranio Support World Wide</a:t>
            </a:r>
            <a:endParaRPr lang="de-CH"/>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47D7BD-3654-46A5-8280-E553688B6CBD}" type="slidenum">
              <a:rPr lang="de-CH" smtClean="0"/>
              <a:t>‹Nr.›</a:t>
            </a:fld>
            <a:endParaRPr lang="de-CH"/>
          </a:p>
        </p:txBody>
      </p:sp>
    </p:spTree>
    <p:extLst>
      <p:ext uri="{BB962C8B-B14F-4D97-AF65-F5344CB8AC3E}">
        <p14:creationId xmlns:p14="http://schemas.microsoft.com/office/powerpoint/2010/main" val="2316762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kuerzeundwuerze.ch/wissenswertes/wissen-von-a-z/public-relations/" TargetMode="External"/><Relationship Id="rId2" Type="http://schemas.openxmlformats.org/officeDocument/2006/relationships/hyperlink" Target="http://www.kuerzeundwuerze.ch/wissenswertes/wissen-von-a-z/image/" TargetMode="Externa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normAutofit fontScale="90000"/>
          </a:bodyPr>
          <a:lstStyle/>
          <a:p>
            <a:r>
              <a:rPr lang="de-CH" dirty="0"/>
              <a:t> </a:t>
            </a:r>
            <a:r>
              <a:rPr lang="de-CH" sz="1200" b="1" dirty="0">
                <a:solidFill>
                  <a:srgbClr val="000000"/>
                </a:solidFill>
                <a:latin typeface="Arial" panose="020B0604020202020204" pitchFamily="34" charset="0"/>
              </a:rPr>
              <a:t/>
            </a:r>
            <a:br>
              <a:rPr lang="de-CH" sz="1200" b="1" dirty="0">
                <a:solidFill>
                  <a:srgbClr val="000000"/>
                </a:solidFill>
                <a:latin typeface="Arial" panose="020B0604020202020204" pitchFamily="34" charset="0"/>
              </a:rPr>
            </a:br>
            <a:r>
              <a:rPr lang="de-CH" sz="1200" b="1" dirty="0" smtClean="0">
                <a:solidFill>
                  <a:srgbClr val="000000"/>
                </a:solidFill>
                <a:latin typeface="Arial" panose="020B0604020202020204" pitchFamily="34" charset="0"/>
              </a:rPr>
              <a:t>                                </a:t>
            </a:r>
            <a:r>
              <a:rPr lang="de-CH" sz="1600" b="1" dirty="0" smtClean="0">
                <a:solidFill>
                  <a:srgbClr val="000000"/>
                </a:solidFill>
                <a:latin typeface="Arial" panose="020B0604020202020204" pitchFamily="34" charset="0"/>
                <a:cs typeface="Arial" panose="020B0604020202020204" pitchFamily="34" charset="0"/>
              </a:rPr>
              <a:t/>
            </a:r>
            <a:br>
              <a:rPr lang="de-CH" sz="1600" b="1" dirty="0" smtClean="0">
                <a:solidFill>
                  <a:srgbClr val="000000"/>
                </a:solidFill>
                <a:latin typeface="Arial" panose="020B0604020202020204" pitchFamily="34" charset="0"/>
                <a:cs typeface="Arial" panose="020B0604020202020204" pitchFamily="34" charset="0"/>
              </a:rPr>
            </a:br>
            <a:r>
              <a:rPr lang="de-CH" sz="1600" b="1" dirty="0" smtClean="0">
                <a:solidFill>
                  <a:srgbClr val="000000"/>
                </a:solidFill>
                <a:latin typeface="Arial" panose="020B0604020202020204" pitchFamily="34" charset="0"/>
                <a:cs typeface="Arial" panose="020B0604020202020204" pitchFamily="34" charset="0"/>
              </a:rPr>
              <a:t>		</a:t>
            </a:r>
            <a:r>
              <a:rPr lang="de-CH" sz="1300" b="1" dirty="0" smtClean="0">
                <a:solidFill>
                  <a:srgbClr val="000000"/>
                </a:solidFill>
                <a:latin typeface="+mn-lt"/>
                <a:cs typeface="Arial" panose="020B0604020202020204" pitchFamily="34" charset="0"/>
              </a:rPr>
              <a:t/>
            </a:r>
            <a:br>
              <a:rPr lang="de-CH" sz="1300" b="1" dirty="0" smtClean="0">
                <a:solidFill>
                  <a:srgbClr val="000000"/>
                </a:solidFill>
                <a:latin typeface="+mn-lt"/>
                <a:cs typeface="Arial" panose="020B0604020202020204" pitchFamily="34" charset="0"/>
              </a:rPr>
            </a:br>
            <a:r>
              <a:rPr lang="de-CH" sz="1300" b="1" dirty="0" smtClean="0">
                <a:solidFill>
                  <a:srgbClr val="000000"/>
                </a:solidFill>
                <a:latin typeface="+mn-lt"/>
                <a:cs typeface="Arial" panose="020B0604020202020204" pitchFamily="34" charset="0"/>
              </a:rPr>
              <a:t>	 </a:t>
            </a:r>
            <a:r>
              <a:rPr lang="de-CH" sz="1400" b="1" dirty="0" smtClean="0">
                <a:solidFill>
                  <a:srgbClr val="000000"/>
                </a:solidFill>
                <a:latin typeface="+mn-lt"/>
              </a:rPr>
              <a:t>IGKU </a:t>
            </a:r>
            <a:r>
              <a:rPr lang="de-CH" sz="1300" b="1" dirty="0" smtClean="0">
                <a:solidFill>
                  <a:srgbClr val="000000"/>
                </a:solidFill>
                <a:latin typeface="+mn-lt"/>
              </a:rPr>
              <a:t>Interessengemeinschaft </a:t>
            </a:r>
            <a:r>
              <a:rPr lang="de-CH" sz="1300" b="1" dirty="0" err="1" smtClean="0">
                <a:solidFill>
                  <a:srgbClr val="000000"/>
                </a:solidFill>
                <a:latin typeface="+mn-lt"/>
              </a:rPr>
              <a:t>Kranio</a:t>
            </a:r>
            <a:r>
              <a:rPr lang="de-CH" sz="1300" b="1" dirty="0" smtClean="0">
                <a:solidFill>
                  <a:srgbClr val="000000"/>
                </a:solidFill>
                <a:latin typeface="+mn-lt"/>
              </a:rPr>
              <a:t> in der </a:t>
            </a:r>
            <a:r>
              <a:rPr lang="de-CH" sz="1300" b="1" dirty="0" smtClean="0">
                <a:solidFill>
                  <a:srgbClr val="000000"/>
                </a:solidFill>
                <a:latin typeface="+mn-lt"/>
                <a:cs typeface="Arial" panose="020B0604020202020204" pitchFamily="34" charset="0"/>
              </a:rPr>
              <a:t>Ukraine </a:t>
            </a:r>
            <a:r>
              <a:rPr lang="de-CH" sz="1600" b="1" dirty="0" smtClean="0">
                <a:solidFill>
                  <a:srgbClr val="000000"/>
                </a:solidFill>
                <a:latin typeface="Arial" panose="020B0604020202020204" pitchFamily="34" charset="0"/>
                <a:cs typeface="Arial" panose="020B0604020202020204" pitchFamily="34" charset="0"/>
              </a:rPr>
              <a:t>		                  							</a:t>
            </a:r>
            <a:br>
              <a:rPr lang="de-CH" sz="1600" b="1" dirty="0" smtClean="0">
                <a:solidFill>
                  <a:srgbClr val="000000"/>
                </a:solidFill>
                <a:latin typeface="Arial" panose="020B0604020202020204" pitchFamily="34" charset="0"/>
                <a:cs typeface="Arial" panose="020B0604020202020204" pitchFamily="34" charset="0"/>
              </a:rPr>
            </a:br>
            <a:r>
              <a:rPr lang="de-CH" sz="1600" b="1" dirty="0">
                <a:solidFill>
                  <a:srgbClr val="000000"/>
                </a:solidFill>
                <a:latin typeface="Arial" panose="020B0604020202020204" pitchFamily="34" charset="0"/>
                <a:cs typeface="Arial" panose="020B0604020202020204" pitchFamily="34" charset="0"/>
              </a:rPr>
              <a:t>	</a:t>
            </a:r>
            <a:r>
              <a:rPr lang="de-CH" sz="1600" b="1" dirty="0" smtClean="0">
                <a:solidFill>
                  <a:srgbClr val="000000"/>
                </a:solidFill>
                <a:latin typeface="Arial" panose="020B0604020202020204" pitchFamily="34" charset="0"/>
                <a:cs typeface="Arial" panose="020B0604020202020204" pitchFamily="34" charset="0"/>
              </a:rPr>
              <a:t>							</a:t>
            </a:r>
            <a:r>
              <a:rPr lang="de-CH" sz="1800" b="1" dirty="0" smtClean="0">
                <a:solidFill>
                  <a:schemeClr val="accent6"/>
                </a:solidFill>
                <a:latin typeface="+mn-lt"/>
                <a:cs typeface="Arial" panose="020B0604020202020204" pitchFamily="34" charset="0"/>
              </a:rPr>
              <a:t>Support </a:t>
            </a:r>
            <a:r>
              <a:rPr lang="de-CH" sz="1800" b="1" dirty="0">
                <a:solidFill>
                  <a:schemeClr val="accent6"/>
                </a:solidFill>
                <a:latin typeface="+mn-lt"/>
                <a:cs typeface="Arial" panose="020B0604020202020204" pitchFamily="34" charset="0"/>
              </a:rPr>
              <a:t>World Wide</a:t>
            </a:r>
            <a:r>
              <a:rPr lang="de-CH" dirty="0"/>
              <a:t/>
            </a:r>
            <a:br>
              <a:rPr lang="de-CH" dirty="0"/>
            </a:br>
            <a:r>
              <a:rPr lang="de-CH" b="1" dirty="0">
                <a:solidFill>
                  <a:srgbClr val="000000"/>
                </a:solidFill>
                <a:latin typeface="Arial" panose="020B0604020202020204" pitchFamily="34" charset="0"/>
              </a:rPr>
              <a:t/>
            </a:r>
            <a:br>
              <a:rPr lang="de-CH" b="1" dirty="0">
                <a:solidFill>
                  <a:srgbClr val="000000"/>
                </a:solidFill>
                <a:latin typeface="Arial" panose="020B0604020202020204" pitchFamily="34" charset="0"/>
              </a:rPr>
            </a:br>
            <a:endParaRPr lang="de-CH" dirty="0"/>
          </a:p>
        </p:txBody>
      </p:sp>
      <p:sp>
        <p:nvSpPr>
          <p:cNvPr id="10" name="Inhaltsplatzhalter 9"/>
          <p:cNvSpPr>
            <a:spLocks noGrp="1"/>
          </p:cNvSpPr>
          <p:nvPr>
            <p:ph idx="1"/>
          </p:nvPr>
        </p:nvSpPr>
        <p:spPr/>
        <p:txBody>
          <a:bodyPr/>
          <a:lstStyle/>
          <a:p>
            <a:r>
              <a:rPr lang="de-CH" dirty="0" smtClean="0"/>
              <a:t>Willkommen zu </a:t>
            </a:r>
            <a:endParaRPr lang="de-CH" dirty="0"/>
          </a:p>
        </p:txBody>
      </p:sp>
      <p:sp>
        <p:nvSpPr>
          <p:cNvPr id="4" name="Datumsplatzhalter 3"/>
          <p:cNvSpPr>
            <a:spLocks noGrp="1"/>
          </p:cNvSpPr>
          <p:nvPr>
            <p:ph type="dt" sz="half" idx="10"/>
          </p:nvPr>
        </p:nvSpPr>
        <p:spPr/>
        <p:txBody>
          <a:bodyPr/>
          <a:lstStyle/>
          <a:p>
            <a:r>
              <a:rPr lang="de-DE" smtClean="0"/>
              <a:t>30.12.2015</a:t>
            </a:r>
            <a:endParaRPr lang="de-CH"/>
          </a:p>
        </p:txBody>
      </p:sp>
      <p:sp>
        <p:nvSpPr>
          <p:cNvPr id="5" name="Fußzeilenplatzhalter 4"/>
          <p:cNvSpPr>
            <a:spLocks noGrp="1"/>
          </p:cNvSpPr>
          <p:nvPr>
            <p:ph type="ftr" sz="quarter" idx="11"/>
          </p:nvPr>
        </p:nvSpPr>
        <p:spPr/>
        <p:txBody>
          <a:bodyPr/>
          <a:lstStyle/>
          <a:p>
            <a:r>
              <a:rPr lang="de-CH" smtClean="0"/>
              <a:t>Cranio Support World Wide</a:t>
            </a:r>
            <a:endParaRPr lang="de-CH"/>
          </a:p>
        </p:txBody>
      </p:sp>
      <p:sp>
        <p:nvSpPr>
          <p:cNvPr id="6" name="Foliennummernplatzhalter 5"/>
          <p:cNvSpPr>
            <a:spLocks noGrp="1"/>
          </p:cNvSpPr>
          <p:nvPr>
            <p:ph type="sldNum" sz="quarter" idx="12"/>
          </p:nvPr>
        </p:nvSpPr>
        <p:spPr/>
        <p:txBody>
          <a:bodyPr/>
          <a:lstStyle/>
          <a:p>
            <a:fld id="{2C47D7BD-3654-46A5-8280-E553688B6CBD}" type="slidenum">
              <a:rPr lang="de-CH" smtClean="0"/>
              <a:t>1</a:t>
            </a:fld>
            <a:endParaRPr lang="de-CH"/>
          </a:p>
        </p:txBody>
      </p:sp>
      <p:pic>
        <p:nvPicPr>
          <p:cNvPr id="9" name="Bild 1" descr="IGKU Logo 30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341" y="391667"/>
            <a:ext cx="1002665" cy="1043940"/>
          </a:xfrm>
          <a:prstGeom prst="rect">
            <a:avLst/>
          </a:prstGeom>
          <a:noFill/>
        </p:spPr>
      </p:pic>
      <p:pic>
        <p:nvPicPr>
          <p:cNvPr id="12" name="Inhaltsplatzhalter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21810" y="474449"/>
            <a:ext cx="1446415" cy="1084811"/>
          </a:xfrm>
          <a:prstGeom prst="rect">
            <a:avLst/>
          </a:prstGeom>
        </p:spPr>
      </p:pic>
      <p:sp>
        <p:nvSpPr>
          <p:cNvPr id="13" name="Rechteck 12"/>
          <p:cNvSpPr/>
          <p:nvPr/>
        </p:nvSpPr>
        <p:spPr>
          <a:xfrm>
            <a:off x="8030095" y="326567"/>
            <a:ext cx="1330036" cy="646331"/>
          </a:xfrm>
          <a:prstGeom prst="rect">
            <a:avLst/>
          </a:prstGeom>
        </p:spPr>
        <p:txBody>
          <a:bodyPr wrap="square">
            <a:spAutoFit/>
          </a:bodyPr>
          <a:lstStyle/>
          <a:p>
            <a:r>
              <a:rPr lang="de-CH" b="1" dirty="0" smtClean="0">
                <a:solidFill>
                  <a:schemeClr val="accent1">
                    <a:lumMod val="50000"/>
                  </a:schemeClr>
                </a:solidFill>
              </a:rPr>
              <a:t>  </a:t>
            </a:r>
          </a:p>
          <a:p>
            <a:r>
              <a:rPr lang="de-CH" b="1" dirty="0" smtClean="0">
                <a:solidFill>
                  <a:schemeClr val="accent1">
                    <a:lumMod val="50000"/>
                  </a:schemeClr>
                </a:solidFill>
              </a:rPr>
              <a:t>  Cranio</a:t>
            </a:r>
            <a:endParaRPr lang="de-CH" dirty="0"/>
          </a:p>
        </p:txBody>
      </p:sp>
      <p:pic>
        <p:nvPicPr>
          <p:cNvPr id="14" name="Inhaltsplatzhalter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66773" y="2436437"/>
            <a:ext cx="2939371" cy="2204528"/>
          </a:xfrm>
          <a:prstGeom prst="rect">
            <a:avLst/>
          </a:prstGeom>
        </p:spPr>
      </p:pic>
    </p:spTree>
    <p:extLst>
      <p:ext uri="{BB962C8B-B14F-4D97-AF65-F5344CB8AC3E}">
        <p14:creationId xmlns:p14="http://schemas.microsoft.com/office/powerpoint/2010/main" val="821572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normAutofit fontScale="90000"/>
          </a:bodyPr>
          <a:lstStyle/>
          <a:p>
            <a:r>
              <a:rPr lang="de-CH" dirty="0"/>
              <a:t> </a:t>
            </a:r>
            <a:r>
              <a:rPr lang="de-CH" sz="1200" b="1" dirty="0">
                <a:solidFill>
                  <a:srgbClr val="000000"/>
                </a:solidFill>
                <a:latin typeface="Arial" panose="020B0604020202020204" pitchFamily="34" charset="0"/>
              </a:rPr>
              <a:t/>
            </a:r>
            <a:br>
              <a:rPr lang="de-CH" sz="1200" b="1" dirty="0">
                <a:solidFill>
                  <a:srgbClr val="000000"/>
                </a:solidFill>
                <a:latin typeface="Arial" panose="020B0604020202020204" pitchFamily="34" charset="0"/>
              </a:rPr>
            </a:br>
            <a:r>
              <a:rPr lang="de-CH" sz="1200" b="1" dirty="0" smtClean="0">
                <a:solidFill>
                  <a:srgbClr val="000000"/>
                </a:solidFill>
                <a:latin typeface="Arial" panose="020B0604020202020204" pitchFamily="34" charset="0"/>
              </a:rPr>
              <a:t>                                </a:t>
            </a:r>
            <a:r>
              <a:rPr lang="de-CH" sz="1600" b="1" dirty="0" smtClean="0">
                <a:solidFill>
                  <a:srgbClr val="000000"/>
                </a:solidFill>
                <a:latin typeface="Arial" panose="020B0604020202020204" pitchFamily="34" charset="0"/>
                <a:cs typeface="Arial" panose="020B0604020202020204" pitchFamily="34" charset="0"/>
              </a:rPr>
              <a:t/>
            </a:r>
            <a:br>
              <a:rPr lang="de-CH" sz="1600" b="1" dirty="0" smtClean="0">
                <a:solidFill>
                  <a:srgbClr val="000000"/>
                </a:solidFill>
                <a:latin typeface="Arial" panose="020B0604020202020204" pitchFamily="34" charset="0"/>
                <a:cs typeface="Arial" panose="020B0604020202020204" pitchFamily="34" charset="0"/>
              </a:rPr>
            </a:br>
            <a:r>
              <a:rPr lang="de-CH" sz="1600" b="1" dirty="0" smtClean="0">
                <a:solidFill>
                  <a:srgbClr val="000000"/>
                </a:solidFill>
                <a:latin typeface="Arial" panose="020B0604020202020204" pitchFamily="34" charset="0"/>
                <a:cs typeface="Arial" panose="020B0604020202020204" pitchFamily="34" charset="0"/>
              </a:rPr>
              <a:t>		</a:t>
            </a:r>
            <a:r>
              <a:rPr lang="de-CH" sz="1300" b="1" dirty="0" smtClean="0">
                <a:solidFill>
                  <a:srgbClr val="000000"/>
                </a:solidFill>
                <a:latin typeface="+mn-lt"/>
                <a:cs typeface="Arial" panose="020B0604020202020204" pitchFamily="34" charset="0"/>
              </a:rPr>
              <a:t/>
            </a:r>
            <a:br>
              <a:rPr lang="de-CH" sz="1300" b="1" dirty="0" smtClean="0">
                <a:solidFill>
                  <a:srgbClr val="000000"/>
                </a:solidFill>
                <a:latin typeface="+mn-lt"/>
                <a:cs typeface="Arial" panose="020B0604020202020204" pitchFamily="34" charset="0"/>
              </a:rPr>
            </a:br>
            <a:r>
              <a:rPr lang="de-CH" sz="1300" b="1" dirty="0" smtClean="0">
                <a:solidFill>
                  <a:srgbClr val="000000"/>
                </a:solidFill>
                <a:latin typeface="+mn-lt"/>
                <a:cs typeface="Arial" panose="020B0604020202020204" pitchFamily="34" charset="0"/>
              </a:rPr>
              <a:t>	 </a:t>
            </a:r>
            <a:r>
              <a:rPr lang="de-CH" sz="1400" b="1" dirty="0" smtClean="0">
                <a:solidFill>
                  <a:srgbClr val="000000"/>
                </a:solidFill>
                <a:latin typeface="+mn-lt"/>
              </a:rPr>
              <a:t>IGKU </a:t>
            </a:r>
            <a:r>
              <a:rPr lang="de-CH" sz="1300" b="1" dirty="0" smtClean="0">
                <a:solidFill>
                  <a:srgbClr val="000000"/>
                </a:solidFill>
                <a:latin typeface="+mn-lt"/>
              </a:rPr>
              <a:t>Interessengemeinschaft </a:t>
            </a:r>
            <a:r>
              <a:rPr lang="de-CH" sz="1300" b="1" dirty="0" err="1" smtClean="0">
                <a:solidFill>
                  <a:srgbClr val="000000"/>
                </a:solidFill>
                <a:latin typeface="+mn-lt"/>
              </a:rPr>
              <a:t>Kranio</a:t>
            </a:r>
            <a:r>
              <a:rPr lang="de-CH" sz="1300" b="1" dirty="0" smtClean="0">
                <a:solidFill>
                  <a:srgbClr val="000000"/>
                </a:solidFill>
                <a:latin typeface="+mn-lt"/>
              </a:rPr>
              <a:t> in der </a:t>
            </a:r>
            <a:r>
              <a:rPr lang="de-CH" sz="1300" b="1" dirty="0" smtClean="0">
                <a:solidFill>
                  <a:srgbClr val="000000"/>
                </a:solidFill>
                <a:latin typeface="+mn-lt"/>
                <a:cs typeface="Arial" panose="020B0604020202020204" pitchFamily="34" charset="0"/>
              </a:rPr>
              <a:t>Ukraine </a:t>
            </a:r>
            <a:r>
              <a:rPr lang="de-CH" sz="1600" b="1" dirty="0" smtClean="0">
                <a:solidFill>
                  <a:srgbClr val="000000"/>
                </a:solidFill>
                <a:latin typeface="Arial" panose="020B0604020202020204" pitchFamily="34" charset="0"/>
                <a:cs typeface="Arial" panose="020B0604020202020204" pitchFamily="34" charset="0"/>
              </a:rPr>
              <a:t>		                  							</a:t>
            </a:r>
            <a:br>
              <a:rPr lang="de-CH" sz="1600" b="1" dirty="0" smtClean="0">
                <a:solidFill>
                  <a:srgbClr val="000000"/>
                </a:solidFill>
                <a:latin typeface="Arial" panose="020B0604020202020204" pitchFamily="34" charset="0"/>
                <a:cs typeface="Arial" panose="020B0604020202020204" pitchFamily="34" charset="0"/>
              </a:rPr>
            </a:br>
            <a:r>
              <a:rPr lang="de-CH" sz="1600" b="1" dirty="0">
                <a:solidFill>
                  <a:srgbClr val="000000"/>
                </a:solidFill>
                <a:latin typeface="Arial" panose="020B0604020202020204" pitchFamily="34" charset="0"/>
                <a:cs typeface="Arial" panose="020B0604020202020204" pitchFamily="34" charset="0"/>
              </a:rPr>
              <a:t>	</a:t>
            </a:r>
            <a:r>
              <a:rPr lang="de-CH" sz="1600" b="1" dirty="0" smtClean="0">
                <a:solidFill>
                  <a:srgbClr val="000000"/>
                </a:solidFill>
                <a:latin typeface="Arial" panose="020B0604020202020204" pitchFamily="34" charset="0"/>
                <a:cs typeface="Arial" panose="020B0604020202020204" pitchFamily="34" charset="0"/>
              </a:rPr>
              <a:t>							</a:t>
            </a:r>
            <a:r>
              <a:rPr lang="de-CH" sz="1800" b="1" dirty="0" smtClean="0">
                <a:solidFill>
                  <a:schemeClr val="accent6"/>
                </a:solidFill>
                <a:latin typeface="+mn-lt"/>
                <a:cs typeface="Arial" panose="020B0604020202020204" pitchFamily="34" charset="0"/>
              </a:rPr>
              <a:t>Support </a:t>
            </a:r>
            <a:r>
              <a:rPr lang="de-CH" sz="1800" b="1" dirty="0">
                <a:solidFill>
                  <a:schemeClr val="accent6"/>
                </a:solidFill>
                <a:latin typeface="+mn-lt"/>
                <a:cs typeface="Arial" panose="020B0604020202020204" pitchFamily="34" charset="0"/>
              </a:rPr>
              <a:t>World Wide</a:t>
            </a:r>
            <a:r>
              <a:rPr lang="de-CH" dirty="0"/>
              <a:t/>
            </a:r>
            <a:br>
              <a:rPr lang="de-CH" dirty="0"/>
            </a:br>
            <a:r>
              <a:rPr lang="de-CH" b="1" dirty="0">
                <a:solidFill>
                  <a:srgbClr val="000000"/>
                </a:solidFill>
                <a:latin typeface="Arial" panose="020B0604020202020204" pitchFamily="34" charset="0"/>
              </a:rPr>
              <a:t/>
            </a:r>
            <a:br>
              <a:rPr lang="de-CH" b="1" dirty="0">
                <a:solidFill>
                  <a:srgbClr val="000000"/>
                </a:solidFill>
                <a:latin typeface="Arial" panose="020B0604020202020204" pitchFamily="34" charset="0"/>
              </a:rPr>
            </a:br>
            <a:endParaRPr lang="de-CH" dirty="0"/>
          </a:p>
        </p:txBody>
      </p:sp>
      <p:sp>
        <p:nvSpPr>
          <p:cNvPr id="10" name="Inhaltsplatzhalter 9"/>
          <p:cNvSpPr>
            <a:spLocks noGrp="1"/>
          </p:cNvSpPr>
          <p:nvPr>
            <p:ph idx="1"/>
          </p:nvPr>
        </p:nvSpPr>
        <p:spPr/>
        <p:txBody>
          <a:bodyPr>
            <a:normAutofit fontScale="92500"/>
          </a:bodyPr>
          <a:lstStyle/>
          <a:p>
            <a:r>
              <a:rPr lang="de-CH" dirty="0" smtClean="0"/>
              <a:t>Projekte ab 2016</a:t>
            </a:r>
          </a:p>
          <a:p>
            <a:r>
              <a:rPr lang="de-CH" dirty="0" smtClean="0"/>
              <a:t>Neue Projekte, die das Projekt in der Ukraine ablösen</a:t>
            </a:r>
          </a:p>
          <a:p>
            <a:r>
              <a:rPr lang="de-CH" dirty="0" smtClean="0"/>
              <a:t>Neue Statuten</a:t>
            </a:r>
          </a:p>
          <a:p>
            <a:r>
              <a:rPr lang="de-CH" dirty="0" smtClean="0"/>
              <a:t>Neuer Name</a:t>
            </a:r>
          </a:p>
          <a:p>
            <a:r>
              <a:rPr lang="de-CH" dirty="0" smtClean="0"/>
              <a:t>Neues Logo</a:t>
            </a:r>
          </a:p>
          <a:p>
            <a:r>
              <a:rPr lang="de-CH" dirty="0" smtClean="0"/>
              <a:t>Neue Akteure im Vorstand und weitere Unterstützung seitens Mitglieder</a:t>
            </a:r>
          </a:p>
          <a:p>
            <a:r>
              <a:rPr lang="de-CH" dirty="0" smtClean="0"/>
              <a:t>Aufnahme neuer Mitglieder</a:t>
            </a:r>
          </a:p>
          <a:p>
            <a:r>
              <a:rPr lang="de-CH" dirty="0" smtClean="0"/>
              <a:t>Suche nach Sponsoren und unterstützenden Institutionen (z.B. Cranio Suisse®)</a:t>
            </a:r>
            <a:endParaRPr lang="de-CH" dirty="0"/>
          </a:p>
        </p:txBody>
      </p:sp>
      <p:sp>
        <p:nvSpPr>
          <p:cNvPr id="4" name="Datumsplatzhalter 3"/>
          <p:cNvSpPr>
            <a:spLocks noGrp="1"/>
          </p:cNvSpPr>
          <p:nvPr>
            <p:ph type="dt" sz="half" idx="10"/>
          </p:nvPr>
        </p:nvSpPr>
        <p:spPr/>
        <p:txBody>
          <a:bodyPr/>
          <a:lstStyle/>
          <a:p>
            <a:r>
              <a:rPr lang="de-DE" smtClean="0"/>
              <a:t>30.12.2015</a:t>
            </a:r>
            <a:endParaRPr lang="de-CH"/>
          </a:p>
        </p:txBody>
      </p:sp>
      <p:sp>
        <p:nvSpPr>
          <p:cNvPr id="5" name="Fußzeilenplatzhalter 4"/>
          <p:cNvSpPr>
            <a:spLocks noGrp="1"/>
          </p:cNvSpPr>
          <p:nvPr>
            <p:ph type="ftr" sz="quarter" idx="11"/>
          </p:nvPr>
        </p:nvSpPr>
        <p:spPr/>
        <p:txBody>
          <a:bodyPr/>
          <a:lstStyle/>
          <a:p>
            <a:r>
              <a:rPr lang="de-CH" smtClean="0"/>
              <a:t>Cranio Support World Wide</a:t>
            </a:r>
            <a:endParaRPr lang="de-CH"/>
          </a:p>
        </p:txBody>
      </p:sp>
      <p:sp>
        <p:nvSpPr>
          <p:cNvPr id="6" name="Foliennummernplatzhalter 5"/>
          <p:cNvSpPr>
            <a:spLocks noGrp="1"/>
          </p:cNvSpPr>
          <p:nvPr>
            <p:ph type="sldNum" sz="quarter" idx="12"/>
          </p:nvPr>
        </p:nvSpPr>
        <p:spPr/>
        <p:txBody>
          <a:bodyPr/>
          <a:lstStyle/>
          <a:p>
            <a:fld id="{2C47D7BD-3654-46A5-8280-E553688B6CBD}" type="slidenum">
              <a:rPr lang="de-CH" smtClean="0"/>
              <a:t>10</a:t>
            </a:fld>
            <a:endParaRPr lang="de-CH"/>
          </a:p>
        </p:txBody>
      </p:sp>
      <p:pic>
        <p:nvPicPr>
          <p:cNvPr id="9" name="Bild 1" descr="IGKU Logo 30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341" y="391667"/>
            <a:ext cx="1002665" cy="1043940"/>
          </a:xfrm>
          <a:prstGeom prst="rect">
            <a:avLst/>
          </a:prstGeom>
          <a:noFill/>
        </p:spPr>
      </p:pic>
      <p:pic>
        <p:nvPicPr>
          <p:cNvPr id="12" name="Inhaltsplatzhalter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21810" y="474449"/>
            <a:ext cx="1446415" cy="1084811"/>
          </a:xfrm>
          <a:prstGeom prst="rect">
            <a:avLst/>
          </a:prstGeom>
        </p:spPr>
      </p:pic>
      <p:sp>
        <p:nvSpPr>
          <p:cNvPr id="13" name="Rechteck 12"/>
          <p:cNvSpPr/>
          <p:nvPr/>
        </p:nvSpPr>
        <p:spPr>
          <a:xfrm>
            <a:off x="8030095" y="326567"/>
            <a:ext cx="1330036" cy="646331"/>
          </a:xfrm>
          <a:prstGeom prst="rect">
            <a:avLst/>
          </a:prstGeom>
        </p:spPr>
        <p:txBody>
          <a:bodyPr wrap="square">
            <a:spAutoFit/>
          </a:bodyPr>
          <a:lstStyle/>
          <a:p>
            <a:r>
              <a:rPr lang="de-CH" b="1" dirty="0" smtClean="0">
                <a:solidFill>
                  <a:schemeClr val="accent1">
                    <a:lumMod val="50000"/>
                  </a:schemeClr>
                </a:solidFill>
              </a:rPr>
              <a:t>  </a:t>
            </a:r>
          </a:p>
          <a:p>
            <a:r>
              <a:rPr lang="de-CH" b="1" dirty="0" smtClean="0">
                <a:solidFill>
                  <a:schemeClr val="accent1">
                    <a:lumMod val="50000"/>
                  </a:schemeClr>
                </a:solidFill>
              </a:rPr>
              <a:t>  Cranio</a:t>
            </a:r>
            <a:endParaRPr lang="de-CH" dirty="0"/>
          </a:p>
        </p:txBody>
      </p:sp>
    </p:spTree>
    <p:extLst>
      <p:ext uri="{BB962C8B-B14F-4D97-AF65-F5344CB8AC3E}">
        <p14:creationId xmlns:p14="http://schemas.microsoft.com/office/powerpoint/2010/main" val="1691647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normAutofit fontScale="90000"/>
          </a:bodyPr>
          <a:lstStyle/>
          <a:p>
            <a:r>
              <a:rPr lang="de-CH" dirty="0"/>
              <a:t> </a:t>
            </a:r>
            <a:r>
              <a:rPr lang="de-CH" sz="1200" b="1" dirty="0">
                <a:solidFill>
                  <a:srgbClr val="000000"/>
                </a:solidFill>
                <a:latin typeface="Arial" panose="020B0604020202020204" pitchFamily="34" charset="0"/>
              </a:rPr>
              <a:t/>
            </a:r>
            <a:br>
              <a:rPr lang="de-CH" sz="1200" b="1" dirty="0">
                <a:solidFill>
                  <a:srgbClr val="000000"/>
                </a:solidFill>
                <a:latin typeface="Arial" panose="020B0604020202020204" pitchFamily="34" charset="0"/>
              </a:rPr>
            </a:br>
            <a:r>
              <a:rPr lang="de-CH" sz="1200" b="1" dirty="0" smtClean="0">
                <a:solidFill>
                  <a:srgbClr val="000000"/>
                </a:solidFill>
                <a:latin typeface="Arial" panose="020B0604020202020204" pitchFamily="34" charset="0"/>
              </a:rPr>
              <a:t>                                </a:t>
            </a:r>
            <a:r>
              <a:rPr lang="de-CH" sz="1600" b="1" dirty="0" smtClean="0">
                <a:solidFill>
                  <a:srgbClr val="000000"/>
                </a:solidFill>
                <a:latin typeface="Arial" panose="020B0604020202020204" pitchFamily="34" charset="0"/>
                <a:cs typeface="Arial" panose="020B0604020202020204" pitchFamily="34" charset="0"/>
              </a:rPr>
              <a:t/>
            </a:r>
            <a:br>
              <a:rPr lang="de-CH" sz="1600" b="1" dirty="0" smtClean="0">
                <a:solidFill>
                  <a:srgbClr val="000000"/>
                </a:solidFill>
                <a:latin typeface="Arial" panose="020B0604020202020204" pitchFamily="34" charset="0"/>
                <a:cs typeface="Arial" panose="020B0604020202020204" pitchFamily="34" charset="0"/>
              </a:rPr>
            </a:br>
            <a:r>
              <a:rPr lang="de-CH" sz="1600" b="1" dirty="0" smtClean="0">
                <a:solidFill>
                  <a:srgbClr val="000000"/>
                </a:solidFill>
                <a:latin typeface="Arial" panose="020B0604020202020204" pitchFamily="34" charset="0"/>
                <a:cs typeface="Arial" panose="020B0604020202020204" pitchFamily="34" charset="0"/>
              </a:rPr>
              <a:t>		</a:t>
            </a:r>
            <a:r>
              <a:rPr lang="de-CH" sz="1300" b="1" dirty="0" smtClean="0">
                <a:solidFill>
                  <a:srgbClr val="000000"/>
                </a:solidFill>
                <a:latin typeface="+mn-lt"/>
                <a:cs typeface="Arial" panose="020B0604020202020204" pitchFamily="34" charset="0"/>
              </a:rPr>
              <a:t/>
            </a:r>
            <a:br>
              <a:rPr lang="de-CH" sz="1300" b="1" dirty="0" smtClean="0">
                <a:solidFill>
                  <a:srgbClr val="000000"/>
                </a:solidFill>
                <a:latin typeface="+mn-lt"/>
                <a:cs typeface="Arial" panose="020B0604020202020204" pitchFamily="34" charset="0"/>
              </a:rPr>
            </a:br>
            <a:r>
              <a:rPr lang="de-CH" sz="1300" b="1" dirty="0" smtClean="0">
                <a:solidFill>
                  <a:srgbClr val="000000"/>
                </a:solidFill>
                <a:latin typeface="+mn-lt"/>
                <a:cs typeface="Arial" panose="020B0604020202020204" pitchFamily="34" charset="0"/>
              </a:rPr>
              <a:t>	 </a:t>
            </a:r>
            <a:r>
              <a:rPr lang="de-CH" sz="1400" b="1" dirty="0" smtClean="0">
                <a:solidFill>
                  <a:srgbClr val="000000"/>
                </a:solidFill>
                <a:latin typeface="+mn-lt"/>
              </a:rPr>
              <a:t>IGKU </a:t>
            </a:r>
            <a:r>
              <a:rPr lang="de-CH" sz="1300" b="1" dirty="0" smtClean="0">
                <a:solidFill>
                  <a:srgbClr val="000000"/>
                </a:solidFill>
                <a:latin typeface="+mn-lt"/>
              </a:rPr>
              <a:t>Interessengemeinschaft </a:t>
            </a:r>
            <a:r>
              <a:rPr lang="de-CH" sz="1300" b="1" dirty="0" err="1" smtClean="0">
                <a:solidFill>
                  <a:srgbClr val="000000"/>
                </a:solidFill>
                <a:latin typeface="+mn-lt"/>
              </a:rPr>
              <a:t>Kranio</a:t>
            </a:r>
            <a:r>
              <a:rPr lang="de-CH" sz="1300" b="1" dirty="0" smtClean="0">
                <a:solidFill>
                  <a:srgbClr val="000000"/>
                </a:solidFill>
                <a:latin typeface="+mn-lt"/>
              </a:rPr>
              <a:t> in der </a:t>
            </a:r>
            <a:r>
              <a:rPr lang="de-CH" sz="1300" b="1" dirty="0" smtClean="0">
                <a:solidFill>
                  <a:srgbClr val="000000"/>
                </a:solidFill>
                <a:latin typeface="+mn-lt"/>
                <a:cs typeface="Arial" panose="020B0604020202020204" pitchFamily="34" charset="0"/>
              </a:rPr>
              <a:t>Ukraine </a:t>
            </a:r>
            <a:r>
              <a:rPr lang="de-CH" sz="1600" b="1" dirty="0" smtClean="0">
                <a:solidFill>
                  <a:srgbClr val="000000"/>
                </a:solidFill>
                <a:latin typeface="Arial" panose="020B0604020202020204" pitchFamily="34" charset="0"/>
                <a:cs typeface="Arial" panose="020B0604020202020204" pitchFamily="34" charset="0"/>
              </a:rPr>
              <a:t>		                  							</a:t>
            </a:r>
            <a:br>
              <a:rPr lang="de-CH" sz="1600" b="1" dirty="0" smtClean="0">
                <a:solidFill>
                  <a:srgbClr val="000000"/>
                </a:solidFill>
                <a:latin typeface="Arial" panose="020B0604020202020204" pitchFamily="34" charset="0"/>
                <a:cs typeface="Arial" panose="020B0604020202020204" pitchFamily="34" charset="0"/>
              </a:rPr>
            </a:br>
            <a:r>
              <a:rPr lang="de-CH" sz="1600" b="1" dirty="0">
                <a:solidFill>
                  <a:srgbClr val="000000"/>
                </a:solidFill>
                <a:latin typeface="Arial" panose="020B0604020202020204" pitchFamily="34" charset="0"/>
                <a:cs typeface="Arial" panose="020B0604020202020204" pitchFamily="34" charset="0"/>
              </a:rPr>
              <a:t>	</a:t>
            </a:r>
            <a:r>
              <a:rPr lang="de-CH" sz="1600" b="1" dirty="0" smtClean="0">
                <a:solidFill>
                  <a:srgbClr val="000000"/>
                </a:solidFill>
                <a:latin typeface="Arial" panose="020B0604020202020204" pitchFamily="34" charset="0"/>
                <a:cs typeface="Arial" panose="020B0604020202020204" pitchFamily="34" charset="0"/>
              </a:rPr>
              <a:t>							</a:t>
            </a:r>
            <a:r>
              <a:rPr lang="de-CH" sz="1800" b="1" dirty="0" smtClean="0">
                <a:solidFill>
                  <a:schemeClr val="accent6"/>
                </a:solidFill>
                <a:latin typeface="+mn-lt"/>
                <a:cs typeface="Arial" panose="020B0604020202020204" pitchFamily="34" charset="0"/>
              </a:rPr>
              <a:t>Support </a:t>
            </a:r>
            <a:r>
              <a:rPr lang="de-CH" sz="1800" b="1" dirty="0">
                <a:solidFill>
                  <a:schemeClr val="accent6"/>
                </a:solidFill>
                <a:latin typeface="+mn-lt"/>
                <a:cs typeface="Arial" panose="020B0604020202020204" pitchFamily="34" charset="0"/>
              </a:rPr>
              <a:t>World Wide</a:t>
            </a:r>
            <a:r>
              <a:rPr lang="de-CH" dirty="0"/>
              <a:t/>
            </a:r>
            <a:br>
              <a:rPr lang="de-CH" dirty="0"/>
            </a:br>
            <a:r>
              <a:rPr lang="de-CH" b="1" dirty="0">
                <a:solidFill>
                  <a:srgbClr val="000000"/>
                </a:solidFill>
                <a:latin typeface="Arial" panose="020B0604020202020204" pitchFamily="34" charset="0"/>
              </a:rPr>
              <a:t/>
            </a:r>
            <a:br>
              <a:rPr lang="de-CH" b="1" dirty="0">
                <a:solidFill>
                  <a:srgbClr val="000000"/>
                </a:solidFill>
                <a:latin typeface="Arial" panose="020B0604020202020204" pitchFamily="34" charset="0"/>
              </a:rPr>
            </a:br>
            <a:endParaRPr lang="de-CH" dirty="0"/>
          </a:p>
        </p:txBody>
      </p:sp>
      <p:sp>
        <p:nvSpPr>
          <p:cNvPr id="10" name="Inhaltsplatzhalter 9"/>
          <p:cNvSpPr>
            <a:spLocks noGrp="1"/>
          </p:cNvSpPr>
          <p:nvPr>
            <p:ph idx="1"/>
          </p:nvPr>
        </p:nvSpPr>
        <p:spPr>
          <a:xfrm>
            <a:off x="854826" y="1767436"/>
            <a:ext cx="10515600" cy="4351338"/>
          </a:xfrm>
        </p:spPr>
        <p:txBody>
          <a:bodyPr>
            <a:normAutofit lnSpcReduction="10000"/>
          </a:bodyPr>
          <a:lstStyle/>
          <a:p>
            <a:r>
              <a:rPr lang="de-CH" dirty="0" smtClean="0"/>
              <a:t>Projekte die das Ukraine-Projekt ablösen könnten</a:t>
            </a:r>
          </a:p>
          <a:p>
            <a:r>
              <a:rPr lang="de-CH" dirty="0" smtClean="0"/>
              <a:t>Das Projekt, wegen welchem wir am 16.01.2016 nach Luzern gereist sind</a:t>
            </a:r>
          </a:p>
          <a:p>
            <a:r>
              <a:rPr lang="de-DE" dirty="0" smtClean="0"/>
              <a:t>Verein Rumänien Hilfe</a:t>
            </a:r>
            <a:endParaRPr lang="de-CH" dirty="0"/>
          </a:p>
          <a:p>
            <a:endParaRPr lang="de-CH" dirty="0" smtClean="0"/>
          </a:p>
          <a:p>
            <a:endParaRPr lang="de-CH" dirty="0"/>
          </a:p>
          <a:p>
            <a:pPr lvl="0"/>
            <a:r>
              <a:rPr lang="de-CH" dirty="0" smtClean="0"/>
              <a:t>Der Vorstand ist im </a:t>
            </a:r>
            <a:r>
              <a:rPr lang="de-CH" dirty="0"/>
              <a:t>Gespräch mit einem Schweizer, der in Marokko ein Kinderdorf aufbaut und sich für eine Zusammenarbeit mit </a:t>
            </a:r>
            <a:r>
              <a:rPr lang="de-CH" dirty="0" smtClean="0"/>
              <a:t>Cranio Support World Wide </a:t>
            </a:r>
            <a:r>
              <a:rPr lang="de-CH" dirty="0"/>
              <a:t>interessiert. Eine erste Begegnung vor Ort </a:t>
            </a:r>
            <a:r>
              <a:rPr lang="de-CH" dirty="0" smtClean="0"/>
              <a:t>wird Ende März/Anfang April </a:t>
            </a:r>
            <a:r>
              <a:rPr lang="de-CH" dirty="0"/>
              <a:t>2016 </a:t>
            </a:r>
            <a:r>
              <a:rPr lang="de-CH" dirty="0" smtClean="0"/>
              <a:t>stattfinden.</a:t>
            </a:r>
            <a:endParaRPr lang="de-CH" dirty="0"/>
          </a:p>
          <a:p>
            <a:endParaRPr lang="de-CH" dirty="0" smtClean="0"/>
          </a:p>
          <a:p>
            <a:endParaRPr lang="de-CH" dirty="0"/>
          </a:p>
        </p:txBody>
      </p:sp>
      <p:sp>
        <p:nvSpPr>
          <p:cNvPr id="4" name="Datumsplatzhalter 3"/>
          <p:cNvSpPr>
            <a:spLocks noGrp="1"/>
          </p:cNvSpPr>
          <p:nvPr>
            <p:ph type="dt" sz="half" idx="10"/>
          </p:nvPr>
        </p:nvSpPr>
        <p:spPr/>
        <p:txBody>
          <a:bodyPr/>
          <a:lstStyle/>
          <a:p>
            <a:r>
              <a:rPr lang="de-DE" smtClean="0"/>
              <a:t>30.12.2015</a:t>
            </a:r>
            <a:endParaRPr lang="de-CH"/>
          </a:p>
        </p:txBody>
      </p:sp>
      <p:sp>
        <p:nvSpPr>
          <p:cNvPr id="5" name="Fußzeilenplatzhalter 4"/>
          <p:cNvSpPr>
            <a:spLocks noGrp="1"/>
          </p:cNvSpPr>
          <p:nvPr>
            <p:ph type="ftr" sz="quarter" idx="11"/>
          </p:nvPr>
        </p:nvSpPr>
        <p:spPr/>
        <p:txBody>
          <a:bodyPr/>
          <a:lstStyle/>
          <a:p>
            <a:r>
              <a:rPr lang="de-CH" smtClean="0"/>
              <a:t>Cranio Support World Wide</a:t>
            </a:r>
            <a:endParaRPr lang="de-CH"/>
          </a:p>
        </p:txBody>
      </p:sp>
      <p:sp>
        <p:nvSpPr>
          <p:cNvPr id="6" name="Foliennummernplatzhalter 5"/>
          <p:cNvSpPr>
            <a:spLocks noGrp="1"/>
          </p:cNvSpPr>
          <p:nvPr>
            <p:ph type="sldNum" sz="quarter" idx="12"/>
          </p:nvPr>
        </p:nvSpPr>
        <p:spPr/>
        <p:txBody>
          <a:bodyPr/>
          <a:lstStyle/>
          <a:p>
            <a:fld id="{2C47D7BD-3654-46A5-8280-E553688B6CBD}" type="slidenum">
              <a:rPr lang="de-CH" smtClean="0"/>
              <a:t>11</a:t>
            </a:fld>
            <a:endParaRPr lang="de-CH"/>
          </a:p>
        </p:txBody>
      </p:sp>
      <p:pic>
        <p:nvPicPr>
          <p:cNvPr id="9" name="Bild 1" descr="IGKU Logo 30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341" y="391667"/>
            <a:ext cx="1002665" cy="1043940"/>
          </a:xfrm>
          <a:prstGeom prst="rect">
            <a:avLst/>
          </a:prstGeom>
          <a:noFill/>
        </p:spPr>
      </p:pic>
      <p:pic>
        <p:nvPicPr>
          <p:cNvPr id="12" name="Inhaltsplatzhalter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21810" y="474449"/>
            <a:ext cx="1446415" cy="1084811"/>
          </a:xfrm>
          <a:prstGeom prst="rect">
            <a:avLst/>
          </a:prstGeom>
        </p:spPr>
      </p:pic>
      <p:sp>
        <p:nvSpPr>
          <p:cNvPr id="13" name="Rechteck 12"/>
          <p:cNvSpPr/>
          <p:nvPr/>
        </p:nvSpPr>
        <p:spPr>
          <a:xfrm>
            <a:off x="8030095" y="326567"/>
            <a:ext cx="1330036" cy="646331"/>
          </a:xfrm>
          <a:prstGeom prst="rect">
            <a:avLst/>
          </a:prstGeom>
        </p:spPr>
        <p:txBody>
          <a:bodyPr wrap="square">
            <a:spAutoFit/>
          </a:bodyPr>
          <a:lstStyle/>
          <a:p>
            <a:r>
              <a:rPr lang="de-CH" b="1" dirty="0" smtClean="0">
                <a:solidFill>
                  <a:schemeClr val="accent1">
                    <a:lumMod val="50000"/>
                  </a:schemeClr>
                </a:solidFill>
              </a:rPr>
              <a:t>  </a:t>
            </a:r>
          </a:p>
          <a:p>
            <a:r>
              <a:rPr lang="de-CH" b="1" dirty="0" smtClean="0">
                <a:solidFill>
                  <a:schemeClr val="accent1">
                    <a:lumMod val="50000"/>
                  </a:schemeClr>
                </a:solidFill>
              </a:rPr>
              <a:t>  Cranio</a:t>
            </a:r>
            <a:endParaRPr lang="de-CH" dirty="0"/>
          </a:p>
        </p:txBody>
      </p:sp>
      <p:pic>
        <p:nvPicPr>
          <p:cNvPr id="11" name="Bild 4" descr="Kinderdorf Marrakech"/>
          <p:cNvPicPr/>
          <p:nvPr/>
        </p:nvPicPr>
        <p:blipFill>
          <a:blip r:embed="rId4">
            <a:extLst>
              <a:ext uri="{28A0092B-C50C-407E-A947-70E740481C1C}">
                <a14:useLocalDpi xmlns:a14="http://schemas.microsoft.com/office/drawing/2010/main" val="0"/>
              </a:ext>
            </a:extLst>
          </a:blip>
          <a:srcRect/>
          <a:stretch>
            <a:fillRect/>
          </a:stretch>
        </p:blipFill>
        <p:spPr bwMode="auto">
          <a:xfrm>
            <a:off x="10886297" y="3761336"/>
            <a:ext cx="1076325" cy="1047750"/>
          </a:xfrm>
          <a:prstGeom prst="rect">
            <a:avLst/>
          </a:prstGeom>
          <a:noFill/>
          <a:ln>
            <a:noFill/>
          </a:ln>
        </p:spPr>
      </p:pic>
      <p:pic>
        <p:nvPicPr>
          <p:cNvPr id="14" name="Bild 2" descr="http://www.tiroler-grauvieh.at/uploads/RTEmagicC_rumaenien_1.jpg.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60394" y="3049412"/>
            <a:ext cx="1533525" cy="1069975"/>
          </a:xfrm>
          <a:prstGeom prst="rect">
            <a:avLst/>
          </a:prstGeom>
          <a:noFill/>
          <a:ln>
            <a:noFill/>
          </a:ln>
        </p:spPr>
      </p:pic>
    </p:spTree>
    <p:extLst>
      <p:ext uri="{BB962C8B-B14F-4D97-AF65-F5344CB8AC3E}">
        <p14:creationId xmlns:p14="http://schemas.microsoft.com/office/powerpoint/2010/main" val="2727077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normAutofit fontScale="90000"/>
          </a:bodyPr>
          <a:lstStyle/>
          <a:p>
            <a:r>
              <a:rPr lang="de-CH" dirty="0"/>
              <a:t> </a:t>
            </a:r>
            <a:r>
              <a:rPr lang="de-CH" sz="1200" b="1" dirty="0">
                <a:solidFill>
                  <a:srgbClr val="000000"/>
                </a:solidFill>
                <a:latin typeface="Arial" panose="020B0604020202020204" pitchFamily="34" charset="0"/>
              </a:rPr>
              <a:t/>
            </a:r>
            <a:br>
              <a:rPr lang="de-CH" sz="1200" b="1" dirty="0">
                <a:solidFill>
                  <a:srgbClr val="000000"/>
                </a:solidFill>
                <a:latin typeface="Arial" panose="020B0604020202020204" pitchFamily="34" charset="0"/>
              </a:rPr>
            </a:br>
            <a:r>
              <a:rPr lang="de-CH" sz="1200" b="1" dirty="0" smtClean="0">
                <a:solidFill>
                  <a:srgbClr val="000000"/>
                </a:solidFill>
                <a:latin typeface="Arial" panose="020B0604020202020204" pitchFamily="34" charset="0"/>
              </a:rPr>
              <a:t>                                </a:t>
            </a:r>
            <a:r>
              <a:rPr lang="de-CH" sz="1600" b="1" dirty="0" smtClean="0">
                <a:solidFill>
                  <a:srgbClr val="000000"/>
                </a:solidFill>
                <a:latin typeface="Arial" panose="020B0604020202020204" pitchFamily="34" charset="0"/>
                <a:cs typeface="Arial" panose="020B0604020202020204" pitchFamily="34" charset="0"/>
              </a:rPr>
              <a:t/>
            </a:r>
            <a:br>
              <a:rPr lang="de-CH" sz="1600" b="1" dirty="0" smtClean="0">
                <a:solidFill>
                  <a:srgbClr val="000000"/>
                </a:solidFill>
                <a:latin typeface="Arial" panose="020B0604020202020204" pitchFamily="34" charset="0"/>
                <a:cs typeface="Arial" panose="020B0604020202020204" pitchFamily="34" charset="0"/>
              </a:rPr>
            </a:br>
            <a:r>
              <a:rPr lang="de-CH" sz="1600" b="1" dirty="0" smtClean="0">
                <a:solidFill>
                  <a:srgbClr val="000000"/>
                </a:solidFill>
                <a:latin typeface="Arial" panose="020B0604020202020204" pitchFamily="34" charset="0"/>
                <a:cs typeface="Arial" panose="020B0604020202020204" pitchFamily="34" charset="0"/>
              </a:rPr>
              <a:t>		</a:t>
            </a:r>
            <a:r>
              <a:rPr lang="de-CH" sz="1300" b="1" dirty="0" smtClean="0">
                <a:solidFill>
                  <a:srgbClr val="000000"/>
                </a:solidFill>
                <a:latin typeface="+mn-lt"/>
                <a:cs typeface="Arial" panose="020B0604020202020204" pitchFamily="34" charset="0"/>
              </a:rPr>
              <a:t/>
            </a:r>
            <a:br>
              <a:rPr lang="de-CH" sz="1300" b="1" dirty="0" smtClean="0">
                <a:solidFill>
                  <a:srgbClr val="000000"/>
                </a:solidFill>
                <a:latin typeface="+mn-lt"/>
                <a:cs typeface="Arial" panose="020B0604020202020204" pitchFamily="34" charset="0"/>
              </a:rPr>
            </a:br>
            <a:r>
              <a:rPr lang="de-CH" sz="1300" b="1" dirty="0" smtClean="0">
                <a:solidFill>
                  <a:srgbClr val="000000"/>
                </a:solidFill>
                <a:latin typeface="+mn-lt"/>
                <a:cs typeface="Arial" panose="020B0604020202020204" pitchFamily="34" charset="0"/>
              </a:rPr>
              <a:t>	 </a:t>
            </a:r>
            <a:r>
              <a:rPr lang="de-CH" sz="1400" b="1" dirty="0" smtClean="0">
                <a:solidFill>
                  <a:srgbClr val="000000"/>
                </a:solidFill>
                <a:latin typeface="+mn-lt"/>
              </a:rPr>
              <a:t>IGKU </a:t>
            </a:r>
            <a:r>
              <a:rPr lang="de-CH" sz="1300" b="1" dirty="0" smtClean="0">
                <a:solidFill>
                  <a:srgbClr val="000000"/>
                </a:solidFill>
                <a:latin typeface="+mn-lt"/>
              </a:rPr>
              <a:t>Interessengemeinschaft </a:t>
            </a:r>
            <a:r>
              <a:rPr lang="de-CH" sz="1300" b="1" dirty="0" err="1" smtClean="0">
                <a:solidFill>
                  <a:srgbClr val="000000"/>
                </a:solidFill>
                <a:latin typeface="+mn-lt"/>
              </a:rPr>
              <a:t>Kranio</a:t>
            </a:r>
            <a:r>
              <a:rPr lang="de-CH" sz="1300" b="1" dirty="0" smtClean="0">
                <a:solidFill>
                  <a:srgbClr val="000000"/>
                </a:solidFill>
                <a:latin typeface="+mn-lt"/>
              </a:rPr>
              <a:t> in der </a:t>
            </a:r>
            <a:r>
              <a:rPr lang="de-CH" sz="1300" b="1" dirty="0" smtClean="0">
                <a:solidFill>
                  <a:srgbClr val="000000"/>
                </a:solidFill>
                <a:latin typeface="+mn-lt"/>
                <a:cs typeface="Arial" panose="020B0604020202020204" pitchFamily="34" charset="0"/>
              </a:rPr>
              <a:t>Ukraine </a:t>
            </a:r>
            <a:r>
              <a:rPr lang="de-CH" sz="1600" b="1" dirty="0" smtClean="0">
                <a:solidFill>
                  <a:srgbClr val="000000"/>
                </a:solidFill>
                <a:latin typeface="Arial" panose="020B0604020202020204" pitchFamily="34" charset="0"/>
                <a:cs typeface="Arial" panose="020B0604020202020204" pitchFamily="34" charset="0"/>
              </a:rPr>
              <a:t>		                  							</a:t>
            </a:r>
            <a:br>
              <a:rPr lang="de-CH" sz="1600" b="1" dirty="0" smtClean="0">
                <a:solidFill>
                  <a:srgbClr val="000000"/>
                </a:solidFill>
                <a:latin typeface="Arial" panose="020B0604020202020204" pitchFamily="34" charset="0"/>
                <a:cs typeface="Arial" panose="020B0604020202020204" pitchFamily="34" charset="0"/>
              </a:rPr>
            </a:br>
            <a:r>
              <a:rPr lang="de-CH" sz="1600" b="1" dirty="0">
                <a:solidFill>
                  <a:srgbClr val="000000"/>
                </a:solidFill>
                <a:latin typeface="Arial" panose="020B0604020202020204" pitchFamily="34" charset="0"/>
                <a:cs typeface="Arial" panose="020B0604020202020204" pitchFamily="34" charset="0"/>
              </a:rPr>
              <a:t>	</a:t>
            </a:r>
            <a:r>
              <a:rPr lang="de-CH" sz="1600" b="1" dirty="0" smtClean="0">
                <a:solidFill>
                  <a:srgbClr val="000000"/>
                </a:solidFill>
                <a:latin typeface="Arial" panose="020B0604020202020204" pitchFamily="34" charset="0"/>
                <a:cs typeface="Arial" panose="020B0604020202020204" pitchFamily="34" charset="0"/>
              </a:rPr>
              <a:t>							</a:t>
            </a:r>
            <a:r>
              <a:rPr lang="de-CH" sz="1800" b="1" dirty="0" smtClean="0">
                <a:solidFill>
                  <a:schemeClr val="accent6"/>
                </a:solidFill>
                <a:latin typeface="+mn-lt"/>
                <a:cs typeface="Arial" panose="020B0604020202020204" pitchFamily="34" charset="0"/>
              </a:rPr>
              <a:t>Support </a:t>
            </a:r>
            <a:r>
              <a:rPr lang="de-CH" sz="1800" b="1" dirty="0">
                <a:solidFill>
                  <a:schemeClr val="accent6"/>
                </a:solidFill>
                <a:latin typeface="+mn-lt"/>
                <a:cs typeface="Arial" panose="020B0604020202020204" pitchFamily="34" charset="0"/>
              </a:rPr>
              <a:t>World Wide</a:t>
            </a:r>
            <a:r>
              <a:rPr lang="de-CH" dirty="0"/>
              <a:t/>
            </a:r>
            <a:br>
              <a:rPr lang="de-CH" dirty="0"/>
            </a:br>
            <a:r>
              <a:rPr lang="de-CH" b="1" dirty="0">
                <a:solidFill>
                  <a:srgbClr val="000000"/>
                </a:solidFill>
                <a:latin typeface="Arial" panose="020B0604020202020204" pitchFamily="34" charset="0"/>
              </a:rPr>
              <a:t/>
            </a:r>
            <a:br>
              <a:rPr lang="de-CH" b="1" dirty="0">
                <a:solidFill>
                  <a:srgbClr val="000000"/>
                </a:solidFill>
                <a:latin typeface="Arial" panose="020B0604020202020204" pitchFamily="34" charset="0"/>
              </a:rPr>
            </a:br>
            <a:endParaRPr lang="de-CH" dirty="0"/>
          </a:p>
        </p:txBody>
      </p:sp>
      <p:sp>
        <p:nvSpPr>
          <p:cNvPr id="10" name="Inhaltsplatzhalter 9"/>
          <p:cNvSpPr>
            <a:spLocks noGrp="1"/>
          </p:cNvSpPr>
          <p:nvPr>
            <p:ph idx="1"/>
          </p:nvPr>
        </p:nvSpPr>
        <p:spPr/>
        <p:txBody>
          <a:bodyPr/>
          <a:lstStyle/>
          <a:p>
            <a:endParaRPr lang="de-CH" dirty="0"/>
          </a:p>
        </p:txBody>
      </p:sp>
      <p:sp>
        <p:nvSpPr>
          <p:cNvPr id="4" name="Datumsplatzhalter 3"/>
          <p:cNvSpPr>
            <a:spLocks noGrp="1"/>
          </p:cNvSpPr>
          <p:nvPr>
            <p:ph type="dt" sz="half" idx="10"/>
          </p:nvPr>
        </p:nvSpPr>
        <p:spPr/>
        <p:txBody>
          <a:bodyPr/>
          <a:lstStyle/>
          <a:p>
            <a:r>
              <a:rPr lang="de-DE" smtClean="0"/>
              <a:t>30.12.2015</a:t>
            </a:r>
            <a:endParaRPr lang="de-CH"/>
          </a:p>
        </p:txBody>
      </p:sp>
      <p:sp>
        <p:nvSpPr>
          <p:cNvPr id="5" name="Fußzeilenplatzhalter 4"/>
          <p:cNvSpPr>
            <a:spLocks noGrp="1"/>
          </p:cNvSpPr>
          <p:nvPr>
            <p:ph type="ftr" sz="quarter" idx="11"/>
          </p:nvPr>
        </p:nvSpPr>
        <p:spPr/>
        <p:txBody>
          <a:bodyPr/>
          <a:lstStyle/>
          <a:p>
            <a:r>
              <a:rPr lang="de-CH" smtClean="0"/>
              <a:t>Cranio Support World Wide</a:t>
            </a:r>
            <a:endParaRPr lang="de-CH"/>
          </a:p>
        </p:txBody>
      </p:sp>
      <p:sp>
        <p:nvSpPr>
          <p:cNvPr id="6" name="Foliennummernplatzhalter 5"/>
          <p:cNvSpPr>
            <a:spLocks noGrp="1"/>
          </p:cNvSpPr>
          <p:nvPr>
            <p:ph type="sldNum" sz="quarter" idx="12"/>
          </p:nvPr>
        </p:nvSpPr>
        <p:spPr/>
        <p:txBody>
          <a:bodyPr/>
          <a:lstStyle/>
          <a:p>
            <a:fld id="{2C47D7BD-3654-46A5-8280-E553688B6CBD}" type="slidenum">
              <a:rPr lang="de-CH" smtClean="0"/>
              <a:t>12</a:t>
            </a:fld>
            <a:endParaRPr lang="de-CH"/>
          </a:p>
        </p:txBody>
      </p:sp>
      <p:pic>
        <p:nvPicPr>
          <p:cNvPr id="9" name="Bild 1" descr="IGKU Logo 30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341" y="391667"/>
            <a:ext cx="1002665" cy="1043940"/>
          </a:xfrm>
          <a:prstGeom prst="rect">
            <a:avLst/>
          </a:prstGeom>
          <a:noFill/>
        </p:spPr>
      </p:pic>
      <p:pic>
        <p:nvPicPr>
          <p:cNvPr id="12" name="Inhaltsplatzhalter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21810" y="474449"/>
            <a:ext cx="1446415" cy="1084811"/>
          </a:xfrm>
          <a:prstGeom prst="rect">
            <a:avLst/>
          </a:prstGeom>
        </p:spPr>
      </p:pic>
      <p:sp>
        <p:nvSpPr>
          <p:cNvPr id="13" name="Rechteck 12"/>
          <p:cNvSpPr/>
          <p:nvPr/>
        </p:nvSpPr>
        <p:spPr>
          <a:xfrm>
            <a:off x="8030095" y="326567"/>
            <a:ext cx="1330036" cy="646331"/>
          </a:xfrm>
          <a:prstGeom prst="rect">
            <a:avLst/>
          </a:prstGeom>
        </p:spPr>
        <p:txBody>
          <a:bodyPr wrap="square">
            <a:spAutoFit/>
          </a:bodyPr>
          <a:lstStyle/>
          <a:p>
            <a:r>
              <a:rPr lang="de-CH" b="1" dirty="0" smtClean="0">
                <a:solidFill>
                  <a:schemeClr val="accent1">
                    <a:lumMod val="50000"/>
                  </a:schemeClr>
                </a:solidFill>
              </a:rPr>
              <a:t>  </a:t>
            </a:r>
          </a:p>
          <a:p>
            <a:r>
              <a:rPr lang="de-CH" b="1" dirty="0" smtClean="0">
                <a:solidFill>
                  <a:schemeClr val="accent1">
                    <a:lumMod val="50000"/>
                  </a:schemeClr>
                </a:solidFill>
              </a:rPr>
              <a:t>  Cranio</a:t>
            </a:r>
            <a:endParaRPr lang="de-CH" dirty="0"/>
          </a:p>
        </p:txBody>
      </p:sp>
    </p:spTree>
    <p:extLst>
      <p:ext uri="{BB962C8B-B14F-4D97-AF65-F5344CB8AC3E}">
        <p14:creationId xmlns:p14="http://schemas.microsoft.com/office/powerpoint/2010/main" val="2281243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normAutofit fontScale="90000"/>
          </a:bodyPr>
          <a:lstStyle/>
          <a:p>
            <a:r>
              <a:rPr lang="de-CH" dirty="0"/>
              <a:t> </a:t>
            </a:r>
            <a:r>
              <a:rPr lang="de-CH" sz="1200" b="1" dirty="0">
                <a:solidFill>
                  <a:srgbClr val="000000"/>
                </a:solidFill>
                <a:latin typeface="Arial" panose="020B0604020202020204" pitchFamily="34" charset="0"/>
              </a:rPr>
              <a:t/>
            </a:r>
            <a:br>
              <a:rPr lang="de-CH" sz="1200" b="1" dirty="0">
                <a:solidFill>
                  <a:srgbClr val="000000"/>
                </a:solidFill>
                <a:latin typeface="Arial" panose="020B0604020202020204" pitchFamily="34" charset="0"/>
              </a:rPr>
            </a:br>
            <a:r>
              <a:rPr lang="de-CH" sz="1200" b="1" dirty="0" smtClean="0">
                <a:solidFill>
                  <a:srgbClr val="000000"/>
                </a:solidFill>
                <a:latin typeface="Arial" panose="020B0604020202020204" pitchFamily="34" charset="0"/>
              </a:rPr>
              <a:t>                                </a:t>
            </a:r>
            <a:r>
              <a:rPr lang="de-CH" sz="1600" b="1" dirty="0" smtClean="0">
                <a:solidFill>
                  <a:srgbClr val="000000"/>
                </a:solidFill>
                <a:latin typeface="Arial" panose="020B0604020202020204" pitchFamily="34" charset="0"/>
                <a:cs typeface="Arial" panose="020B0604020202020204" pitchFamily="34" charset="0"/>
              </a:rPr>
              <a:t/>
            </a:r>
            <a:br>
              <a:rPr lang="de-CH" sz="1600" b="1" dirty="0" smtClean="0">
                <a:solidFill>
                  <a:srgbClr val="000000"/>
                </a:solidFill>
                <a:latin typeface="Arial" panose="020B0604020202020204" pitchFamily="34" charset="0"/>
                <a:cs typeface="Arial" panose="020B0604020202020204" pitchFamily="34" charset="0"/>
              </a:rPr>
            </a:br>
            <a:r>
              <a:rPr lang="de-CH" sz="1600" b="1" dirty="0" smtClean="0">
                <a:solidFill>
                  <a:srgbClr val="000000"/>
                </a:solidFill>
                <a:latin typeface="Arial" panose="020B0604020202020204" pitchFamily="34" charset="0"/>
                <a:cs typeface="Arial" panose="020B0604020202020204" pitchFamily="34" charset="0"/>
              </a:rPr>
              <a:t>		</a:t>
            </a:r>
            <a:r>
              <a:rPr lang="de-CH" sz="1300" b="1" dirty="0" smtClean="0">
                <a:solidFill>
                  <a:srgbClr val="000000"/>
                </a:solidFill>
                <a:latin typeface="+mn-lt"/>
                <a:cs typeface="Arial" panose="020B0604020202020204" pitchFamily="34" charset="0"/>
              </a:rPr>
              <a:t/>
            </a:r>
            <a:br>
              <a:rPr lang="de-CH" sz="1300" b="1" dirty="0" smtClean="0">
                <a:solidFill>
                  <a:srgbClr val="000000"/>
                </a:solidFill>
                <a:latin typeface="+mn-lt"/>
                <a:cs typeface="Arial" panose="020B0604020202020204" pitchFamily="34" charset="0"/>
              </a:rPr>
            </a:br>
            <a:r>
              <a:rPr lang="de-CH" sz="1300" b="1" dirty="0" smtClean="0">
                <a:solidFill>
                  <a:srgbClr val="000000"/>
                </a:solidFill>
                <a:latin typeface="+mn-lt"/>
                <a:cs typeface="Arial" panose="020B0604020202020204" pitchFamily="34" charset="0"/>
              </a:rPr>
              <a:t>	 </a:t>
            </a:r>
            <a:r>
              <a:rPr lang="de-CH" sz="1400" b="1" dirty="0" smtClean="0">
                <a:solidFill>
                  <a:srgbClr val="000000"/>
                </a:solidFill>
                <a:latin typeface="+mn-lt"/>
              </a:rPr>
              <a:t>IGKU </a:t>
            </a:r>
            <a:r>
              <a:rPr lang="de-CH" sz="1300" b="1" dirty="0" smtClean="0">
                <a:solidFill>
                  <a:srgbClr val="000000"/>
                </a:solidFill>
                <a:latin typeface="+mn-lt"/>
              </a:rPr>
              <a:t>Interessengemeinschaft </a:t>
            </a:r>
            <a:r>
              <a:rPr lang="de-CH" sz="1300" b="1" dirty="0" err="1" smtClean="0">
                <a:solidFill>
                  <a:srgbClr val="000000"/>
                </a:solidFill>
                <a:latin typeface="+mn-lt"/>
              </a:rPr>
              <a:t>Kranio</a:t>
            </a:r>
            <a:r>
              <a:rPr lang="de-CH" sz="1300" b="1" dirty="0" smtClean="0">
                <a:solidFill>
                  <a:srgbClr val="000000"/>
                </a:solidFill>
                <a:latin typeface="+mn-lt"/>
              </a:rPr>
              <a:t> in der </a:t>
            </a:r>
            <a:r>
              <a:rPr lang="de-CH" sz="1300" b="1" dirty="0" smtClean="0">
                <a:solidFill>
                  <a:srgbClr val="000000"/>
                </a:solidFill>
                <a:latin typeface="+mn-lt"/>
                <a:cs typeface="Arial" panose="020B0604020202020204" pitchFamily="34" charset="0"/>
              </a:rPr>
              <a:t>Ukraine </a:t>
            </a:r>
            <a:r>
              <a:rPr lang="de-CH" sz="1600" b="1" dirty="0" smtClean="0">
                <a:solidFill>
                  <a:srgbClr val="000000"/>
                </a:solidFill>
                <a:latin typeface="Arial" panose="020B0604020202020204" pitchFamily="34" charset="0"/>
                <a:cs typeface="Arial" panose="020B0604020202020204" pitchFamily="34" charset="0"/>
              </a:rPr>
              <a:t>		                  							</a:t>
            </a:r>
            <a:br>
              <a:rPr lang="de-CH" sz="1600" b="1" dirty="0" smtClean="0">
                <a:solidFill>
                  <a:srgbClr val="000000"/>
                </a:solidFill>
                <a:latin typeface="Arial" panose="020B0604020202020204" pitchFamily="34" charset="0"/>
                <a:cs typeface="Arial" panose="020B0604020202020204" pitchFamily="34" charset="0"/>
              </a:rPr>
            </a:br>
            <a:r>
              <a:rPr lang="de-CH" sz="1600" b="1" dirty="0">
                <a:solidFill>
                  <a:srgbClr val="000000"/>
                </a:solidFill>
                <a:latin typeface="Arial" panose="020B0604020202020204" pitchFamily="34" charset="0"/>
                <a:cs typeface="Arial" panose="020B0604020202020204" pitchFamily="34" charset="0"/>
              </a:rPr>
              <a:t>	</a:t>
            </a:r>
            <a:r>
              <a:rPr lang="de-CH" sz="1600" b="1" dirty="0" smtClean="0">
                <a:solidFill>
                  <a:srgbClr val="000000"/>
                </a:solidFill>
                <a:latin typeface="Arial" panose="020B0604020202020204" pitchFamily="34" charset="0"/>
                <a:cs typeface="Arial" panose="020B0604020202020204" pitchFamily="34" charset="0"/>
              </a:rPr>
              <a:t>							</a:t>
            </a:r>
            <a:r>
              <a:rPr lang="de-CH" sz="1800" b="1" dirty="0" smtClean="0">
                <a:solidFill>
                  <a:schemeClr val="accent6"/>
                </a:solidFill>
                <a:latin typeface="+mn-lt"/>
                <a:cs typeface="Arial" panose="020B0604020202020204" pitchFamily="34" charset="0"/>
              </a:rPr>
              <a:t>Support </a:t>
            </a:r>
            <a:r>
              <a:rPr lang="de-CH" sz="1800" b="1" dirty="0">
                <a:solidFill>
                  <a:schemeClr val="accent6"/>
                </a:solidFill>
                <a:latin typeface="+mn-lt"/>
                <a:cs typeface="Arial" panose="020B0604020202020204" pitchFamily="34" charset="0"/>
              </a:rPr>
              <a:t>World Wide</a:t>
            </a:r>
            <a:r>
              <a:rPr lang="de-CH" dirty="0"/>
              <a:t/>
            </a:r>
            <a:br>
              <a:rPr lang="de-CH" dirty="0"/>
            </a:br>
            <a:r>
              <a:rPr lang="de-CH" b="1" dirty="0">
                <a:solidFill>
                  <a:srgbClr val="000000"/>
                </a:solidFill>
                <a:latin typeface="Arial" panose="020B0604020202020204" pitchFamily="34" charset="0"/>
              </a:rPr>
              <a:t/>
            </a:r>
            <a:br>
              <a:rPr lang="de-CH" b="1" dirty="0">
                <a:solidFill>
                  <a:srgbClr val="000000"/>
                </a:solidFill>
                <a:latin typeface="Arial" panose="020B0604020202020204" pitchFamily="34" charset="0"/>
              </a:rPr>
            </a:br>
            <a:endParaRPr lang="de-CH" dirty="0"/>
          </a:p>
        </p:txBody>
      </p:sp>
      <p:sp>
        <p:nvSpPr>
          <p:cNvPr id="10" name="Inhaltsplatzhalter 9"/>
          <p:cNvSpPr>
            <a:spLocks noGrp="1"/>
          </p:cNvSpPr>
          <p:nvPr>
            <p:ph idx="1"/>
          </p:nvPr>
        </p:nvSpPr>
        <p:spPr/>
        <p:txBody>
          <a:bodyPr/>
          <a:lstStyle/>
          <a:p>
            <a:r>
              <a:rPr lang="de-CH" dirty="0" smtClean="0"/>
              <a:t>Etwas «Geschichte»</a:t>
            </a:r>
          </a:p>
          <a:p>
            <a:r>
              <a:rPr lang="de-CH" dirty="0" smtClean="0"/>
              <a:t>Heute</a:t>
            </a:r>
          </a:p>
          <a:p>
            <a:r>
              <a:rPr lang="de-CH" dirty="0" smtClean="0"/>
              <a:t>Vision, Mission, Leitbild</a:t>
            </a:r>
          </a:p>
          <a:p>
            <a:r>
              <a:rPr lang="de-CH" dirty="0" smtClean="0"/>
              <a:t>Statuten und Vorstand</a:t>
            </a:r>
          </a:p>
          <a:p>
            <a:r>
              <a:rPr lang="de-CH" dirty="0" smtClean="0"/>
              <a:t>Zielsetzungen</a:t>
            </a:r>
          </a:p>
          <a:p>
            <a:r>
              <a:rPr lang="de-CH" dirty="0" smtClean="0"/>
              <a:t>Vorgehen</a:t>
            </a:r>
          </a:p>
          <a:p>
            <a:endParaRPr lang="de-CH" dirty="0" smtClean="0"/>
          </a:p>
          <a:p>
            <a:endParaRPr lang="de-CH" dirty="0"/>
          </a:p>
        </p:txBody>
      </p:sp>
      <p:sp>
        <p:nvSpPr>
          <p:cNvPr id="4" name="Datumsplatzhalter 3"/>
          <p:cNvSpPr>
            <a:spLocks noGrp="1"/>
          </p:cNvSpPr>
          <p:nvPr>
            <p:ph type="dt" sz="half" idx="10"/>
          </p:nvPr>
        </p:nvSpPr>
        <p:spPr/>
        <p:txBody>
          <a:bodyPr/>
          <a:lstStyle/>
          <a:p>
            <a:r>
              <a:rPr lang="de-DE" smtClean="0"/>
              <a:t>30.12.2015</a:t>
            </a:r>
            <a:endParaRPr lang="de-CH"/>
          </a:p>
        </p:txBody>
      </p:sp>
      <p:sp>
        <p:nvSpPr>
          <p:cNvPr id="5" name="Fußzeilenplatzhalter 4"/>
          <p:cNvSpPr>
            <a:spLocks noGrp="1"/>
          </p:cNvSpPr>
          <p:nvPr>
            <p:ph type="ftr" sz="quarter" idx="11"/>
          </p:nvPr>
        </p:nvSpPr>
        <p:spPr/>
        <p:txBody>
          <a:bodyPr/>
          <a:lstStyle/>
          <a:p>
            <a:r>
              <a:rPr lang="de-CH" smtClean="0"/>
              <a:t>Cranio Support World Wide</a:t>
            </a:r>
            <a:endParaRPr lang="de-CH"/>
          </a:p>
        </p:txBody>
      </p:sp>
      <p:sp>
        <p:nvSpPr>
          <p:cNvPr id="6" name="Foliennummernplatzhalter 5"/>
          <p:cNvSpPr>
            <a:spLocks noGrp="1"/>
          </p:cNvSpPr>
          <p:nvPr>
            <p:ph type="sldNum" sz="quarter" idx="12"/>
          </p:nvPr>
        </p:nvSpPr>
        <p:spPr/>
        <p:txBody>
          <a:bodyPr/>
          <a:lstStyle/>
          <a:p>
            <a:fld id="{2C47D7BD-3654-46A5-8280-E553688B6CBD}" type="slidenum">
              <a:rPr lang="de-CH" smtClean="0"/>
              <a:t>2</a:t>
            </a:fld>
            <a:endParaRPr lang="de-CH"/>
          </a:p>
        </p:txBody>
      </p:sp>
      <p:pic>
        <p:nvPicPr>
          <p:cNvPr id="9" name="Bild 1" descr="IGKU Logo 30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341" y="391667"/>
            <a:ext cx="1002665" cy="1043940"/>
          </a:xfrm>
          <a:prstGeom prst="rect">
            <a:avLst/>
          </a:prstGeom>
          <a:noFill/>
        </p:spPr>
      </p:pic>
      <p:pic>
        <p:nvPicPr>
          <p:cNvPr id="12" name="Inhaltsplatzhalter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21810" y="474449"/>
            <a:ext cx="1446415" cy="1084811"/>
          </a:xfrm>
          <a:prstGeom prst="rect">
            <a:avLst/>
          </a:prstGeom>
        </p:spPr>
      </p:pic>
      <p:sp>
        <p:nvSpPr>
          <p:cNvPr id="13" name="Rechteck 12"/>
          <p:cNvSpPr/>
          <p:nvPr/>
        </p:nvSpPr>
        <p:spPr>
          <a:xfrm>
            <a:off x="8030095" y="326567"/>
            <a:ext cx="1330036" cy="646331"/>
          </a:xfrm>
          <a:prstGeom prst="rect">
            <a:avLst/>
          </a:prstGeom>
        </p:spPr>
        <p:txBody>
          <a:bodyPr wrap="square">
            <a:spAutoFit/>
          </a:bodyPr>
          <a:lstStyle/>
          <a:p>
            <a:r>
              <a:rPr lang="de-CH" b="1" dirty="0" smtClean="0">
                <a:solidFill>
                  <a:schemeClr val="accent1">
                    <a:lumMod val="50000"/>
                  </a:schemeClr>
                </a:solidFill>
              </a:rPr>
              <a:t>  </a:t>
            </a:r>
          </a:p>
          <a:p>
            <a:r>
              <a:rPr lang="de-CH" b="1" dirty="0" smtClean="0">
                <a:solidFill>
                  <a:schemeClr val="accent1">
                    <a:lumMod val="50000"/>
                  </a:schemeClr>
                </a:solidFill>
              </a:rPr>
              <a:t>  Cranio</a:t>
            </a:r>
            <a:endParaRPr lang="de-CH" dirty="0"/>
          </a:p>
        </p:txBody>
      </p:sp>
    </p:spTree>
    <p:extLst>
      <p:ext uri="{BB962C8B-B14F-4D97-AF65-F5344CB8AC3E}">
        <p14:creationId xmlns:p14="http://schemas.microsoft.com/office/powerpoint/2010/main" val="16379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normAutofit fontScale="90000"/>
          </a:bodyPr>
          <a:lstStyle/>
          <a:p>
            <a:r>
              <a:rPr lang="de-CH" dirty="0"/>
              <a:t> </a:t>
            </a:r>
            <a:r>
              <a:rPr lang="de-CH" sz="1200" b="1" dirty="0">
                <a:solidFill>
                  <a:srgbClr val="000000"/>
                </a:solidFill>
                <a:latin typeface="Arial" panose="020B0604020202020204" pitchFamily="34" charset="0"/>
              </a:rPr>
              <a:t/>
            </a:r>
            <a:br>
              <a:rPr lang="de-CH" sz="1200" b="1" dirty="0">
                <a:solidFill>
                  <a:srgbClr val="000000"/>
                </a:solidFill>
                <a:latin typeface="Arial" panose="020B0604020202020204" pitchFamily="34" charset="0"/>
              </a:rPr>
            </a:br>
            <a:r>
              <a:rPr lang="de-CH" sz="1200" b="1" dirty="0" smtClean="0">
                <a:solidFill>
                  <a:srgbClr val="000000"/>
                </a:solidFill>
                <a:latin typeface="Arial" panose="020B0604020202020204" pitchFamily="34" charset="0"/>
              </a:rPr>
              <a:t>                                </a:t>
            </a:r>
            <a:r>
              <a:rPr lang="de-CH" sz="1600" b="1" dirty="0" smtClean="0">
                <a:solidFill>
                  <a:srgbClr val="000000"/>
                </a:solidFill>
                <a:latin typeface="Arial" panose="020B0604020202020204" pitchFamily="34" charset="0"/>
                <a:cs typeface="Arial" panose="020B0604020202020204" pitchFamily="34" charset="0"/>
              </a:rPr>
              <a:t/>
            </a:r>
            <a:br>
              <a:rPr lang="de-CH" sz="1600" b="1" dirty="0" smtClean="0">
                <a:solidFill>
                  <a:srgbClr val="000000"/>
                </a:solidFill>
                <a:latin typeface="Arial" panose="020B0604020202020204" pitchFamily="34" charset="0"/>
                <a:cs typeface="Arial" panose="020B0604020202020204" pitchFamily="34" charset="0"/>
              </a:rPr>
            </a:br>
            <a:r>
              <a:rPr lang="de-CH" sz="1600" b="1" dirty="0" smtClean="0">
                <a:solidFill>
                  <a:srgbClr val="000000"/>
                </a:solidFill>
                <a:latin typeface="Arial" panose="020B0604020202020204" pitchFamily="34" charset="0"/>
                <a:cs typeface="Arial" panose="020B0604020202020204" pitchFamily="34" charset="0"/>
              </a:rPr>
              <a:t>		</a:t>
            </a:r>
            <a:r>
              <a:rPr lang="de-CH" sz="1300" b="1" dirty="0" smtClean="0">
                <a:solidFill>
                  <a:srgbClr val="000000"/>
                </a:solidFill>
                <a:latin typeface="+mn-lt"/>
                <a:cs typeface="Arial" panose="020B0604020202020204" pitchFamily="34" charset="0"/>
              </a:rPr>
              <a:t/>
            </a:r>
            <a:br>
              <a:rPr lang="de-CH" sz="1300" b="1" dirty="0" smtClean="0">
                <a:solidFill>
                  <a:srgbClr val="000000"/>
                </a:solidFill>
                <a:latin typeface="+mn-lt"/>
                <a:cs typeface="Arial" panose="020B0604020202020204" pitchFamily="34" charset="0"/>
              </a:rPr>
            </a:br>
            <a:r>
              <a:rPr lang="de-CH" sz="1300" b="1" dirty="0" smtClean="0">
                <a:solidFill>
                  <a:srgbClr val="000000"/>
                </a:solidFill>
                <a:latin typeface="+mn-lt"/>
                <a:cs typeface="Arial" panose="020B0604020202020204" pitchFamily="34" charset="0"/>
              </a:rPr>
              <a:t>	 </a:t>
            </a:r>
            <a:r>
              <a:rPr lang="de-CH" sz="1400" b="1" dirty="0" smtClean="0">
                <a:solidFill>
                  <a:srgbClr val="000000"/>
                </a:solidFill>
                <a:latin typeface="+mn-lt"/>
              </a:rPr>
              <a:t>IGKU </a:t>
            </a:r>
            <a:r>
              <a:rPr lang="de-CH" sz="1300" b="1" dirty="0" smtClean="0">
                <a:solidFill>
                  <a:srgbClr val="000000"/>
                </a:solidFill>
                <a:latin typeface="+mn-lt"/>
              </a:rPr>
              <a:t>Interessengemeinschaft </a:t>
            </a:r>
            <a:r>
              <a:rPr lang="de-CH" sz="1300" b="1" dirty="0" err="1" smtClean="0">
                <a:solidFill>
                  <a:srgbClr val="000000"/>
                </a:solidFill>
                <a:latin typeface="+mn-lt"/>
              </a:rPr>
              <a:t>Kranio</a:t>
            </a:r>
            <a:r>
              <a:rPr lang="de-CH" sz="1300" b="1" dirty="0" smtClean="0">
                <a:solidFill>
                  <a:srgbClr val="000000"/>
                </a:solidFill>
                <a:latin typeface="+mn-lt"/>
              </a:rPr>
              <a:t> in der </a:t>
            </a:r>
            <a:r>
              <a:rPr lang="de-CH" sz="1300" b="1" dirty="0" smtClean="0">
                <a:solidFill>
                  <a:srgbClr val="000000"/>
                </a:solidFill>
                <a:latin typeface="+mn-lt"/>
                <a:cs typeface="Arial" panose="020B0604020202020204" pitchFamily="34" charset="0"/>
              </a:rPr>
              <a:t>Ukraine </a:t>
            </a:r>
            <a:r>
              <a:rPr lang="de-CH" sz="1600" b="1" dirty="0" smtClean="0">
                <a:solidFill>
                  <a:srgbClr val="000000"/>
                </a:solidFill>
                <a:latin typeface="Arial" panose="020B0604020202020204" pitchFamily="34" charset="0"/>
                <a:cs typeface="Arial" panose="020B0604020202020204" pitchFamily="34" charset="0"/>
              </a:rPr>
              <a:t>		                  							</a:t>
            </a:r>
            <a:br>
              <a:rPr lang="de-CH" sz="1600" b="1" dirty="0" smtClean="0">
                <a:solidFill>
                  <a:srgbClr val="000000"/>
                </a:solidFill>
                <a:latin typeface="Arial" panose="020B0604020202020204" pitchFamily="34" charset="0"/>
                <a:cs typeface="Arial" panose="020B0604020202020204" pitchFamily="34" charset="0"/>
              </a:rPr>
            </a:br>
            <a:r>
              <a:rPr lang="de-CH" sz="1600" b="1" dirty="0">
                <a:solidFill>
                  <a:srgbClr val="000000"/>
                </a:solidFill>
                <a:latin typeface="Arial" panose="020B0604020202020204" pitchFamily="34" charset="0"/>
                <a:cs typeface="Arial" panose="020B0604020202020204" pitchFamily="34" charset="0"/>
              </a:rPr>
              <a:t>	</a:t>
            </a:r>
            <a:r>
              <a:rPr lang="de-CH" sz="1600" b="1" dirty="0" smtClean="0">
                <a:solidFill>
                  <a:srgbClr val="000000"/>
                </a:solidFill>
                <a:latin typeface="Arial" panose="020B0604020202020204" pitchFamily="34" charset="0"/>
                <a:cs typeface="Arial" panose="020B0604020202020204" pitchFamily="34" charset="0"/>
              </a:rPr>
              <a:t>							</a:t>
            </a:r>
            <a:r>
              <a:rPr lang="de-CH" sz="1800" b="1" dirty="0" smtClean="0">
                <a:solidFill>
                  <a:schemeClr val="accent6"/>
                </a:solidFill>
                <a:latin typeface="+mn-lt"/>
                <a:cs typeface="Arial" panose="020B0604020202020204" pitchFamily="34" charset="0"/>
              </a:rPr>
              <a:t>Support </a:t>
            </a:r>
            <a:r>
              <a:rPr lang="de-CH" sz="1800" b="1" dirty="0">
                <a:solidFill>
                  <a:schemeClr val="accent6"/>
                </a:solidFill>
                <a:latin typeface="+mn-lt"/>
                <a:cs typeface="Arial" panose="020B0604020202020204" pitchFamily="34" charset="0"/>
              </a:rPr>
              <a:t>World Wide</a:t>
            </a:r>
            <a:r>
              <a:rPr lang="de-CH" dirty="0"/>
              <a:t/>
            </a:r>
            <a:br>
              <a:rPr lang="de-CH" dirty="0"/>
            </a:br>
            <a:r>
              <a:rPr lang="de-CH" b="1" dirty="0">
                <a:solidFill>
                  <a:srgbClr val="000000"/>
                </a:solidFill>
                <a:latin typeface="Arial" panose="020B0604020202020204" pitchFamily="34" charset="0"/>
              </a:rPr>
              <a:t/>
            </a:r>
            <a:br>
              <a:rPr lang="de-CH" b="1" dirty="0">
                <a:solidFill>
                  <a:srgbClr val="000000"/>
                </a:solidFill>
                <a:latin typeface="Arial" panose="020B0604020202020204" pitchFamily="34" charset="0"/>
              </a:rPr>
            </a:br>
            <a:endParaRPr lang="de-CH" dirty="0"/>
          </a:p>
        </p:txBody>
      </p:sp>
      <p:sp>
        <p:nvSpPr>
          <p:cNvPr id="10" name="Inhaltsplatzhalter 9"/>
          <p:cNvSpPr>
            <a:spLocks noGrp="1"/>
          </p:cNvSpPr>
          <p:nvPr>
            <p:ph idx="1"/>
          </p:nvPr>
        </p:nvSpPr>
        <p:spPr/>
        <p:txBody>
          <a:bodyPr>
            <a:normAutofit/>
          </a:bodyPr>
          <a:lstStyle/>
          <a:p>
            <a:r>
              <a:rPr lang="de-CH" dirty="0" smtClean="0"/>
              <a:t>Etwas Geschichte (0)</a:t>
            </a:r>
          </a:p>
          <a:p>
            <a:endParaRPr lang="de-CH" dirty="0" smtClean="0"/>
          </a:p>
        </p:txBody>
      </p:sp>
      <p:sp>
        <p:nvSpPr>
          <p:cNvPr id="4" name="Datumsplatzhalter 3"/>
          <p:cNvSpPr>
            <a:spLocks noGrp="1"/>
          </p:cNvSpPr>
          <p:nvPr>
            <p:ph type="dt" sz="half" idx="10"/>
          </p:nvPr>
        </p:nvSpPr>
        <p:spPr/>
        <p:txBody>
          <a:bodyPr/>
          <a:lstStyle/>
          <a:p>
            <a:r>
              <a:rPr lang="de-DE" smtClean="0"/>
              <a:t>30.12.2015</a:t>
            </a:r>
            <a:endParaRPr lang="de-CH"/>
          </a:p>
        </p:txBody>
      </p:sp>
      <p:sp>
        <p:nvSpPr>
          <p:cNvPr id="5" name="Fußzeilenplatzhalter 4"/>
          <p:cNvSpPr>
            <a:spLocks noGrp="1"/>
          </p:cNvSpPr>
          <p:nvPr>
            <p:ph type="ftr" sz="quarter" idx="11"/>
          </p:nvPr>
        </p:nvSpPr>
        <p:spPr/>
        <p:txBody>
          <a:bodyPr/>
          <a:lstStyle/>
          <a:p>
            <a:r>
              <a:rPr lang="de-CH" smtClean="0"/>
              <a:t>Cranio Support World Wide</a:t>
            </a:r>
            <a:endParaRPr lang="de-CH"/>
          </a:p>
        </p:txBody>
      </p:sp>
      <p:sp>
        <p:nvSpPr>
          <p:cNvPr id="6" name="Foliennummernplatzhalter 5"/>
          <p:cNvSpPr>
            <a:spLocks noGrp="1"/>
          </p:cNvSpPr>
          <p:nvPr>
            <p:ph type="sldNum" sz="quarter" idx="12"/>
          </p:nvPr>
        </p:nvSpPr>
        <p:spPr/>
        <p:txBody>
          <a:bodyPr/>
          <a:lstStyle/>
          <a:p>
            <a:fld id="{2C47D7BD-3654-46A5-8280-E553688B6CBD}" type="slidenum">
              <a:rPr lang="de-CH" smtClean="0"/>
              <a:t>3</a:t>
            </a:fld>
            <a:endParaRPr lang="de-CH"/>
          </a:p>
        </p:txBody>
      </p:sp>
      <p:pic>
        <p:nvPicPr>
          <p:cNvPr id="9" name="Bild 1" descr="IGKU Logo 30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341" y="391667"/>
            <a:ext cx="1002665" cy="1043940"/>
          </a:xfrm>
          <a:prstGeom prst="rect">
            <a:avLst/>
          </a:prstGeom>
          <a:noFill/>
        </p:spPr>
      </p:pic>
      <p:pic>
        <p:nvPicPr>
          <p:cNvPr id="12" name="Inhaltsplatzhalter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21810" y="474449"/>
            <a:ext cx="1446415" cy="1084811"/>
          </a:xfrm>
          <a:prstGeom prst="rect">
            <a:avLst/>
          </a:prstGeom>
        </p:spPr>
      </p:pic>
      <p:sp>
        <p:nvSpPr>
          <p:cNvPr id="13" name="Rechteck 12"/>
          <p:cNvSpPr/>
          <p:nvPr/>
        </p:nvSpPr>
        <p:spPr>
          <a:xfrm>
            <a:off x="8030095" y="326567"/>
            <a:ext cx="1330036" cy="646331"/>
          </a:xfrm>
          <a:prstGeom prst="rect">
            <a:avLst/>
          </a:prstGeom>
        </p:spPr>
        <p:txBody>
          <a:bodyPr wrap="square">
            <a:spAutoFit/>
          </a:bodyPr>
          <a:lstStyle/>
          <a:p>
            <a:r>
              <a:rPr lang="de-CH" b="1" dirty="0" smtClean="0">
                <a:solidFill>
                  <a:schemeClr val="accent1">
                    <a:lumMod val="50000"/>
                  </a:schemeClr>
                </a:solidFill>
              </a:rPr>
              <a:t>  </a:t>
            </a:r>
          </a:p>
          <a:p>
            <a:r>
              <a:rPr lang="de-CH" b="1" dirty="0" smtClean="0">
                <a:solidFill>
                  <a:schemeClr val="accent1">
                    <a:lumMod val="50000"/>
                  </a:schemeClr>
                </a:solidFill>
              </a:rPr>
              <a:t>  Cranio</a:t>
            </a:r>
            <a:endParaRPr lang="de-CH" dirty="0"/>
          </a:p>
        </p:txBody>
      </p:sp>
      <p:graphicFrame>
        <p:nvGraphicFramePr>
          <p:cNvPr id="2" name="Tabelle 1"/>
          <p:cNvGraphicFramePr>
            <a:graphicFrameLocks noGrp="1"/>
          </p:cNvGraphicFramePr>
          <p:nvPr/>
        </p:nvGraphicFramePr>
        <p:xfrm>
          <a:off x="5012499" y="1717674"/>
          <a:ext cx="2167001" cy="4567240"/>
        </p:xfrm>
        <a:graphic>
          <a:graphicData uri="http://schemas.openxmlformats.org/drawingml/2006/table">
            <a:tbl>
              <a:tblPr/>
              <a:tblGrid>
                <a:gridCol w="2167001">
                  <a:extLst>
                    <a:ext uri="{9D8B030D-6E8A-4147-A177-3AD203B41FA5}">
                      <a16:colId xmlns:a16="http://schemas.microsoft.com/office/drawing/2014/main" val="706289840"/>
                    </a:ext>
                  </a:extLst>
                </a:gridCol>
              </a:tblGrid>
              <a:tr h="251372">
                <a:tc>
                  <a:txBody>
                    <a:bodyPr/>
                    <a:lstStyle/>
                    <a:p>
                      <a:pPr algn="ctr"/>
                      <a:r>
                        <a:rPr lang="de-CH" sz="700" b="1">
                          <a:solidFill>
                            <a:srgbClr val="A90009"/>
                          </a:solidFill>
                          <a:effectLst/>
                        </a:rPr>
                        <a:t>Geschichte der IGKU</a:t>
                      </a:r>
                      <a:br>
                        <a:rPr lang="de-CH" sz="700" b="1">
                          <a:solidFill>
                            <a:srgbClr val="A90009"/>
                          </a:solidFill>
                          <a:effectLst/>
                        </a:rPr>
                      </a:br>
                      <a:r>
                        <a:rPr lang="de-CH" sz="700" b="1">
                          <a:solidFill>
                            <a:srgbClr val="A90009"/>
                          </a:solidFill>
                          <a:effectLst/>
                        </a:rPr>
                        <a:t>Interessengemeinschaft Kranio in der Ukraine</a:t>
                      </a:r>
                    </a:p>
                  </a:txBody>
                  <a:tcPr marL="0" marR="0" marT="43340" marB="0" anchor="ctr">
                    <a:lnL>
                      <a:noFill/>
                    </a:lnL>
                    <a:lnR>
                      <a:noFill/>
                    </a:lnR>
                    <a:lnT>
                      <a:noFill/>
                    </a:lnT>
                    <a:lnB>
                      <a:noFill/>
                    </a:lnB>
                    <a:solidFill>
                      <a:srgbClr val="FFEEAB"/>
                    </a:solidFill>
                  </a:tcPr>
                </a:tc>
                <a:extLst>
                  <a:ext uri="{0D108BD9-81ED-4DB2-BD59-A6C34878D82A}">
                    <a16:rowId xmlns:a16="http://schemas.microsoft.com/office/drawing/2014/main" val="1786689127"/>
                  </a:ext>
                </a:extLst>
              </a:tr>
              <a:tr h="4099966">
                <a:tc>
                  <a:txBody>
                    <a:bodyPr/>
                    <a:lstStyle/>
                    <a:p>
                      <a:pPr>
                        <a:buFont typeface="Arial" panose="020B0604020202020204" pitchFamily="34" charset="0"/>
                        <a:buChar char="•"/>
                      </a:pPr>
                      <a:r>
                        <a:rPr lang="de-CH" sz="700" dirty="0">
                          <a:effectLst/>
                        </a:rPr>
                        <a:t/>
                      </a:r>
                      <a:br>
                        <a:rPr lang="de-CH" sz="700" dirty="0">
                          <a:effectLst/>
                        </a:rPr>
                      </a:br>
                      <a:r>
                        <a:rPr lang="de-CH" sz="700" b="1" dirty="0">
                          <a:effectLst/>
                        </a:rPr>
                        <a:t>1995/97, 1999-2003: </a:t>
                      </a:r>
                      <a:r>
                        <a:rPr lang="de-CH" sz="700" dirty="0">
                          <a:effectLst/>
                        </a:rPr>
                        <a:t>Behandlungen von </a:t>
                      </a:r>
                      <a:r>
                        <a:rPr lang="de-CH" sz="700" dirty="0" err="1">
                          <a:effectLst/>
                        </a:rPr>
                        <a:t>Tschernobylkindern</a:t>
                      </a:r>
                      <a:r>
                        <a:rPr lang="de-CH" sz="700" dirty="0">
                          <a:effectLst/>
                        </a:rPr>
                        <a:t> in Kinderlagern in der Gegend von </a:t>
                      </a:r>
                      <a:r>
                        <a:rPr lang="de-CH" sz="700" dirty="0" err="1">
                          <a:effectLst/>
                        </a:rPr>
                        <a:t>Donez</a:t>
                      </a:r>
                      <a:r>
                        <a:rPr lang="de-CH" sz="700" dirty="0">
                          <a:effectLst/>
                        </a:rPr>
                        <a:t>: Jürg </a:t>
                      </a:r>
                      <a:r>
                        <a:rPr lang="de-CH" sz="700" dirty="0" err="1">
                          <a:effectLst/>
                        </a:rPr>
                        <a:t>Burki</a:t>
                      </a:r>
                      <a:r>
                        <a:rPr lang="de-CH" sz="700" dirty="0">
                          <a:effectLst/>
                        </a:rPr>
                        <a:t>, Rosmarie Zimmerli, </a:t>
                      </a:r>
                      <a:r>
                        <a:rPr lang="de-CH" sz="700" dirty="0" err="1">
                          <a:effectLst/>
                        </a:rPr>
                        <a:t>Liudmyla</a:t>
                      </a:r>
                      <a:r>
                        <a:rPr lang="de-CH" sz="700" dirty="0">
                          <a:effectLst/>
                        </a:rPr>
                        <a:t> </a:t>
                      </a:r>
                      <a:r>
                        <a:rPr lang="de-CH" sz="700" dirty="0" err="1">
                          <a:effectLst/>
                        </a:rPr>
                        <a:t>Zubrii</a:t>
                      </a:r>
                      <a:r>
                        <a:rPr lang="de-CH" sz="700" dirty="0">
                          <a:effectLst/>
                        </a:rPr>
                        <a:t>.</a:t>
                      </a:r>
                    </a:p>
                    <a:p>
                      <a:pPr>
                        <a:buFont typeface="Arial" panose="020B0604020202020204" pitchFamily="34" charset="0"/>
                        <a:buChar char="•"/>
                      </a:pPr>
                      <a:r>
                        <a:rPr lang="de-CH" sz="700" b="1" dirty="0">
                          <a:effectLst/>
                        </a:rPr>
                        <a:t>Juni 1999:</a:t>
                      </a:r>
                      <a:r>
                        <a:rPr lang="de-CH" sz="700" dirty="0">
                          <a:effectLst/>
                        </a:rPr>
                        <a:t> Der erste Kurs für </a:t>
                      </a:r>
                      <a:r>
                        <a:rPr lang="de-CH" sz="700" dirty="0" err="1">
                          <a:effectLst/>
                        </a:rPr>
                        <a:t>Craniosacraltherapie</a:t>
                      </a:r>
                      <a:r>
                        <a:rPr lang="de-CH" sz="700" dirty="0">
                          <a:effectLst/>
                        </a:rPr>
                        <a:t> wurde am Lehrstuhl für Neurologie (Kinderspital  Nr. 1) durchgeführt.</a:t>
                      </a:r>
                    </a:p>
                    <a:p>
                      <a:pPr>
                        <a:buFont typeface="Arial" panose="020B0604020202020204" pitchFamily="34" charset="0"/>
                        <a:buChar char="•"/>
                      </a:pPr>
                      <a:r>
                        <a:rPr lang="de-CH" sz="700" b="1" dirty="0">
                          <a:effectLst/>
                        </a:rPr>
                        <a:t>2000:</a:t>
                      </a:r>
                      <a:r>
                        <a:rPr lang="de-CH" sz="700" dirty="0">
                          <a:effectLst/>
                        </a:rPr>
                        <a:t> Gründung der „Interessengemeinschaft </a:t>
                      </a:r>
                      <a:r>
                        <a:rPr lang="de-CH" sz="700" dirty="0" err="1">
                          <a:effectLst/>
                        </a:rPr>
                        <a:t>Kranio</a:t>
                      </a:r>
                      <a:r>
                        <a:rPr lang="de-CH" sz="700" dirty="0">
                          <a:effectLst/>
                        </a:rPr>
                        <a:t> in der Ukraine“ IGKU mit dem Ziel: «Hilfe zur Selbsthilfe» durch Rosmarie Zimmerli, Jürg </a:t>
                      </a:r>
                      <a:r>
                        <a:rPr lang="de-CH" sz="700" dirty="0" err="1">
                          <a:effectLst/>
                        </a:rPr>
                        <a:t>Burki</a:t>
                      </a:r>
                      <a:r>
                        <a:rPr lang="de-CH" sz="700" dirty="0">
                          <a:effectLst/>
                        </a:rPr>
                        <a:t>, Irene Nussbaum und </a:t>
                      </a:r>
                      <a:r>
                        <a:rPr lang="de-CH" sz="700" dirty="0" err="1">
                          <a:effectLst/>
                        </a:rPr>
                        <a:t>Liudmyla</a:t>
                      </a:r>
                      <a:r>
                        <a:rPr lang="de-CH" sz="700" dirty="0">
                          <a:effectLst/>
                        </a:rPr>
                        <a:t> </a:t>
                      </a:r>
                      <a:r>
                        <a:rPr lang="de-CH" sz="700" dirty="0" err="1">
                          <a:effectLst/>
                        </a:rPr>
                        <a:t>Zubrii</a:t>
                      </a:r>
                      <a:r>
                        <a:rPr lang="de-CH" sz="700" dirty="0">
                          <a:effectLst/>
                        </a:rPr>
                        <a:t>.</a:t>
                      </a:r>
                    </a:p>
                    <a:p>
                      <a:pPr>
                        <a:buFont typeface="Arial" panose="020B0604020202020204" pitchFamily="34" charset="0"/>
                        <a:buChar char="•"/>
                      </a:pPr>
                      <a:r>
                        <a:rPr lang="de-CH" sz="700" b="1" dirty="0">
                          <a:effectLst/>
                        </a:rPr>
                        <a:t>2001: </a:t>
                      </a:r>
                      <a:r>
                        <a:rPr lang="de-CH" sz="700" dirty="0">
                          <a:effectLst/>
                        </a:rPr>
                        <a:t>Erste Prüfungen für </a:t>
                      </a:r>
                      <a:r>
                        <a:rPr lang="de-CH" sz="700" dirty="0" err="1">
                          <a:effectLst/>
                        </a:rPr>
                        <a:t>Craniosacral</a:t>
                      </a:r>
                      <a:r>
                        <a:rPr lang="de-CH" sz="700" dirty="0">
                          <a:effectLst/>
                        </a:rPr>
                        <a:t> Therapie für ukrainische Ärzte mit Grundausbildung IGKU.</a:t>
                      </a:r>
                    </a:p>
                    <a:p>
                      <a:pPr>
                        <a:buFont typeface="Arial" panose="020B0604020202020204" pitchFamily="34" charset="0"/>
                        <a:buChar char="•"/>
                      </a:pPr>
                      <a:r>
                        <a:rPr lang="de-CH" sz="700" b="1" dirty="0">
                          <a:effectLst/>
                        </a:rPr>
                        <a:t>2003:</a:t>
                      </a:r>
                      <a:r>
                        <a:rPr lang="de-CH" sz="700" dirty="0">
                          <a:effectLst/>
                        </a:rPr>
                        <a:t> Eröffnung der ersten Praxis für </a:t>
                      </a:r>
                      <a:r>
                        <a:rPr lang="de-CH" sz="700" dirty="0" err="1">
                          <a:effectLst/>
                        </a:rPr>
                        <a:t>Craniosacraltherapie</a:t>
                      </a:r>
                      <a:r>
                        <a:rPr lang="de-CH" sz="700" dirty="0">
                          <a:effectLst/>
                        </a:rPr>
                        <a:t> in der Ukraine (Kiew). Auch in anderen Spitälern wird mit </a:t>
                      </a:r>
                      <a:r>
                        <a:rPr lang="de-CH" sz="700" dirty="0" err="1">
                          <a:effectLst/>
                        </a:rPr>
                        <a:t>Craniosacraltherapie</a:t>
                      </a:r>
                      <a:r>
                        <a:rPr lang="de-CH" sz="700" dirty="0">
                          <a:effectLst/>
                        </a:rPr>
                        <a:t> gearbeitet, vor allem in der Neonatologie, Neurologie und Traumatologie.</a:t>
                      </a:r>
                    </a:p>
                    <a:p>
                      <a:pPr>
                        <a:buFont typeface="Arial" panose="020B0604020202020204" pitchFamily="34" charset="0"/>
                        <a:buChar char="•"/>
                      </a:pPr>
                      <a:r>
                        <a:rPr lang="de-CH" sz="700" b="1" dirty="0">
                          <a:solidFill>
                            <a:srgbClr val="9D0000"/>
                          </a:solidFill>
                          <a:effectLst/>
                        </a:rPr>
                        <a:t>27. Januar 2004: Gründung des Vereins IGKU</a:t>
                      </a:r>
                      <a:endParaRPr lang="de-CH" sz="700" dirty="0">
                        <a:effectLst/>
                      </a:endParaRPr>
                    </a:p>
                    <a:p>
                      <a:pPr>
                        <a:buFont typeface="Arial" panose="020B0604020202020204" pitchFamily="34" charset="0"/>
                        <a:buChar char="•"/>
                      </a:pPr>
                      <a:r>
                        <a:rPr lang="de-CH" sz="700" b="1" dirty="0">
                          <a:effectLst/>
                        </a:rPr>
                        <a:t>2006:</a:t>
                      </a:r>
                      <a:r>
                        <a:rPr lang="de-CH" sz="700" dirty="0">
                          <a:effectLst/>
                        </a:rPr>
                        <a:t> Das Programm für die vier Cranio-Grundkurse wurde vom Gelehrtenrat der </a:t>
                      </a:r>
                      <a:r>
                        <a:rPr lang="de-CH" sz="700" dirty="0" err="1">
                          <a:effectLst/>
                        </a:rPr>
                        <a:t>Medakademie</a:t>
                      </a:r>
                      <a:r>
                        <a:rPr lang="de-CH" sz="700" dirty="0">
                          <a:effectLst/>
                        </a:rPr>
                        <a:t> genehmigt (am Lehrstuhl für medizinische Rehabilitation).</a:t>
                      </a:r>
                    </a:p>
                    <a:p>
                      <a:pPr>
                        <a:buFont typeface="Arial" panose="020B0604020202020204" pitchFamily="34" charset="0"/>
                        <a:buChar char="•"/>
                      </a:pPr>
                      <a:r>
                        <a:rPr lang="de-CH" sz="700" dirty="0">
                          <a:effectLst/>
                        </a:rPr>
                        <a:t>Seit Sommer 2006 werden </a:t>
                      </a:r>
                      <a:r>
                        <a:rPr lang="de-CH" sz="700" dirty="0" err="1">
                          <a:effectLst/>
                        </a:rPr>
                        <a:t>Weiterbildungkurse</a:t>
                      </a:r>
                      <a:r>
                        <a:rPr lang="de-CH" sz="700" dirty="0">
                          <a:effectLst/>
                        </a:rPr>
                        <a:t> für fortgeschrittene </a:t>
                      </a:r>
                      <a:r>
                        <a:rPr lang="de-CH" sz="700" dirty="0" err="1">
                          <a:effectLst/>
                        </a:rPr>
                        <a:t>Craniosacral</a:t>
                      </a:r>
                      <a:r>
                        <a:rPr lang="de-CH" sz="700" dirty="0">
                          <a:effectLst/>
                        </a:rPr>
                        <a:t> Therapeuten (mit Grundausbildung IGKU) angeboten.</a:t>
                      </a:r>
                    </a:p>
                    <a:p>
                      <a:pPr>
                        <a:buFont typeface="Arial" panose="020B0604020202020204" pitchFamily="34" charset="0"/>
                        <a:buChar char="•"/>
                      </a:pPr>
                      <a:r>
                        <a:rPr lang="de-CH" sz="700" b="1" dirty="0">
                          <a:effectLst/>
                        </a:rPr>
                        <a:t>2008: </a:t>
                      </a:r>
                      <a:r>
                        <a:rPr lang="de-CH" sz="700" dirty="0">
                          <a:effectLst/>
                        </a:rPr>
                        <a:t>Die ersten Cranio-Grundkurse werden von der Ukrainerin </a:t>
                      </a:r>
                      <a:r>
                        <a:rPr lang="de-CH" sz="700" dirty="0" err="1">
                          <a:effectLst/>
                        </a:rPr>
                        <a:t>Liudmyla</a:t>
                      </a:r>
                      <a:r>
                        <a:rPr lang="de-CH" sz="700" dirty="0">
                          <a:effectLst/>
                        </a:rPr>
                        <a:t> </a:t>
                      </a:r>
                      <a:r>
                        <a:rPr lang="de-CH" sz="700" dirty="0" err="1">
                          <a:effectLst/>
                        </a:rPr>
                        <a:t>Zubrii</a:t>
                      </a:r>
                      <a:r>
                        <a:rPr lang="de-CH" sz="700" dirty="0">
                          <a:effectLst/>
                        </a:rPr>
                        <a:t> geleitet.</a:t>
                      </a:r>
                    </a:p>
                    <a:p>
                      <a:pPr>
                        <a:buFont typeface="Arial" panose="020B0604020202020204" pitchFamily="34" charset="0"/>
                        <a:buChar char="•"/>
                      </a:pPr>
                      <a:r>
                        <a:rPr lang="de-CH" sz="700" b="1" dirty="0">
                          <a:effectLst/>
                        </a:rPr>
                        <a:t>März 2008:</a:t>
                      </a:r>
                      <a:r>
                        <a:rPr lang="de-CH" sz="700" dirty="0">
                          <a:effectLst/>
                        </a:rPr>
                        <a:t> Übergabe des Präsidiums an Corina </a:t>
                      </a:r>
                      <a:r>
                        <a:rPr lang="de-CH" sz="700" dirty="0" err="1">
                          <a:effectLst/>
                        </a:rPr>
                        <a:t>Ciocarelli</a:t>
                      </a:r>
                      <a:r>
                        <a:rPr lang="de-CH" sz="700" dirty="0">
                          <a:effectLst/>
                        </a:rPr>
                        <a:t>.</a:t>
                      </a:r>
                    </a:p>
                    <a:p>
                      <a:pPr>
                        <a:buFont typeface="Arial" panose="020B0604020202020204" pitchFamily="34" charset="0"/>
                        <a:buChar char="•"/>
                      </a:pPr>
                      <a:r>
                        <a:rPr lang="de-CH" sz="700" b="1" dirty="0">
                          <a:effectLst/>
                        </a:rPr>
                        <a:t>Frühling 2011:</a:t>
                      </a:r>
                      <a:r>
                        <a:rPr lang="de-CH" sz="700" dirty="0">
                          <a:effectLst/>
                        </a:rPr>
                        <a:t> Das Programm für die vier Cranio-Grundkurse wurde für den Lehrstuhl der Neonatologie vom Gelehrtenrat der </a:t>
                      </a:r>
                      <a:r>
                        <a:rPr lang="de-CH" sz="700" dirty="0" err="1">
                          <a:effectLst/>
                        </a:rPr>
                        <a:t>Medakademie</a:t>
                      </a:r>
                      <a:r>
                        <a:rPr lang="de-CH" sz="700" dirty="0">
                          <a:effectLst/>
                        </a:rPr>
                        <a:t> genehmigt.</a:t>
                      </a:r>
                    </a:p>
                    <a:p>
                      <a:pPr>
                        <a:buFont typeface="Arial" panose="020B0604020202020204" pitchFamily="34" charset="0"/>
                        <a:buChar char="•"/>
                      </a:pPr>
                      <a:r>
                        <a:rPr lang="de-CH" sz="700" b="1" dirty="0">
                          <a:effectLst/>
                        </a:rPr>
                        <a:t>Januar 2012:</a:t>
                      </a:r>
                      <a:r>
                        <a:rPr lang="de-CH" sz="700" dirty="0">
                          <a:effectLst/>
                        </a:rPr>
                        <a:t> Der erster Zyklus an Grundkursen 1 – 4 wird offiziell an der Neonatologie alleine von </a:t>
                      </a:r>
                      <a:r>
                        <a:rPr lang="de-CH" sz="700" dirty="0" err="1">
                          <a:effectLst/>
                        </a:rPr>
                        <a:t>Liudmyla</a:t>
                      </a:r>
                      <a:r>
                        <a:rPr lang="de-CH" sz="700" dirty="0">
                          <a:effectLst/>
                        </a:rPr>
                        <a:t> </a:t>
                      </a:r>
                      <a:r>
                        <a:rPr lang="de-CH" sz="700" dirty="0" err="1">
                          <a:effectLst/>
                        </a:rPr>
                        <a:t>Zubrii</a:t>
                      </a:r>
                      <a:r>
                        <a:rPr lang="de-CH" sz="700" dirty="0">
                          <a:effectLst/>
                        </a:rPr>
                        <a:t> (Kursleitung) und Dr. med. Tatjana </a:t>
                      </a:r>
                      <a:r>
                        <a:rPr lang="de-CH" sz="700" dirty="0" err="1">
                          <a:effectLst/>
                        </a:rPr>
                        <a:t>Konchakovska</a:t>
                      </a:r>
                      <a:r>
                        <a:rPr lang="de-CH" sz="700" dirty="0">
                          <a:effectLst/>
                        </a:rPr>
                        <a:t> (Assistenz) durchgeführt.</a:t>
                      </a:r>
                    </a:p>
                    <a:p>
                      <a:pPr>
                        <a:buFont typeface="Arial" panose="020B0604020202020204" pitchFamily="34" charset="0"/>
                        <a:buChar char="•"/>
                      </a:pPr>
                      <a:r>
                        <a:rPr lang="de-CH" sz="700" b="1" dirty="0">
                          <a:effectLst/>
                        </a:rPr>
                        <a:t>Februar 2012:</a:t>
                      </a:r>
                      <a:r>
                        <a:rPr lang="de-CH" sz="700" dirty="0">
                          <a:effectLst/>
                        </a:rPr>
                        <a:t> Übergabe des Präsidiums an Dr. med. A. B. Puligheddu.</a:t>
                      </a:r>
                    </a:p>
                    <a:p>
                      <a:pPr>
                        <a:buFont typeface="Arial" panose="020B0604020202020204" pitchFamily="34" charset="0"/>
                        <a:buChar char="•"/>
                      </a:pPr>
                      <a:r>
                        <a:rPr lang="de-CH" sz="700" b="1" dirty="0">
                          <a:effectLst/>
                        </a:rPr>
                        <a:t>Juli 2012:</a:t>
                      </a:r>
                      <a:r>
                        <a:rPr lang="de-CH" sz="700" dirty="0">
                          <a:effectLst/>
                        </a:rPr>
                        <a:t> Als erste Ukrainerin bekommt </a:t>
                      </a:r>
                      <a:r>
                        <a:rPr lang="de-CH" sz="700" dirty="0" err="1">
                          <a:effectLst/>
                        </a:rPr>
                        <a:t>Liudmyla</a:t>
                      </a:r>
                      <a:r>
                        <a:rPr lang="de-CH" sz="700" dirty="0">
                          <a:effectLst/>
                        </a:rPr>
                        <a:t> </a:t>
                      </a:r>
                      <a:r>
                        <a:rPr lang="de-CH" sz="700" dirty="0" err="1">
                          <a:effectLst/>
                        </a:rPr>
                        <a:t>Zubrii</a:t>
                      </a:r>
                      <a:r>
                        <a:rPr lang="de-CH" sz="700" dirty="0">
                          <a:effectLst/>
                        </a:rPr>
                        <a:t> ein Zertifikat als «IGKU anerkannte Lehrerin für </a:t>
                      </a:r>
                      <a:r>
                        <a:rPr lang="de-CH" sz="700" dirty="0" err="1">
                          <a:effectLst/>
                        </a:rPr>
                        <a:t>Craniosacraltherapie</a:t>
                      </a:r>
                      <a:r>
                        <a:rPr lang="de-CH" sz="700" dirty="0">
                          <a:effectLst/>
                        </a:rPr>
                        <a:t>».</a:t>
                      </a:r>
                    </a:p>
                    <a:p>
                      <a:r>
                        <a:rPr lang="de-CH" sz="700" dirty="0">
                          <a:effectLst/>
                        </a:rPr>
                        <a:t> </a:t>
                      </a:r>
                    </a:p>
                  </a:txBody>
                  <a:tcPr marL="0" marR="0" marT="43340" marB="0" anchor="ctr">
                    <a:lnL>
                      <a:noFill/>
                    </a:lnL>
                    <a:lnR>
                      <a:noFill/>
                    </a:lnR>
                    <a:lnT>
                      <a:noFill/>
                    </a:lnT>
                    <a:lnB>
                      <a:noFill/>
                    </a:lnB>
                    <a:solidFill>
                      <a:srgbClr val="FFEEAB"/>
                    </a:solidFill>
                  </a:tcPr>
                </a:tc>
                <a:extLst>
                  <a:ext uri="{0D108BD9-81ED-4DB2-BD59-A6C34878D82A}">
                    <a16:rowId xmlns:a16="http://schemas.microsoft.com/office/drawing/2014/main" val="927839739"/>
                  </a:ext>
                </a:extLst>
              </a:tr>
            </a:tbl>
          </a:graphicData>
        </a:graphic>
      </p:graphicFrame>
    </p:spTree>
    <p:extLst>
      <p:ext uri="{BB962C8B-B14F-4D97-AF65-F5344CB8AC3E}">
        <p14:creationId xmlns:p14="http://schemas.microsoft.com/office/powerpoint/2010/main" val="887847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normAutofit fontScale="90000"/>
          </a:bodyPr>
          <a:lstStyle/>
          <a:p>
            <a:r>
              <a:rPr lang="de-CH" dirty="0"/>
              <a:t> </a:t>
            </a:r>
            <a:r>
              <a:rPr lang="de-CH" sz="1200" b="1" dirty="0">
                <a:solidFill>
                  <a:srgbClr val="000000"/>
                </a:solidFill>
                <a:latin typeface="Arial" panose="020B0604020202020204" pitchFamily="34" charset="0"/>
              </a:rPr>
              <a:t/>
            </a:r>
            <a:br>
              <a:rPr lang="de-CH" sz="1200" b="1" dirty="0">
                <a:solidFill>
                  <a:srgbClr val="000000"/>
                </a:solidFill>
                <a:latin typeface="Arial" panose="020B0604020202020204" pitchFamily="34" charset="0"/>
              </a:rPr>
            </a:br>
            <a:r>
              <a:rPr lang="de-CH" sz="1200" b="1" dirty="0" smtClean="0">
                <a:solidFill>
                  <a:srgbClr val="000000"/>
                </a:solidFill>
                <a:latin typeface="Arial" panose="020B0604020202020204" pitchFamily="34" charset="0"/>
              </a:rPr>
              <a:t>                                </a:t>
            </a:r>
            <a:r>
              <a:rPr lang="de-CH" sz="1600" b="1" dirty="0" smtClean="0">
                <a:solidFill>
                  <a:srgbClr val="000000"/>
                </a:solidFill>
                <a:latin typeface="Arial" panose="020B0604020202020204" pitchFamily="34" charset="0"/>
                <a:cs typeface="Arial" panose="020B0604020202020204" pitchFamily="34" charset="0"/>
              </a:rPr>
              <a:t/>
            </a:r>
            <a:br>
              <a:rPr lang="de-CH" sz="1600" b="1" dirty="0" smtClean="0">
                <a:solidFill>
                  <a:srgbClr val="000000"/>
                </a:solidFill>
                <a:latin typeface="Arial" panose="020B0604020202020204" pitchFamily="34" charset="0"/>
                <a:cs typeface="Arial" panose="020B0604020202020204" pitchFamily="34" charset="0"/>
              </a:rPr>
            </a:br>
            <a:r>
              <a:rPr lang="de-CH" sz="1600" b="1" dirty="0" smtClean="0">
                <a:solidFill>
                  <a:srgbClr val="000000"/>
                </a:solidFill>
                <a:latin typeface="Arial" panose="020B0604020202020204" pitchFamily="34" charset="0"/>
                <a:cs typeface="Arial" panose="020B0604020202020204" pitchFamily="34" charset="0"/>
              </a:rPr>
              <a:t>		</a:t>
            </a:r>
            <a:r>
              <a:rPr lang="de-CH" sz="1300" b="1" dirty="0" smtClean="0">
                <a:solidFill>
                  <a:srgbClr val="000000"/>
                </a:solidFill>
                <a:latin typeface="+mn-lt"/>
                <a:cs typeface="Arial" panose="020B0604020202020204" pitchFamily="34" charset="0"/>
              </a:rPr>
              <a:t/>
            </a:r>
            <a:br>
              <a:rPr lang="de-CH" sz="1300" b="1" dirty="0" smtClean="0">
                <a:solidFill>
                  <a:srgbClr val="000000"/>
                </a:solidFill>
                <a:latin typeface="+mn-lt"/>
                <a:cs typeface="Arial" panose="020B0604020202020204" pitchFamily="34" charset="0"/>
              </a:rPr>
            </a:br>
            <a:r>
              <a:rPr lang="de-CH" sz="1300" b="1" dirty="0" smtClean="0">
                <a:solidFill>
                  <a:srgbClr val="000000"/>
                </a:solidFill>
                <a:latin typeface="+mn-lt"/>
                <a:cs typeface="Arial" panose="020B0604020202020204" pitchFamily="34" charset="0"/>
              </a:rPr>
              <a:t>	 </a:t>
            </a:r>
            <a:r>
              <a:rPr lang="de-CH" sz="1400" b="1" dirty="0" smtClean="0">
                <a:solidFill>
                  <a:srgbClr val="000000"/>
                </a:solidFill>
                <a:latin typeface="+mn-lt"/>
              </a:rPr>
              <a:t>IGKU </a:t>
            </a:r>
            <a:r>
              <a:rPr lang="de-CH" sz="1300" b="1" dirty="0" smtClean="0">
                <a:solidFill>
                  <a:srgbClr val="000000"/>
                </a:solidFill>
                <a:latin typeface="+mn-lt"/>
              </a:rPr>
              <a:t>Interessengemeinschaft </a:t>
            </a:r>
            <a:r>
              <a:rPr lang="de-CH" sz="1300" b="1" dirty="0" err="1" smtClean="0">
                <a:solidFill>
                  <a:srgbClr val="000000"/>
                </a:solidFill>
                <a:latin typeface="+mn-lt"/>
              </a:rPr>
              <a:t>Kranio</a:t>
            </a:r>
            <a:r>
              <a:rPr lang="de-CH" sz="1300" b="1" dirty="0" smtClean="0">
                <a:solidFill>
                  <a:srgbClr val="000000"/>
                </a:solidFill>
                <a:latin typeface="+mn-lt"/>
              </a:rPr>
              <a:t> in der </a:t>
            </a:r>
            <a:r>
              <a:rPr lang="de-CH" sz="1300" b="1" dirty="0" smtClean="0">
                <a:solidFill>
                  <a:srgbClr val="000000"/>
                </a:solidFill>
                <a:latin typeface="+mn-lt"/>
                <a:cs typeface="Arial" panose="020B0604020202020204" pitchFamily="34" charset="0"/>
              </a:rPr>
              <a:t>Ukraine </a:t>
            </a:r>
            <a:r>
              <a:rPr lang="de-CH" sz="1600" b="1" dirty="0" smtClean="0">
                <a:solidFill>
                  <a:srgbClr val="000000"/>
                </a:solidFill>
                <a:latin typeface="Arial" panose="020B0604020202020204" pitchFamily="34" charset="0"/>
                <a:cs typeface="Arial" panose="020B0604020202020204" pitchFamily="34" charset="0"/>
              </a:rPr>
              <a:t>		                  							</a:t>
            </a:r>
            <a:br>
              <a:rPr lang="de-CH" sz="1600" b="1" dirty="0" smtClean="0">
                <a:solidFill>
                  <a:srgbClr val="000000"/>
                </a:solidFill>
                <a:latin typeface="Arial" panose="020B0604020202020204" pitchFamily="34" charset="0"/>
                <a:cs typeface="Arial" panose="020B0604020202020204" pitchFamily="34" charset="0"/>
              </a:rPr>
            </a:br>
            <a:r>
              <a:rPr lang="de-CH" sz="1600" b="1" dirty="0">
                <a:solidFill>
                  <a:srgbClr val="000000"/>
                </a:solidFill>
                <a:latin typeface="Arial" panose="020B0604020202020204" pitchFamily="34" charset="0"/>
                <a:cs typeface="Arial" panose="020B0604020202020204" pitchFamily="34" charset="0"/>
              </a:rPr>
              <a:t>	</a:t>
            </a:r>
            <a:r>
              <a:rPr lang="de-CH" sz="1600" b="1" dirty="0" smtClean="0">
                <a:solidFill>
                  <a:srgbClr val="000000"/>
                </a:solidFill>
                <a:latin typeface="Arial" panose="020B0604020202020204" pitchFamily="34" charset="0"/>
                <a:cs typeface="Arial" panose="020B0604020202020204" pitchFamily="34" charset="0"/>
              </a:rPr>
              <a:t>							</a:t>
            </a:r>
            <a:r>
              <a:rPr lang="de-CH" sz="1800" b="1" dirty="0" smtClean="0">
                <a:solidFill>
                  <a:schemeClr val="accent6"/>
                </a:solidFill>
                <a:latin typeface="+mn-lt"/>
                <a:cs typeface="Arial" panose="020B0604020202020204" pitchFamily="34" charset="0"/>
              </a:rPr>
              <a:t>Support </a:t>
            </a:r>
            <a:r>
              <a:rPr lang="de-CH" sz="1800" b="1" dirty="0">
                <a:solidFill>
                  <a:schemeClr val="accent6"/>
                </a:solidFill>
                <a:latin typeface="+mn-lt"/>
                <a:cs typeface="Arial" panose="020B0604020202020204" pitchFamily="34" charset="0"/>
              </a:rPr>
              <a:t>World Wide</a:t>
            </a:r>
            <a:r>
              <a:rPr lang="de-CH" dirty="0"/>
              <a:t/>
            </a:r>
            <a:br>
              <a:rPr lang="de-CH" dirty="0"/>
            </a:br>
            <a:r>
              <a:rPr lang="de-CH" b="1" dirty="0">
                <a:solidFill>
                  <a:srgbClr val="000000"/>
                </a:solidFill>
                <a:latin typeface="Arial" panose="020B0604020202020204" pitchFamily="34" charset="0"/>
              </a:rPr>
              <a:t/>
            </a:r>
            <a:br>
              <a:rPr lang="de-CH" b="1" dirty="0">
                <a:solidFill>
                  <a:srgbClr val="000000"/>
                </a:solidFill>
                <a:latin typeface="Arial" panose="020B0604020202020204" pitchFamily="34" charset="0"/>
              </a:rPr>
            </a:br>
            <a:endParaRPr lang="de-CH" dirty="0"/>
          </a:p>
        </p:txBody>
      </p:sp>
      <p:sp>
        <p:nvSpPr>
          <p:cNvPr id="10" name="Inhaltsplatzhalter 9"/>
          <p:cNvSpPr>
            <a:spLocks noGrp="1"/>
          </p:cNvSpPr>
          <p:nvPr>
            <p:ph idx="1"/>
          </p:nvPr>
        </p:nvSpPr>
        <p:spPr/>
        <p:txBody>
          <a:bodyPr>
            <a:normAutofit fontScale="85000" lnSpcReduction="10000"/>
          </a:bodyPr>
          <a:lstStyle/>
          <a:p>
            <a:r>
              <a:rPr lang="de-CH" dirty="0" smtClean="0"/>
              <a:t>Etwas Geschichte (1)</a:t>
            </a:r>
          </a:p>
          <a:p>
            <a:r>
              <a:rPr lang="de-CH" dirty="0"/>
              <a:t>Angefangen hat das Projekt IGKU mit Kinderlagern und Behandlungen von «Tschernobyl-Kindern» 1995 bis 1997 in Donezk, im Südosten der Ukraine. Der dortige leitende Arzt war so begeistert von den Behandlungen, dass er diese Therapieform unbedingt auch lernen wollte. 1999 wurden daraufhin erste </a:t>
            </a:r>
            <a:r>
              <a:rPr lang="de-CH" dirty="0" err="1"/>
              <a:t>Craniokurse</a:t>
            </a:r>
            <a:r>
              <a:rPr lang="de-CH" dirty="0"/>
              <a:t> in Kiew durchgeführt, um diese tolle Technik auch den Menschen und Ärzten in der Ukraine zugänglich zu machen. Das Interesse der Ärzte dort war gross, auch ihre Dankbarkeit, ihre Begabung und Feingefühl für Cranio sowie die Erfolge beim Behandeln von oft schwerstbehinderten Menschen.</a:t>
            </a:r>
            <a:r>
              <a:rPr lang="de-CH" b="1" dirty="0"/>
              <a:t/>
            </a:r>
            <a:br>
              <a:rPr lang="de-CH" b="1" dirty="0"/>
            </a:br>
            <a:r>
              <a:rPr lang="de-CH" dirty="0"/>
              <a:t/>
            </a:r>
            <a:br>
              <a:rPr lang="de-CH" dirty="0"/>
            </a:br>
            <a:r>
              <a:rPr lang="de-CH" dirty="0"/>
              <a:t>Im Jahre 2000 wurde daraufhin die Interessensgemeinschaft </a:t>
            </a:r>
            <a:r>
              <a:rPr lang="de-CH" dirty="0" err="1"/>
              <a:t>Kraniosacraltherapie</a:t>
            </a:r>
            <a:r>
              <a:rPr lang="de-CH" dirty="0"/>
              <a:t> in der Ukraine (IGKU) gegründet, 2004 wurde die IGKU als humanitärer steuerbefreiter Verein registriert, seither können Spenden offiziell bei den Steuern abgezogen werden.</a:t>
            </a:r>
          </a:p>
        </p:txBody>
      </p:sp>
      <p:sp>
        <p:nvSpPr>
          <p:cNvPr id="4" name="Datumsplatzhalter 3"/>
          <p:cNvSpPr>
            <a:spLocks noGrp="1"/>
          </p:cNvSpPr>
          <p:nvPr>
            <p:ph type="dt" sz="half" idx="10"/>
          </p:nvPr>
        </p:nvSpPr>
        <p:spPr/>
        <p:txBody>
          <a:bodyPr/>
          <a:lstStyle/>
          <a:p>
            <a:r>
              <a:rPr lang="de-DE" smtClean="0"/>
              <a:t>30.12.2015</a:t>
            </a:r>
            <a:endParaRPr lang="de-CH"/>
          </a:p>
        </p:txBody>
      </p:sp>
      <p:sp>
        <p:nvSpPr>
          <p:cNvPr id="5" name="Fußzeilenplatzhalter 4"/>
          <p:cNvSpPr>
            <a:spLocks noGrp="1"/>
          </p:cNvSpPr>
          <p:nvPr>
            <p:ph type="ftr" sz="quarter" idx="11"/>
          </p:nvPr>
        </p:nvSpPr>
        <p:spPr/>
        <p:txBody>
          <a:bodyPr/>
          <a:lstStyle/>
          <a:p>
            <a:r>
              <a:rPr lang="de-CH" smtClean="0"/>
              <a:t>Cranio Support World Wide</a:t>
            </a:r>
            <a:endParaRPr lang="de-CH"/>
          </a:p>
        </p:txBody>
      </p:sp>
      <p:sp>
        <p:nvSpPr>
          <p:cNvPr id="6" name="Foliennummernplatzhalter 5"/>
          <p:cNvSpPr>
            <a:spLocks noGrp="1"/>
          </p:cNvSpPr>
          <p:nvPr>
            <p:ph type="sldNum" sz="quarter" idx="12"/>
          </p:nvPr>
        </p:nvSpPr>
        <p:spPr/>
        <p:txBody>
          <a:bodyPr/>
          <a:lstStyle/>
          <a:p>
            <a:fld id="{2C47D7BD-3654-46A5-8280-E553688B6CBD}" type="slidenum">
              <a:rPr lang="de-CH" smtClean="0"/>
              <a:t>4</a:t>
            </a:fld>
            <a:endParaRPr lang="de-CH"/>
          </a:p>
        </p:txBody>
      </p:sp>
      <p:pic>
        <p:nvPicPr>
          <p:cNvPr id="9" name="Bild 1" descr="IGKU Logo 30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341" y="391667"/>
            <a:ext cx="1002665" cy="1043940"/>
          </a:xfrm>
          <a:prstGeom prst="rect">
            <a:avLst/>
          </a:prstGeom>
          <a:noFill/>
        </p:spPr>
      </p:pic>
      <p:pic>
        <p:nvPicPr>
          <p:cNvPr id="12" name="Inhaltsplatzhalter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21810" y="474449"/>
            <a:ext cx="1446415" cy="1084811"/>
          </a:xfrm>
          <a:prstGeom prst="rect">
            <a:avLst/>
          </a:prstGeom>
        </p:spPr>
      </p:pic>
      <p:sp>
        <p:nvSpPr>
          <p:cNvPr id="13" name="Rechteck 12"/>
          <p:cNvSpPr/>
          <p:nvPr/>
        </p:nvSpPr>
        <p:spPr>
          <a:xfrm>
            <a:off x="8030095" y="326567"/>
            <a:ext cx="1330036" cy="646331"/>
          </a:xfrm>
          <a:prstGeom prst="rect">
            <a:avLst/>
          </a:prstGeom>
        </p:spPr>
        <p:txBody>
          <a:bodyPr wrap="square">
            <a:spAutoFit/>
          </a:bodyPr>
          <a:lstStyle/>
          <a:p>
            <a:r>
              <a:rPr lang="de-CH" b="1" dirty="0" smtClean="0">
                <a:solidFill>
                  <a:schemeClr val="accent1">
                    <a:lumMod val="50000"/>
                  </a:schemeClr>
                </a:solidFill>
              </a:rPr>
              <a:t>  </a:t>
            </a:r>
          </a:p>
          <a:p>
            <a:r>
              <a:rPr lang="de-CH" b="1" dirty="0" smtClean="0">
                <a:solidFill>
                  <a:schemeClr val="accent1">
                    <a:lumMod val="50000"/>
                  </a:schemeClr>
                </a:solidFill>
              </a:rPr>
              <a:t>  Cranio</a:t>
            </a:r>
            <a:endParaRPr lang="de-CH" dirty="0"/>
          </a:p>
        </p:txBody>
      </p:sp>
    </p:spTree>
    <p:extLst>
      <p:ext uri="{BB962C8B-B14F-4D97-AF65-F5344CB8AC3E}">
        <p14:creationId xmlns:p14="http://schemas.microsoft.com/office/powerpoint/2010/main" val="1626434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normAutofit fontScale="90000"/>
          </a:bodyPr>
          <a:lstStyle/>
          <a:p>
            <a:r>
              <a:rPr lang="de-CH" dirty="0"/>
              <a:t> </a:t>
            </a:r>
            <a:r>
              <a:rPr lang="de-CH" sz="1200" b="1" dirty="0">
                <a:solidFill>
                  <a:srgbClr val="000000"/>
                </a:solidFill>
                <a:latin typeface="Arial" panose="020B0604020202020204" pitchFamily="34" charset="0"/>
              </a:rPr>
              <a:t/>
            </a:r>
            <a:br>
              <a:rPr lang="de-CH" sz="1200" b="1" dirty="0">
                <a:solidFill>
                  <a:srgbClr val="000000"/>
                </a:solidFill>
                <a:latin typeface="Arial" panose="020B0604020202020204" pitchFamily="34" charset="0"/>
              </a:rPr>
            </a:br>
            <a:r>
              <a:rPr lang="de-CH" sz="1200" b="1" dirty="0" smtClean="0">
                <a:solidFill>
                  <a:srgbClr val="000000"/>
                </a:solidFill>
                <a:latin typeface="Arial" panose="020B0604020202020204" pitchFamily="34" charset="0"/>
              </a:rPr>
              <a:t>                                </a:t>
            </a:r>
            <a:r>
              <a:rPr lang="de-CH" sz="1600" b="1" dirty="0" smtClean="0">
                <a:solidFill>
                  <a:srgbClr val="000000"/>
                </a:solidFill>
                <a:latin typeface="Arial" panose="020B0604020202020204" pitchFamily="34" charset="0"/>
                <a:cs typeface="Arial" panose="020B0604020202020204" pitchFamily="34" charset="0"/>
              </a:rPr>
              <a:t/>
            </a:r>
            <a:br>
              <a:rPr lang="de-CH" sz="1600" b="1" dirty="0" smtClean="0">
                <a:solidFill>
                  <a:srgbClr val="000000"/>
                </a:solidFill>
                <a:latin typeface="Arial" panose="020B0604020202020204" pitchFamily="34" charset="0"/>
                <a:cs typeface="Arial" panose="020B0604020202020204" pitchFamily="34" charset="0"/>
              </a:rPr>
            </a:br>
            <a:r>
              <a:rPr lang="de-CH" sz="1600" b="1" dirty="0" smtClean="0">
                <a:solidFill>
                  <a:srgbClr val="000000"/>
                </a:solidFill>
                <a:latin typeface="Arial" panose="020B0604020202020204" pitchFamily="34" charset="0"/>
                <a:cs typeface="Arial" panose="020B0604020202020204" pitchFamily="34" charset="0"/>
              </a:rPr>
              <a:t>		</a:t>
            </a:r>
            <a:r>
              <a:rPr lang="de-CH" sz="1300" b="1" dirty="0" smtClean="0">
                <a:solidFill>
                  <a:srgbClr val="000000"/>
                </a:solidFill>
                <a:latin typeface="+mn-lt"/>
                <a:cs typeface="Arial" panose="020B0604020202020204" pitchFamily="34" charset="0"/>
              </a:rPr>
              <a:t/>
            </a:r>
            <a:br>
              <a:rPr lang="de-CH" sz="1300" b="1" dirty="0" smtClean="0">
                <a:solidFill>
                  <a:srgbClr val="000000"/>
                </a:solidFill>
                <a:latin typeface="+mn-lt"/>
                <a:cs typeface="Arial" panose="020B0604020202020204" pitchFamily="34" charset="0"/>
              </a:rPr>
            </a:br>
            <a:r>
              <a:rPr lang="de-CH" sz="1300" b="1" dirty="0" smtClean="0">
                <a:solidFill>
                  <a:srgbClr val="000000"/>
                </a:solidFill>
                <a:latin typeface="+mn-lt"/>
                <a:cs typeface="Arial" panose="020B0604020202020204" pitchFamily="34" charset="0"/>
              </a:rPr>
              <a:t>	 </a:t>
            </a:r>
            <a:r>
              <a:rPr lang="de-CH" sz="1400" b="1" dirty="0" smtClean="0">
                <a:solidFill>
                  <a:srgbClr val="000000"/>
                </a:solidFill>
                <a:latin typeface="+mn-lt"/>
              </a:rPr>
              <a:t>IGKU </a:t>
            </a:r>
            <a:r>
              <a:rPr lang="de-CH" sz="1300" b="1" dirty="0" smtClean="0">
                <a:solidFill>
                  <a:srgbClr val="000000"/>
                </a:solidFill>
                <a:latin typeface="+mn-lt"/>
              </a:rPr>
              <a:t>Interessengemeinschaft </a:t>
            </a:r>
            <a:r>
              <a:rPr lang="de-CH" sz="1300" b="1" dirty="0" err="1" smtClean="0">
                <a:solidFill>
                  <a:srgbClr val="000000"/>
                </a:solidFill>
                <a:latin typeface="+mn-lt"/>
              </a:rPr>
              <a:t>Kranio</a:t>
            </a:r>
            <a:r>
              <a:rPr lang="de-CH" sz="1300" b="1" dirty="0" smtClean="0">
                <a:solidFill>
                  <a:srgbClr val="000000"/>
                </a:solidFill>
                <a:latin typeface="+mn-lt"/>
              </a:rPr>
              <a:t> in der </a:t>
            </a:r>
            <a:r>
              <a:rPr lang="de-CH" sz="1300" b="1" dirty="0" smtClean="0">
                <a:solidFill>
                  <a:srgbClr val="000000"/>
                </a:solidFill>
                <a:latin typeface="+mn-lt"/>
                <a:cs typeface="Arial" panose="020B0604020202020204" pitchFamily="34" charset="0"/>
              </a:rPr>
              <a:t>Ukraine </a:t>
            </a:r>
            <a:r>
              <a:rPr lang="de-CH" sz="1600" b="1" dirty="0" smtClean="0">
                <a:solidFill>
                  <a:srgbClr val="000000"/>
                </a:solidFill>
                <a:latin typeface="Arial" panose="020B0604020202020204" pitchFamily="34" charset="0"/>
                <a:cs typeface="Arial" panose="020B0604020202020204" pitchFamily="34" charset="0"/>
              </a:rPr>
              <a:t>		                  							</a:t>
            </a:r>
            <a:br>
              <a:rPr lang="de-CH" sz="1600" b="1" dirty="0" smtClean="0">
                <a:solidFill>
                  <a:srgbClr val="000000"/>
                </a:solidFill>
                <a:latin typeface="Arial" panose="020B0604020202020204" pitchFamily="34" charset="0"/>
                <a:cs typeface="Arial" panose="020B0604020202020204" pitchFamily="34" charset="0"/>
              </a:rPr>
            </a:br>
            <a:r>
              <a:rPr lang="de-CH" sz="1600" b="1" dirty="0">
                <a:solidFill>
                  <a:srgbClr val="000000"/>
                </a:solidFill>
                <a:latin typeface="Arial" panose="020B0604020202020204" pitchFamily="34" charset="0"/>
                <a:cs typeface="Arial" panose="020B0604020202020204" pitchFamily="34" charset="0"/>
              </a:rPr>
              <a:t>	</a:t>
            </a:r>
            <a:r>
              <a:rPr lang="de-CH" sz="1600" b="1" dirty="0" smtClean="0">
                <a:solidFill>
                  <a:srgbClr val="000000"/>
                </a:solidFill>
                <a:latin typeface="Arial" panose="020B0604020202020204" pitchFamily="34" charset="0"/>
                <a:cs typeface="Arial" panose="020B0604020202020204" pitchFamily="34" charset="0"/>
              </a:rPr>
              <a:t>							</a:t>
            </a:r>
            <a:r>
              <a:rPr lang="de-CH" sz="1800" b="1" dirty="0" smtClean="0">
                <a:solidFill>
                  <a:schemeClr val="accent6"/>
                </a:solidFill>
                <a:latin typeface="+mn-lt"/>
                <a:cs typeface="Arial" panose="020B0604020202020204" pitchFamily="34" charset="0"/>
              </a:rPr>
              <a:t>Support </a:t>
            </a:r>
            <a:r>
              <a:rPr lang="de-CH" sz="1800" b="1" dirty="0">
                <a:solidFill>
                  <a:schemeClr val="accent6"/>
                </a:solidFill>
                <a:latin typeface="+mn-lt"/>
                <a:cs typeface="Arial" panose="020B0604020202020204" pitchFamily="34" charset="0"/>
              </a:rPr>
              <a:t>World Wide</a:t>
            </a:r>
            <a:r>
              <a:rPr lang="de-CH" dirty="0"/>
              <a:t/>
            </a:r>
            <a:br>
              <a:rPr lang="de-CH" dirty="0"/>
            </a:br>
            <a:r>
              <a:rPr lang="de-CH" b="1" dirty="0">
                <a:solidFill>
                  <a:srgbClr val="000000"/>
                </a:solidFill>
                <a:latin typeface="Arial" panose="020B0604020202020204" pitchFamily="34" charset="0"/>
              </a:rPr>
              <a:t/>
            </a:r>
            <a:br>
              <a:rPr lang="de-CH" b="1" dirty="0">
                <a:solidFill>
                  <a:srgbClr val="000000"/>
                </a:solidFill>
                <a:latin typeface="Arial" panose="020B0604020202020204" pitchFamily="34" charset="0"/>
              </a:rPr>
            </a:br>
            <a:endParaRPr lang="de-CH" dirty="0"/>
          </a:p>
        </p:txBody>
      </p:sp>
      <p:sp>
        <p:nvSpPr>
          <p:cNvPr id="10" name="Inhaltsplatzhalter 9"/>
          <p:cNvSpPr>
            <a:spLocks noGrp="1"/>
          </p:cNvSpPr>
          <p:nvPr>
            <p:ph idx="1"/>
          </p:nvPr>
        </p:nvSpPr>
        <p:spPr/>
        <p:txBody>
          <a:bodyPr>
            <a:normAutofit/>
          </a:bodyPr>
          <a:lstStyle/>
          <a:p>
            <a:r>
              <a:rPr lang="de-CH" dirty="0" smtClean="0"/>
              <a:t>Etwas Geschichte (2)</a:t>
            </a:r>
          </a:p>
          <a:p>
            <a:r>
              <a:rPr lang="de-CH" dirty="0" smtClean="0"/>
              <a:t>Wir konnten wahrnehmen, </a:t>
            </a:r>
            <a:r>
              <a:rPr lang="de-CH" dirty="0"/>
              <a:t>dass die Arbeit und das Engagement sowie die erreichten Ziele in der Ukraine</a:t>
            </a:r>
            <a:r>
              <a:rPr lang="de-CH" strike="sngStrike" dirty="0"/>
              <a:t>, </a:t>
            </a:r>
            <a:r>
              <a:rPr lang="de-CH" dirty="0"/>
              <a:t>nach der Katastrophe von Tschernobyl, </a:t>
            </a:r>
            <a:r>
              <a:rPr lang="de-CH" dirty="0" smtClean="0"/>
              <a:t>einen </a:t>
            </a:r>
            <a:r>
              <a:rPr lang="de-CH" dirty="0"/>
              <a:t>Höhepunkt und eine Festigung erreicht hatte.</a:t>
            </a:r>
          </a:p>
          <a:p>
            <a:r>
              <a:rPr lang="de-CH" dirty="0" smtClean="0"/>
              <a:t>Eine weiter </a:t>
            </a:r>
            <a:r>
              <a:rPr lang="de-CH" dirty="0"/>
              <a:t>Phase </a:t>
            </a:r>
            <a:r>
              <a:rPr lang="de-CH" dirty="0" smtClean="0"/>
              <a:t>in der geschichtlichen Entwicklung der IGKU wurde </a:t>
            </a:r>
            <a:r>
              <a:rPr lang="de-CH" dirty="0"/>
              <a:t>geprägt durch den Kriegszustand in der </a:t>
            </a:r>
            <a:r>
              <a:rPr lang="de-CH" dirty="0" smtClean="0"/>
              <a:t>Ukraine und </a:t>
            </a:r>
            <a:r>
              <a:rPr lang="de-CH" dirty="0"/>
              <a:t>durch die Ablösung wichtiger Verbindungspersonen in der Ukraine. </a:t>
            </a:r>
            <a:endParaRPr lang="de-CH" dirty="0" smtClean="0"/>
          </a:p>
          <a:p>
            <a:r>
              <a:rPr lang="de-CH" dirty="0" smtClean="0"/>
              <a:t>Dies führte zum Umstand, dass die IGKU sich leider aus dem Ukraine-Projekt zurück ziehen musste, da hauptsächlich der oben erwähnte Kriegszustand eine weitere Präsenz verunmöglichte.</a:t>
            </a:r>
            <a:endParaRPr lang="de-CH" dirty="0"/>
          </a:p>
          <a:p>
            <a:endParaRPr lang="de-CH" dirty="0" smtClean="0"/>
          </a:p>
        </p:txBody>
      </p:sp>
      <p:sp>
        <p:nvSpPr>
          <p:cNvPr id="4" name="Datumsplatzhalter 3"/>
          <p:cNvSpPr>
            <a:spLocks noGrp="1"/>
          </p:cNvSpPr>
          <p:nvPr>
            <p:ph type="dt" sz="half" idx="10"/>
          </p:nvPr>
        </p:nvSpPr>
        <p:spPr/>
        <p:txBody>
          <a:bodyPr/>
          <a:lstStyle/>
          <a:p>
            <a:r>
              <a:rPr lang="de-DE" smtClean="0"/>
              <a:t>30.12.2015</a:t>
            </a:r>
            <a:endParaRPr lang="de-CH"/>
          </a:p>
        </p:txBody>
      </p:sp>
      <p:sp>
        <p:nvSpPr>
          <p:cNvPr id="5" name="Fußzeilenplatzhalter 4"/>
          <p:cNvSpPr>
            <a:spLocks noGrp="1"/>
          </p:cNvSpPr>
          <p:nvPr>
            <p:ph type="ftr" sz="quarter" idx="11"/>
          </p:nvPr>
        </p:nvSpPr>
        <p:spPr/>
        <p:txBody>
          <a:bodyPr/>
          <a:lstStyle/>
          <a:p>
            <a:r>
              <a:rPr lang="de-CH" smtClean="0"/>
              <a:t>Cranio Support World Wide</a:t>
            </a:r>
            <a:endParaRPr lang="de-CH"/>
          </a:p>
        </p:txBody>
      </p:sp>
      <p:sp>
        <p:nvSpPr>
          <p:cNvPr id="6" name="Foliennummernplatzhalter 5"/>
          <p:cNvSpPr>
            <a:spLocks noGrp="1"/>
          </p:cNvSpPr>
          <p:nvPr>
            <p:ph type="sldNum" sz="quarter" idx="12"/>
          </p:nvPr>
        </p:nvSpPr>
        <p:spPr/>
        <p:txBody>
          <a:bodyPr/>
          <a:lstStyle/>
          <a:p>
            <a:fld id="{2C47D7BD-3654-46A5-8280-E553688B6CBD}" type="slidenum">
              <a:rPr lang="de-CH" smtClean="0"/>
              <a:t>5</a:t>
            </a:fld>
            <a:endParaRPr lang="de-CH"/>
          </a:p>
        </p:txBody>
      </p:sp>
      <p:pic>
        <p:nvPicPr>
          <p:cNvPr id="9" name="Bild 1" descr="IGKU Logo 30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341" y="391667"/>
            <a:ext cx="1002665" cy="1043940"/>
          </a:xfrm>
          <a:prstGeom prst="rect">
            <a:avLst/>
          </a:prstGeom>
          <a:noFill/>
        </p:spPr>
      </p:pic>
      <p:pic>
        <p:nvPicPr>
          <p:cNvPr id="12" name="Inhaltsplatzhalter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21810" y="474449"/>
            <a:ext cx="1446415" cy="1084811"/>
          </a:xfrm>
          <a:prstGeom prst="rect">
            <a:avLst/>
          </a:prstGeom>
        </p:spPr>
      </p:pic>
      <p:sp>
        <p:nvSpPr>
          <p:cNvPr id="13" name="Rechteck 12"/>
          <p:cNvSpPr/>
          <p:nvPr/>
        </p:nvSpPr>
        <p:spPr>
          <a:xfrm>
            <a:off x="8030095" y="326567"/>
            <a:ext cx="1330036" cy="646331"/>
          </a:xfrm>
          <a:prstGeom prst="rect">
            <a:avLst/>
          </a:prstGeom>
        </p:spPr>
        <p:txBody>
          <a:bodyPr wrap="square">
            <a:spAutoFit/>
          </a:bodyPr>
          <a:lstStyle/>
          <a:p>
            <a:r>
              <a:rPr lang="de-CH" b="1" dirty="0" smtClean="0">
                <a:solidFill>
                  <a:schemeClr val="accent1">
                    <a:lumMod val="50000"/>
                  </a:schemeClr>
                </a:solidFill>
              </a:rPr>
              <a:t>  </a:t>
            </a:r>
          </a:p>
          <a:p>
            <a:r>
              <a:rPr lang="de-CH" b="1" dirty="0" smtClean="0">
                <a:solidFill>
                  <a:schemeClr val="accent1">
                    <a:lumMod val="50000"/>
                  </a:schemeClr>
                </a:solidFill>
              </a:rPr>
              <a:t>  Cranio</a:t>
            </a:r>
            <a:endParaRPr lang="de-CH" dirty="0"/>
          </a:p>
        </p:txBody>
      </p:sp>
    </p:spTree>
    <p:extLst>
      <p:ext uri="{BB962C8B-B14F-4D97-AF65-F5344CB8AC3E}">
        <p14:creationId xmlns:p14="http://schemas.microsoft.com/office/powerpoint/2010/main" val="494802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normAutofit fontScale="90000"/>
          </a:bodyPr>
          <a:lstStyle/>
          <a:p>
            <a:r>
              <a:rPr lang="de-CH" dirty="0"/>
              <a:t> </a:t>
            </a:r>
            <a:r>
              <a:rPr lang="de-CH" sz="1200" b="1" dirty="0">
                <a:solidFill>
                  <a:srgbClr val="000000"/>
                </a:solidFill>
                <a:latin typeface="Arial" panose="020B0604020202020204" pitchFamily="34" charset="0"/>
              </a:rPr>
              <a:t/>
            </a:r>
            <a:br>
              <a:rPr lang="de-CH" sz="1200" b="1" dirty="0">
                <a:solidFill>
                  <a:srgbClr val="000000"/>
                </a:solidFill>
                <a:latin typeface="Arial" panose="020B0604020202020204" pitchFamily="34" charset="0"/>
              </a:rPr>
            </a:br>
            <a:r>
              <a:rPr lang="de-CH" sz="1200" b="1" dirty="0" smtClean="0">
                <a:solidFill>
                  <a:srgbClr val="000000"/>
                </a:solidFill>
                <a:latin typeface="Arial" panose="020B0604020202020204" pitchFamily="34" charset="0"/>
              </a:rPr>
              <a:t>                                </a:t>
            </a:r>
            <a:r>
              <a:rPr lang="de-CH" sz="1600" b="1" dirty="0" smtClean="0">
                <a:solidFill>
                  <a:srgbClr val="000000"/>
                </a:solidFill>
                <a:latin typeface="Arial" panose="020B0604020202020204" pitchFamily="34" charset="0"/>
                <a:cs typeface="Arial" panose="020B0604020202020204" pitchFamily="34" charset="0"/>
              </a:rPr>
              <a:t/>
            </a:r>
            <a:br>
              <a:rPr lang="de-CH" sz="1600" b="1" dirty="0" smtClean="0">
                <a:solidFill>
                  <a:srgbClr val="000000"/>
                </a:solidFill>
                <a:latin typeface="Arial" panose="020B0604020202020204" pitchFamily="34" charset="0"/>
                <a:cs typeface="Arial" panose="020B0604020202020204" pitchFamily="34" charset="0"/>
              </a:rPr>
            </a:br>
            <a:r>
              <a:rPr lang="de-CH" sz="1600" b="1" dirty="0" smtClean="0">
                <a:solidFill>
                  <a:srgbClr val="000000"/>
                </a:solidFill>
                <a:latin typeface="Arial" panose="020B0604020202020204" pitchFamily="34" charset="0"/>
                <a:cs typeface="Arial" panose="020B0604020202020204" pitchFamily="34" charset="0"/>
              </a:rPr>
              <a:t>		</a:t>
            </a:r>
            <a:r>
              <a:rPr lang="de-CH" sz="1300" b="1" dirty="0" smtClean="0">
                <a:solidFill>
                  <a:srgbClr val="000000"/>
                </a:solidFill>
                <a:latin typeface="+mn-lt"/>
                <a:cs typeface="Arial" panose="020B0604020202020204" pitchFamily="34" charset="0"/>
              </a:rPr>
              <a:t/>
            </a:r>
            <a:br>
              <a:rPr lang="de-CH" sz="1300" b="1" dirty="0" smtClean="0">
                <a:solidFill>
                  <a:srgbClr val="000000"/>
                </a:solidFill>
                <a:latin typeface="+mn-lt"/>
                <a:cs typeface="Arial" panose="020B0604020202020204" pitchFamily="34" charset="0"/>
              </a:rPr>
            </a:br>
            <a:r>
              <a:rPr lang="de-CH" sz="1300" b="1" dirty="0" smtClean="0">
                <a:solidFill>
                  <a:srgbClr val="000000"/>
                </a:solidFill>
                <a:latin typeface="+mn-lt"/>
                <a:cs typeface="Arial" panose="020B0604020202020204" pitchFamily="34" charset="0"/>
              </a:rPr>
              <a:t>	 </a:t>
            </a:r>
            <a:r>
              <a:rPr lang="de-CH" sz="1400" b="1" dirty="0" smtClean="0">
                <a:solidFill>
                  <a:srgbClr val="000000"/>
                </a:solidFill>
                <a:latin typeface="+mn-lt"/>
              </a:rPr>
              <a:t>IGKU </a:t>
            </a:r>
            <a:r>
              <a:rPr lang="de-CH" sz="1300" b="1" dirty="0" smtClean="0">
                <a:solidFill>
                  <a:srgbClr val="000000"/>
                </a:solidFill>
                <a:latin typeface="+mn-lt"/>
              </a:rPr>
              <a:t>Interessengemeinschaft </a:t>
            </a:r>
            <a:r>
              <a:rPr lang="de-CH" sz="1300" b="1" dirty="0" err="1" smtClean="0">
                <a:solidFill>
                  <a:srgbClr val="000000"/>
                </a:solidFill>
                <a:latin typeface="+mn-lt"/>
              </a:rPr>
              <a:t>Kranio</a:t>
            </a:r>
            <a:r>
              <a:rPr lang="de-CH" sz="1300" b="1" dirty="0" smtClean="0">
                <a:solidFill>
                  <a:srgbClr val="000000"/>
                </a:solidFill>
                <a:latin typeface="+mn-lt"/>
              </a:rPr>
              <a:t> in der </a:t>
            </a:r>
            <a:r>
              <a:rPr lang="de-CH" sz="1300" b="1" dirty="0" smtClean="0">
                <a:solidFill>
                  <a:srgbClr val="000000"/>
                </a:solidFill>
                <a:latin typeface="+mn-lt"/>
                <a:cs typeface="Arial" panose="020B0604020202020204" pitchFamily="34" charset="0"/>
              </a:rPr>
              <a:t>Ukraine </a:t>
            </a:r>
            <a:r>
              <a:rPr lang="de-CH" sz="1600" b="1" dirty="0" smtClean="0">
                <a:solidFill>
                  <a:srgbClr val="000000"/>
                </a:solidFill>
                <a:latin typeface="Arial" panose="020B0604020202020204" pitchFamily="34" charset="0"/>
                <a:cs typeface="Arial" panose="020B0604020202020204" pitchFamily="34" charset="0"/>
              </a:rPr>
              <a:t>		                  							</a:t>
            </a:r>
            <a:br>
              <a:rPr lang="de-CH" sz="1600" b="1" dirty="0" smtClean="0">
                <a:solidFill>
                  <a:srgbClr val="000000"/>
                </a:solidFill>
                <a:latin typeface="Arial" panose="020B0604020202020204" pitchFamily="34" charset="0"/>
                <a:cs typeface="Arial" panose="020B0604020202020204" pitchFamily="34" charset="0"/>
              </a:rPr>
            </a:br>
            <a:r>
              <a:rPr lang="de-CH" sz="1600" b="1" dirty="0">
                <a:solidFill>
                  <a:srgbClr val="000000"/>
                </a:solidFill>
                <a:latin typeface="Arial" panose="020B0604020202020204" pitchFamily="34" charset="0"/>
                <a:cs typeface="Arial" panose="020B0604020202020204" pitchFamily="34" charset="0"/>
              </a:rPr>
              <a:t>	</a:t>
            </a:r>
            <a:r>
              <a:rPr lang="de-CH" sz="1600" b="1" dirty="0" smtClean="0">
                <a:solidFill>
                  <a:srgbClr val="000000"/>
                </a:solidFill>
                <a:latin typeface="Arial" panose="020B0604020202020204" pitchFamily="34" charset="0"/>
                <a:cs typeface="Arial" panose="020B0604020202020204" pitchFamily="34" charset="0"/>
              </a:rPr>
              <a:t>							</a:t>
            </a:r>
            <a:r>
              <a:rPr lang="de-CH" sz="1800" b="1" dirty="0" smtClean="0">
                <a:solidFill>
                  <a:schemeClr val="accent6"/>
                </a:solidFill>
                <a:latin typeface="+mn-lt"/>
                <a:cs typeface="Arial" panose="020B0604020202020204" pitchFamily="34" charset="0"/>
              </a:rPr>
              <a:t>Support </a:t>
            </a:r>
            <a:r>
              <a:rPr lang="de-CH" sz="1800" b="1" dirty="0">
                <a:solidFill>
                  <a:schemeClr val="accent6"/>
                </a:solidFill>
                <a:latin typeface="+mn-lt"/>
                <a:cs typeface="Arial" panose="020B0604020202020204" pitchFamily="34" charset="0"/>
              </a:rPr>
              <a:t>World Wide</a:t>
            </a:r>
            <a:r>
              <a:rPr lang="de-CH" dirty="0"/>
              <a:t/>
            </a:r>
            <a:br>
              <a:rPr lang="de-CH" dirty="0"/>
            </a:br>
            <a:r>
              <a:rPr lang="de-CH" b="1" dirty="0">
                <a:solidFill>
                  <a:srgbClr val="000000"/>
                </a:solidFill>
                <a:latin typeface="Arial" panose="020B0604020202020204" pitchFamily="34" charset="0"/>
              </a:rPr>
              <a:t/>
            </a:r>
            <a:br>
              <a:rPr lang="de-CH" b="1" dirty="0">
                <a:solidFill>
                  <a:srgbClr val="000000"/>
                </a:solidFill>
                <a:latin typeface="Arial" panose="020B0604020202020204" pitchFamily="34" charset="0"/>
              </a:rPr>
            </a:br>
            <a:endParaRPr lang="de-CH" dirty="0"/>
          </a:p>
        </p:txBody>
      </p:sp>
      <p:sp>
        <p:nvSpPr>
          <p:cNvPr id="10" name="Inhaltsplatzhalter 9"/>
          <p:cNvSpPr>
            <a:spLocks noGrp="1"/>
          </p:cNvSpPr>
          <p:nvPr>
            <p:ph idx="1"/>
          </p:nvPr>
        </p:nvSpPr>
        <p:spPr/>
        <p:txBody>
          <a:bodyPr>
            <a:normAutofit fontScale="62500" lnSpcReduction="20000"/>
          </a:bodyPr>
          <a:lstStyle/>
          <a:p>
            <a:r>
              <a:rPr lang="de-CH" b="1" dirty="0" smtClean="0"/>
              <a:t>Vision, Mission, </a:t>
            </a:r>
            <a:r>
              <a:rPr lang="de-CH" b="1" dirty="0" smtClean="0"/>
              <a:t>Leitbild</a:t>
            </a:r>
          </a:p>
          <a:p>
            <a:r>
              <a:rPr lang="de-CH" dirty="0"/>
              <a:t>Die </a:t>
            </a:r>
            <a:r>
              <a:rPr lang="de-CH" b="1" dirty="0"/>
              <a:t>Vision</a:t>
            </a:r>
            <a:r>
              <a:rPr lang="de-CH" dirty="0"/>
              <a:t> beschreibt, welche Position eine Unternehmung (Firma, Verwaltung, Institution, Verband) zukünftig im </a:t>
            </a:r>
            <a:r>
              <a:rPr lang="de-CH" dirty="0" smtClean="0"/>
              <a:t>Markt, </a:t>
            </a:r>
            <a:r>
              <a:rPr lang="de-CH" u="sng" dirty="0" smtClean="0"/>
              <a:t>in der Öffentlichkeit </a:t>
            </a:r>
            <a:r>
              <a:rPr lang="de-CH" dirty="0" smtClean="0"/>
              <a:t>erreichen </a:t>
            </a:r>
            <a:r>
              <a:rPr lang="de-CH" dirty="0"/>
              <a:t>will. </a:t>
            </a:r>
            <a:endParaRPr lang="de-CH" dirty="0" smtClean="0"/>
          </a:p>
          <a:p>
            <a:r>
              <a:rPr lang="de-CH" b="1" dirty="0" smtClean="0">
                <a:solidFill>
                  <a:schemeClr val="accent1">
                    <a:lumMod val="50000"/>
                  </a:schemeClr>
                </a:solidFill>
              </a:rPr>
              <a:t>Cranio </a:t>
            </a:r>
            <a:r>
              <a:rPr lang="de-CH" b="1" dirty="0" smtClean="0">
                <a:solidFill>
                  <a:schemeClr val="accent6"/>
                </a:solidFill>
                <a:cs typeface="Arial" panose="020B0604020202020204" pitchFamily="34" charset="0"/>
              </a:rPr>
              <a:t>Support </a:t>
            </a:r>
            <a:r>
              <a:rPr lang="de-CH" b="1" dirty="0">
                <a:solidFill>
                  <a:schemeClr val="accent6"/>
                </a:solidFill>
                <a:cs typeface="Arial" panose="020B0604020202020204" pitchFamily="34" charset="0"/>
              </a:rPr>
              <a:t>World </a:t>
            </a:r>
            <a:r>
              <a:rPr lang="de-CH" b="1" dirty="0" smtClean="0">
                <a:solidFill>
                  <a:schemeClr val="accent6"/>
                </a:solidFill>
                <a:cs typeface="Arial" panose="020B0604020202020204" pitchFamily="34" charset="0"/>
              </a:rPr>
              <a:t>Wide steht für Unterstützung, Begleitung und Wohlergehen dort, wo Menschen jeglicher Rasse, Religion und ethnischer Zugehörigkeit durch </a:t>
            </a:r>
            <a:r>
              <a:rPr lang="de-CH" b="1" dirty="0" err="1" smtClean="0">
                <a:solidFill>
                  <a:schemeClr val="accent6"/>
                </a:solidFill>
                <a:cs typeface="Arial" panose="020B0604020202020204" pitchFamily="34" charset="0"/>
              </a:rPr>
              <a:t>Craniosacral</a:t>
            </a:r>
            <a:r>
              <a:rPr lang="de-CH" b="1" dirty="0" smtClean="0">
                <a:solidFill>
                  <a:schemeClr val="accent6"/>
                </a:solidFill>
                <a:cs typeface="Arial" panose="020B0604020202020204" pitchFamily="34" charset="0"/>
              </a:rPr>
              <a:t> Therapie, auf welcher Ebene auch immer, geholfen werden kann. </a:t>
            </a:r>
          </a:p>
          <a:p>
            <a:r>
              <a:rPr lang="de-CH" dirty="0"/>
              <a:t>Die </a:t>
            </a:r>
            <a:r>
              <a:rPr lang="de-CH" b="1" dirty="0"/>
              <a:t>Mission</a:t>
            </a:r>
            <a:r>
              <a:rPr lang="de-CH" dirty="0"/>
              <a:t> beantwortet grundlegend die Frage </a:t>
            </a:r>
            <a:r>
              <a:rPr lang="de-CH" dirty="0" smtClean="0"/>
              <a:t>unseres Vereins: </a:t>
            </a:r>
            <a:r>
              <a:rPr lang="de-CH" dirty="0"/>
              <a:t>Wozu sind wir hier</a:t>
            </a:r>
            <a:r>
              <a:rPr lang="de-CH" dirty="0" smtClean="0"/>
              <a:t>?</a:t>
            </a:r>
            <a:r>
              <a:rPr lang="de-CH" b="1" dirty="0">
                <a:solidFill>
                  <a:schemeClr val="accent1">
                    <a:lumMod val="50000"/>
                  </a:schemeClr>
                </a:solidFill>
              </a:rPr>
              <a:t> Cranio </a:t>
            </a:r>
            <a:r>
              <a:rPr lang="de-CH" b="1" dirty="0">
                <a:solidFill>
                  <a:schemeClr val="accent6"/>
                </a:solidFill>
                <a:cs typeface="Arial" panose="020B0604020202020204" pitchFamily="34" charset="0"/>
              </a:rPr>
              <a:t>Support World Wide </a:t>
            </a:r>
            <a:r>
              <a:rPr lang="de-CH" b="1" dirty="0" smtClean="0">
                <a:solidFill>
                  <a:schemeClr val="accent6"/>
                </a:solidFill>
                <a:cs typeface="Arial" panose="020B0604020202020204" pitchFamily="34" charset="0"/>
              </a:rPr>
              <a:t>ist dazu da zu helfen. Sei dies durch aktives Behandeln vor Ort, durch Wissensvermittlung oder durch ideelle Förderung und Unterstützung.</a:t>
            </a:r>
            <a:r>
              <a:rPr lang="de-CH" dirty="0"/>
              <a:t> </a:t>
            </a:r>
            <a:endParaRPr lang="de-CH" dirty="0" smtClean="0"/>
          </a:p>
          <a:p>
            <a:r>
              <a:rPr lang="de-CH" dirty="0" smtClean="0"/>
              <a:t>Das </a:t>
            </a:r>
            <a:r>
              <a:rPr lang="de-CH" b="1" dirty="0"/>
              <a:t>Leitbild</a:t>
            </a:r>
            <a:r>
              <a:rPr lang="de-CH" dirty="0"/>
              <a:t> dient </a:t>
            </a:r>
            <a:r>
              <a:rPr lang="de-CH" dirty="0" smtClean="0"/>
              <a:t>als</a:t>
            </a:r>
            <a:r>
              <a:rPr lang="de-CH" dirty="0"/>
              <a:t> </a:t>
            </a:r>
            <a:r>
              <a:rPr lang="de-CH" b="1" dirty="0"/>
              <a:t>Orientierungs-Hilfe im </a:t>
            </a:r>
            <a:r>
              <a:rPr lang="de-CH" b="1" dirty="0" smtClean="0"/>
              <a:t>Verein/Verband</a:t>
            </a:r>
            <a:r>
              <a:rPr lang="de-CH" dirty="0" smtClean="0"/>
              <a:t>, ist identifikationsstiftend, beinhaltet motivierende </a:t>
            </a:r>
            <a:r>
              <a:rPr lang="de-CH" dirty="0"/>
              <a:t>Werte </a:t>
            </a:r>
            <a:r>
              <a:rPr lang="de-CH" dirty="0" smtClean="0"/>
              <a:t>und stellt die Art </a:t>
            </a:r>
            <a:r>
              <a:rPr lang="de-CH" dirty="0"/>
              <a:t>und Weise der Umsetzung </a:t>
            </a:r>
            <a:r>
              <a:rPr lang="de-CH" dirty="0" smtClean="0"/>
              <a:t>dar (Selbstverständnis) Es </a:t>
            </a:r>
            <a:r>
              <a:rPr lang="de-CH" dirty="0"/>
              <a:t>ist einfach und prägnant formuliert. Ein Leitbild erzielt nur dann (volle) Wirkung, wenn </a:t>
            </a:r>
            <a:r>
              <a:rPr lang="de-CH" dirty="0" smtClean="0"/>
              <a:t>der Vorstand </a:t>
            </a:r>
            <a:r>
              <a:rPr lang="de-CH" dirty="0"/>
              <a:t>die Grundsätze vorlebt und  in den </a:t>
            </a:r>
            <a:r>
              <a:rPr lang="de-CH" dirty="0" smtClean="0"/>
              <a:t>täglichen Alltag integriert. Gegen </a:t>
            </a:r>
            <a:r>
              <a:rPr lang="de-CH" dirty="0"/>
              <a:t>aussen </a:t>
            </a:r>
            <a:r>
              <a:rPr lang="de-CH" dirty="0" smtClean="0"/>
              <a:t>vermittelt </a:t>
            </a:r>
            <a:r>
              <a:rPr lang="de-CH" dirty="0"/>
              <a:t>das Leitbild ein positives </a:t>
            </a:r>
            <a:r>
              <a:rPr lang="de-CH" u="sng" dirty="0">
                <a:hlinkClick r:id="rId2" tooltip="Opens internal link in current window"/>
              </a:rPr>
              <a:t>Image</a:t>
            </a:r>
            <a:r>
              <a:rPr lang="de-CH" dirty="0"/>
              <a:t> und ist somit ein Standbein der </a:t>
            </a:r>
            <a:r>
              <a:rPr lang="de-CH" u="sng" dirty="0">
                <a:hlinkClick r:id="rId3" tooltip="Opens internal link in current window"/>
              </a:rPr>
              <a:t>Öffentlichkeitsarbeit</a:t>
            </a:r>
            <a:r>
              <a:rPr lang="de-CH" dirty="0" smtClean="0"/>
              <a:t>. </a:t>
            </a:r>
          </a:p>
          <a:p>
            <a:r>
              <a:rPr lang="de-CH" b="1" dirty="0" smtClean="0">
                <a:solidFill>
                  <a:schemeClr val="accent1">
                    <a:lumMod val="50000"/>
                  </a:schemeClr>
                </a:solidFill>
              </a:rPr>
              <a:t>Cranio </a:t>
            </a:r>
            <a:r>
              <a:rPr lang="de-CH" b="1" dirty="0">
                <a:solidFill>
                  <a:schemeClr val="accent6"/>
                </a:solidFill>
                <a:cs typeface="Arial" panose="020B0604020202020204" pitchFamily="34" charset="0"/>
              </a:rPr>
              <a:t>Support World </a:t>
            </a:r>
            <a:r>
              <a:rPr lang="de-CH" b="1" dirty="0" smtClean="0">
                <a:solidFill>
                  <a:schemeClr val="accent6"/>
                </a:solidFill>
                <a:cs typeface="Arial" panose="020B0604020202020204" pitchFamily="34" charset="0"/>
              </a:rPr>
              <a:t>Wide bemüht sich um hochmotivierte, fachlich wie menschlich kompetente Therapeutinnen und Therapeuten, plant mit ihnen die verschiedenen Einsätze und Einsatzgebiete, unterstützt sie durch erlebte Eigenerfahrungen sowie ihre eigenen Kompetenzen und lebt diese wo immer </a:t>
            </a:r>
            <a:r>
              <a:rPr lang="de-CH" b="1" smtClean="0">
                <a:solidFill>
                  <a:schemeClr val="accent6"/>
                </a:solidFill>
                <a:cs typeface="Arial" panose="020B0604020202020204" pitchFamily="34" charset="0"/>
              </a:rPr>
              <a:t>möglich vor.  </a:t>
            </a:r>
            <a:endParaRPr lang="de-CH" dirty="0" smtClean="0"/>
          </a:p>
          <a:p>
            <a:endParaRPr lang="de-CH" dirty="0"/>
          </a:p>
          <a:p>
            <a:endParaRPr lang="de-CH" dirty="0"/>
          </a:p>
          <a:p>
            <a:endParaRPr lang="de-CH" dirty="0" smtClean="0"/>
          </a:p>
          <a:p>
            <a:endParaRPr lang="de-CH" dirty="0"/>
          </a:p>
        </p:txBody>
      </p:sp>
      <p:sp>
        <p:nvSpPr>
          <p:cNvPr id="4" name="Datumsplatzhalter 3"/>
          <p:cNvSpPr>
            <a:spLocks noGrp="1"/>
          </p:cNvSpPr>
          <p:nvPr>
            <p:ph type="dt" sz="half" idx="10"/>
          </p:nvPr>
        </p:nvSpPr>
        <p:spPr/>
        <p:txBody>
          <a:bodyPr/>
          <a:lstStyle/>
          <a:p>
            <a:r>
              <a:rPr lang="de-DE" smtClean="0"/>
              <a:t>30.12.2015</a:t>
            </a:r>
            <a:endParaRPr lang="de-CH"/>
          </a:p>
        </p:txBody>
      </p:sp>
      <p:sp>
        <p:nvSpPr>
          <p:cNvPr id="5" name="Fußzeilenplatzhalter 4"/>
          <p:cNvSpPr>
            <a:spLocks noGrp="1"/>
          </p:cNvSpPr>
          <p:nvPr>
            <p:ph type="ftr" sz="quarter" idx="11"/>
          </p:nvPr>
        </p:nvSpPr>
        <p:spPr/>
        <p:txBody>
          <a:bodyPr/>
          <a:lstStyle/>
          <a:p>
            <a:r>
              <a:rPr lang="de-CH" smtClean="0"/>
              <a:t>Cranio Support World Wide</a:t>
            </a:r>
            <a:endParaRPr lang="de-CH"/>
          </a:p>
        </p:txBody>
      </p:sp>
      <p:sp>
        <p:nvSpPr>
          <p:cNvPr id="6" name="Foliennummernplatzhalter 5"/>
          <p:cNvSpPr>
            <a:spLocks noGrp="1"/>
          </p:cNvSpPr>
          <p:nvPr>
            <p:ph type="sldNum" sz="quarter" idx="12"/>
          </p:nvPr>
        </p:nvSpPr>
        <p:spPr/>
        <p:txBody>
          <a:bodyPr/>
          <a:lstStyle/>
          <a:p>
            <a:fld id="{2C47D7BD-3654-46A5-8280-E553688B6CBD}" type="slidenum">
              <a:rPr lang="de-CH" smtClean="0"/>
              <a:t>6</a:t>
            </a:fld>
            <a:endParaRPr lang="de-CH"/>
          </a:p>
        </p:txBody>
      </p:sp>
      <p:pic>
        <p:nvPicPr>
          <p:cNvPr id="9" name="Bild 1" descr="IGKU Logo 300"/>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2341" y="391667"/>
            <a:ext cx="1002665" cy="1043940"/>
          </a:xfrm>
          <a:prstGeom prst="rect">
            <a:avLst/>
          </a:prstGeom>
          <a:noFill/>
        </p:spPr>
      </p:pic>
      <p:pic>
        <p:nvPicPr>
          <p:cNvPr id="12" name="Inhaltsplatzhalter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21810" y="474449"/>
            <a:ext cx="1446415" cy="1084811"/>
          </a:xfrm>
          <a:prstGeom prst="rect">
            <a:avLst/>
          </a:prstGeom>
        </p:spPr>
      </p:pic>
      <p:sp>
        <p:nvSpPr>
          <p:cNvPr id="13" name="Rechteck 12"/>
          <p:cNvSpPr/>
          <p:nvPr/>
        </p:nvSpPr>
        <p:spPr>
          <a:xfrm>
            <a:off x="8030095" y="326567"/>
            <a:ext cx="1330036" cy="646331"/>
          </a:xfrm>
          <a:prstGeom prst="rect">
            <a:avLst/>
          </a:prstGeom>
        </p:spPr>
        <p:txBody>
          <a:bodyPr wrap="square">
            <a:spAutoFit/>
          </a:bodyPr>
          <a:lstStyle/>
          <a:p>
            <a:r>
              <a:rPr lang="de-CH" b="1" dirty="0" smtClean="0">
                <a:solidFill>
                  <a:schemeClr val="accent1">
                    <a:lumMod val="50000"/>
                  </a:schemeClr>
                </a:solidFill>
              </a:rPr>
              <a:t>  </a:t>
            </a:r>
          </a:p>
          <a:p>
            <a:r>
              <a:rPr lang="de-CH" b="1" dirty="0" smtClean="0">
                <a:solidFill>
                  <a:schemeClr val="accent1">
                    <a:lumMod val="50000"/>
                  </a:schemeClr>
                </a:solidFill>
              </a:rPr>
              <a:t>  Cranio</a:t>
            </a:r>
            <a:endParaRPr lang="de-CH" dirty="0"/>
          </a:p>
        </p:txBody>
      </p:sp>
    </p:spTree>
    <p:extLst>
      <p:ext uri="{BB962C8B-B14F-4D97-AF65-F5344CB8AC3E}">
        <p14:creationId xmlns:p14="http://schemas.microsoft.com/office/powerpoint/2010/main" val="2619373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normAutofit fontScale="90000"/>
          </a:bodyPr>
          <a:lstStyle/>
          <a:p>
            <a:r>
              <a:rPr lang="de-CH" dirty="0"/>
              <a:t> </a:t>
            </a:r>
            <a:r>
              <a:rPr lang="de-CH" sz="1200" b="1" dirty="0">
                <a:solidFill>
                  <a:srgbClr val="000000"/>
                </a:solidFill>
                <a:latin typeface="Arial" panose="020B0604020202020204" pitchFamily="34" charset="0"/>
              </a:rPr>
              <a:t/>
            </a:r>
            <a:br>
              <a:rPr lang="de-CH" sz="1200" b="1" dirty="0">
                <a:solidFill>
                  <a:srgbClr val="000000"/>
                </a:solidFill>
                <a:latin typeface="Arial" panose="020B0604020202020204" pitchFamily="34" charset="0"/>
              </a:rPr>
            </a:br>
            <a:r>
              <a:rPr lang="de-CH" sz="1200" b="1" dirty="0" smtClean="0">
                <a:solidFill>
                  <a:srgbClr val="000000"/>
                </a:solidFill>
                <a:latin typeface="Arial" panose="020B0604020202020204" pitchFamily="34" charset="0"/>
              </a:rPr>
              <a:t>                                </a:t>
            </a:r>
            <a:r>
              <a:rPr lang="de-CH" sz="1600" b="1" dirty="0" smtClean="0">
                <a:solidFill>
                  <a:srgbClr val="000000"/>
                </a:solidFill>
                <a:latin typeface="Arial" panose="020B0604020202020204" pitchFamily="34" charset="0"/>
                <a:cs typeface="Arial" panose="020B0604020202020204" pitchFamily="34" charset="0"/>
              </a:rPr>
              <a:t/>
            </a:r>
            <a:br>
              <a:rPr lang="de-CH" sz="1600" b="1" dirty="0" smtClean="0">
                <a:solidFill>
                  <a:srgbClr val="000000"/>
                </a:solidFill>
                <a:latin typeface="Arial" panose="020B0604020202020204" pitchFamily="34" charset="0"/>
                <a:cs typeface="Arial" panose="020B0604020202020204" pitchFamily="34" charset="0"/>
              </a:rPr>
            </a:br>
            <a:r>
              <a:rPr lang="de-CH" sz="1600" b="1" dirty="0" smtClean="0">
                <a:solidFill>
                  <a:srgbClr val="000000"/>
                </a:solidFill>
                <a:latin typeface="Arial" panose="020B0604020202020204" pitchFamily="34" charset="0"/>
                <a:cs typeface="Arial" panose="020B0604020202020204" pitchFamily="34" charset="0"/>
              </a:rPr>
              <a:t>		</a:t>
            </a:r>
            <a:r>
              <a:rPr lang="de-CH" sz="1300" b="1" dirty="0" smtClean="0">
                <a:solidFill>
                  <a:srgbClr val="000000"/>
                </a:solidFill>
                <a:latin typeface="+mn-lt"/>
                <a:cs typeface="Arial" panose="020B0604020202020204" pitchFamily="34" charset="0"/>
              </a:rPr>
              <a:t/>
            </a:r>
            <a:br>
              <a:rPr lang="de-CH" sz="1300" b="1" dirty="0" smtClean="0">
                <a:solidFill>
                  <a:srgbClr val="000000"/>
                </a:solidFill>
                <a:latin typeface="+mn-lt"/>
                <a:cs typeface="Arial" panose="020B0604020202020204" pitchFamily="34" charset="0"/>
              </a:rPr>
            </a:br>
            <a:r>
              <a:rPr lang="de-CH" sz="1300" b="1" dirty="0" smtClean="0">
                <a:solidFill>
                  <a:srgbClr val="000000"/>
                </a:solidFill>
                <a:latin typeface="+mn-lt"/>
                <a:cs typeface="Arial" panose="020B0604020202020204" pitchFamily="34" charset="0"/>
              </a:rPr>
              <a:t>	 </a:t>
            </a:r>
            <a:r>
              <a:rPr lang="de-CH" sz="1400" b="1" dirty="0" smtClean="0">
                <a:solidFill>
                  <a:srgbClr val="000000"/>
                </a:solidFill>
                <a:latin typeface="+mn-lt"/>
              </a:rPr>
              <a:t>IGKU </a:t>
            </a:r>
            <a:r>
              <a:rPr lang="de-CH" sz="1300" b="1" dirty="0" smtClean="0">
                <a:solidFill>
                  <a:srgbClr val="000000"/>
                </a:solidFill>
                <a:latin typeface="+mn-lt"/>
              </a:rPr>
              <a:t>Interessengemeinschaft </a:t>
            </a:r>
            <a:r>
              <a:rPr lang="de-CH" sz="1300" b="1" dirty="0" err="1" smtClean="0">
                <a:solidFill>
                  <a:srgbClr val="000000"/>
                </a:solidFill>
                <a:latin typeface="+mn-lt"/>
              </a:rPr>
              <a:t>Kranio</a:t>
            </a:r>
            <a:r>
              <a:rPr lang="de-CH" sz="1300" b="1" dirty="0" smtClean="0">
                <a:solidFill>
                  <a:srgbClr val="000000"/>
                </a:solidFill>
                <a:latin typeface="+mn-lt"/>
              </a:rPr>
              <a:t> in der </a:t>
            </a:r>
            <a:r>
              <a:rPr lang="de-CH" sz="1300" b="1" dirty="0" smtClean="0">
                <a:solidFill>
                  <a:srgbClr val="000000"/>
                </a:solidFill>
                <a:latin typeface="+mn-lt"/>
                <a:cs typeface="Arial" panose="020B0604020202020204" pitchFamily="34" charset="0"/>
              </a:rPr>
              <a:t>Ukraine </a:t>
            </a:r>
            <a:r>
              <a:rPr lang="de-CH" sz="1600" b="1" dirty="0" smtClean="0">
                <a:solidFill>
                  <a:srgbClr val="000000"/>
                </a:solidFill>
                <a:latin typeface="Arial" panose="020B0604020202020204" pitchFamily="34" charset="0"/>
                <a:cs typeface="Arial" panose="020B0604020202020204" pitchFamily="34" charset="0"/>
              </a:rPr>
              <a:t>		                  							</a:t>
            </a:r>
            <a:br>
              <a:rPr lang="de-CH" sz="1600" b="1" dirty="0" smtClean="0">
                <a:solidFill>
                  <a:srgbClr val="000000"/>
                </a:solidFill>
                <a:latin typeface="Arial" panose="020B0604020202020204" pitchFamily="34" charset="0"/>
                <a:cs typeface="Arial" panose="020B0604020202020204" pitchFamily="34" charset="0"/>
              </a:rPr>
            </a:br>
            <a:r>
              <a:rPr lang="de-CH" sz="1600" b="1" dirty="0">
                <a:solidFill>
                  <a:srgbClr val="000000"/>
                </a:solidFill>
                <a:latin typeface="Arial" panose="020B0604020202020204" pitchFamily="34" charset="0"/>
                <a:cs typeface="Arial" panose="020B0604020202020204" pitchFamily="34" charset="0"/>
              </a:rPr>
              <a:t>	</a:t>
            </a:r>
            <a:r>
              <a:rPr lang="de-CH" sz="1600" b="1" dirty="0" smtClean="0">
                <a:solidFill>
                  <a:srgbClr val="000000"/>
                </a:solidFill>
                <a:latin typeface="Arial" panose="020B0604020202020204" pitchFamily="34" charset="0"/>
                <a:cs typeface="Arial" panose="020B0604020202020204" pitchFamily="34" charset="0"/>
              </a:rPr>
              <a:t>							</a:t>
            </a:r>
            <a:r>
              <a:rPr lang="de-CH" sz="1800" b="1" dirty="0" smtClean="0">
                <a:solidFill>
                  <a:schemeClr val="accent6"/>
                </a:solidFill>
                <a:latin typeface="+mn-lt"/>
                <a:cs typeface="Arial" panose="020B0604020202020204" pitchFamily="34" charset="0"/>
              </a:rPr>
              <a:t>Support </a:t>
            </a:r>
            <a:r>
              <a:rPr lang="de-CH" sz="1800" b="1" dirty="0">
                <a:solidFill>
                  <a:schemeClr val="accent6"/>
                </a:solidFill>
                <a:latin typeface="+mn-lt"/>
                <a:cs typeface="Arial" panose="020B0604020202020204" pitchFamily="34" charset="0"/>
              </a:rPr>
              <a:t>World Wide</a:t>
            </a:r>
            <a:r>
              <a:rPr lang="de-CH" dirty="0"/>
              <a:t/>
            </a:r>
            <a:br>
              <a:rPr lang="de-CH" dirty="0"/>
            </a:br>
            <a:r>
              <a:rPr lang="de-CH" b="1" dirty="0">
                <a:solidFill>
                  <a:srgbClr val="000000"/>
                </a:solidFill>
                <a:latin typeface="Arial" panose="020B0604020202020204" pitchFamily="34" charset="0"/>
              </a:rPr>
              <a:t/>
            </a:r>
            <a:br>
              <a:rPr lang="de-CH" b="1" dirty="0">
                <a:solidFill>
                  <a:srgbClr val="000000"/>
                </a:solidFill>
                <a:latin typeface="Arial" panose="020B0604020202020204" pitchFamily="34" charset="0"/>
              </a:rPr>
            </a:br>
            <a:endParaRPr lang="de-CH" dirty="0"/>
          </a:p>
        </p:txBody>
      </p:sp>
      <p:sp>
        <p:nvSpPr>
          <p:cNvPr id="10" name="Inhaltsplatzhalter 9"/>
          <p:cNvSpPr>
            <a:spLocks noGrp="1"/>
          </p:cNvSpPr>
          <p:nvPr>
            <p:ph idx="1"/>
          </p:nvPr>
        </p:nvSpPr>
        <p:spPr/>
        <p:txBody>
          <a:bodyPr/>
          <a:lstStyle/>
          <a:p>
            <a:r>
              <a:rPr lang="de-CH" dirty="0" smtClean="0"/>
              <a:t>Statuten und Vorstand</a:t>
            </a:r>
            <a:endParaRPr lang="de-CH" dirty="0"/>
          </a:p>
        </p:txBody>
      </p:sp>
      <p:sp>
        <p:nvSpPr>
          <p:cNvPr id="4" name="Datumsplatzhalter 3"/>
          <p:cNvSpPr>
            <a:spLocks noGrp="1"/>
          </p:cNvSpPr>
          <p:nvPr>
            <p:ph type="dt" sz="half" idx="10"/>
          </p:nvPr>
        </p:nvSpPr>
        <p:spPr/>
        <p:txBody>
          <a:bodyPr/>
          <a:lstStyle/>
          <a:p>
            <a:r>
              <a:rPr lang="de-DE" smtClean="0"/>
              <a:t>30.12.2015</a:t>
            </a:r>
            <a:endParaRPr lang="de-CH"/>
          </a:p>
        </p:txBody>
      </p:sp>
      <p:sp>
        <p:nvSpPr>
          <p:cNvPr id="5" name="Fußzeilenplatzhalter 4"/>
          <p:cNvSpPr>
            <a:spLocks noGrp="1"/>
          </p:cNvSpPr>
          <p:nvPr>
            <p:ph type="ftr" sz="quarter" idx="11"/>
          </p:nvPr>
        </p:nvSpPr>
        <p:spPr/>
        <p:txBody>
          <a:bodyPr/>
          <a:lstStyle/>
          <a:p>
            <a:r>
              <a:rPr lang="de-CH" smtClean="0"/>
              <a:t>Cranio Support World Wide</a:t>
            </a:r>
            <a:endParaRPr lang="de-CH"/>
          </a:p>
        </p:txBody>
      </p:sp>
      <p:sp>
        <p:nvSpPr>
          <p:cNvPr id="6" name="Foliennummernplatzhalter 5"/>
          <p:cNvSpPr>
            <a:spLocks noGrp="1"/>
          </p:cNvSpPr>
          <p:nvPr>
            <p:ph type="sldNum" sz="quarter" idx="12"/>
          </p:nvPr>
        </p:nvSpPr>
        <p:spPr/>
        <p:txBody>
          <a:bodyPr/>
          <a:lstStyle/>
          <a:p>
            <a:fld id="{2C47D7BD-3654-46A5-8280-E553688B6CBD}" type="slidenum">
              <a:rPr lang="de-CH" smtClean="0"/>
              <a:t>7</a:t>
            </a:fld>
            <a:endParaRPr lang="de-CH"/>
          </a:p>
        </p:txBody>
      </p:sp>
      <p:pic>
        <p:nvPicPr>
          <p:cNvPr id="9" name="Bild 1" descr="IGKU Logo 30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341" y="391667"/>
            <a:ext cx="1002665" cy="1043940"/>
          </a:xfrm>
          <a:prstGeom prst="rect">
            <a:avLst/>
          </a:prstGeom>
          <a:noFill/>
        </p:spPr>
      </p:pic>
      <p:pic>
        <p:nvPicPr>
          <p:cNvPr id="12" name="Inhaltsplatzhalter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21810" y="474449"/>
            <a:ext cx="1446415" cy="1084811"/>
          </a:xfrm>
          <a:prstGeom prst="rect">
            <a:avLst/>
          </a:prstGeom>
        </p:spPr>
      </p:pic>
      <p:sp>
        <p:nvSpPr>
          <p:cNvPr id="13" name="Rechteck 12"/>
          <p:cNvSpPr/>
          <p:nvPr/>
        </p:nvSpPr>
        <p:spPr>
          <a:xfrm>
            <a:off x="8030095" y="326567"/>
            <a:ext cx="1330036" cy="646331"/>
          </a:xfrm>
          <a:prstGeom prst="rect">
            <a:avLst/>
          </a:prstGeom>
        </p:spPr>
        <p:txBody>
          <a:bodyPr wrap="square">
            <a:spAutoFit/>
          </a:bodyPr>
          <a:lstStyle/>
          <a:p>
            <a:r>
              <a:rPr lang="de-CH" b="1" dirty="0" smtClean="0">
                <a:solidFill>
                  <a:schemeClr val="accent1">
                    <a:lumMod val="50000"/>
                  </a:schemeClr>
                </a:solidFill>
              </a:rPr>
              <a:t>  </a:t>
            </a:r>
          </a:p>
          <a:p>
            <a:r>
              <a:rPr lang="de-CH" b="1" dirty="0" smtClean="0">
                <a:solidFill>
                  <a:schemeClr val="accent1">
                    <a:lumMod val="50000"/>
                  </a:schemeClr>
                </a:solidFill>
              </a:rPr>
              <a:t>  Cranio</a:t>
            </a:r>
            <a:endParaRPr lang="de-CH" dirty="0"/>
          </a:p>
        </p:txBody>
      </p:sp>
    </p:spTree>
    <p:extLst>
      <p:ext uri="{BB962C8B-B14F-4D97-AF65-F5344CB8AC3E}">
        <p14:creationId xmlns:p14="http://schemas.microsoft.com/office/powerpoint/2010/main" val="2657534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normAutofit fontScale="90000"/>
          </a:bodyPr>
          <a:lstStyle/>
          <a:p>
            <a:r>
              <a:rPr lang="de-CH" dirty="0"/>
              <a:t> </a:t>
            </a:r>
            <a:r>
              <a:rPr lang="de-CH" sz="1200" b="1" dirty="0">
                <a:solidFill>
                  <a:srgbClr val="000000"/>
                </a:solidFill>
                <a:latin typeface="Arial" panose="020B0604020202020204" pitchFamily="34" charset="0"/>
              </a:rPr>
              <a:t/>
            </a:r>
            <a:br>
              <a:rPr lang="de-CH" sz="1200" b="1" dirty="0">
                <a:solidFill>
                  <a:srgbClr val="000000"/>
                </a:solidFill>
                <a:latin typeface="Arial" panose="020B0604020202020204" pitchFamily="34" charset="0"/>
              </a:rPr>
            </a:br>
            <a:r>
              <a:rPr lang="de-CH" sz="1200" b="1" dirty="0" smtClean="0">
                <a:solidFill>
                  <a:srgbClr val="000000"/>
                </a:solidFill>
                <a:latin typeface="Arial" panose="020B0604020202020204" pitchFamily="34" charset="0"/>
              </a:rPr>
              <a:t>                                </a:t>
            </a:r>
            <a:r>
              <a:rPr lang="de-CH" sz="1600" b="1" dirty="0" smtClean="0">
                <a:solidFill>
                  <a:srgbClr val="000000"/>
                </a:solidFill>
                <a:latin typeface="Arial" panose="020B0604020202020204" pitchFamily="34" charset="0"/>
                <a:cs typeface="Arial" panose="020B0604020202020204" pitchFamily="34" charset="0"/>
              </a:rPr>
              <a:t/>
            </a:r>
            <a:br>
              <a:rPr lang="de-CH" sz="1600" b="1" dirty="0" smtClean="0">
                <a:solidFill>
                  <a:srgbClr val="000000"/>
                </a:solidFill>
                <a:latin typeface="Arial" panose="020B0604020202020204" pitchFamily="34" charset="0"/>
                <a:cs typeface="Arial" panose="020B0604020202020204" pitchFamily="34" charset="0"/>
              </a:rPr>
            </a:br>
            <a:r>
              <a:rPr lang="de-CH" sz="1600" b="1" dirty="0" smtClean="0">
                <a:solidFill>
                  <a:srgbClr val="000000"/>
                </a:solidFill>
                <a:latin typeface="Arial" panose="020B0604020202020204" pitchFamily="34" charset="0"/>
                <a:cs typeface="Arial" panose="020B0604020202020204" pitchFamily="34" charset="0"/>
              </a:rPr>
              <a:t>		</a:t>
            </a:r>
            <a:r>
              <a:rPr lang="de-CH" sz="1300" b="1" dirty="0" smtClean="0">
                <a:solidFill>
                  <a:srgbClr val="000000"/>
                </a:solidFill>
                <a:latin typeface="+mn-lt"/>
                <a:cs typeface="Arial" panose="020B0604020202020204" pitchFamily="34" charset="0"/>
              </a:rPr>
              <a:t/>
            </a:r>
            <a:br>
              <a:rPr lang="de-CH" sz="1300" b="1" dirty="0" smtClean="0">
                <a:solidFill>
                  <a:srgbClr val="000000"/>
                </a:solidFill>
                <a:latin typeface="+mn-lt"/>
                <a:cs typeface="Arial" panose="020B0604020202020204" pitchFamily="34" charset="0"/>
              </a:rPr>
            </a:br>
            <a:r>
              <a:rPr lang="de-CH" sz="1300" b="1" dirty="0" smtClean="0">
                <a:solidFill>
                  <a:srgbClr val="000000"/>
                </a:solidFill>
                <a:latin typeface="+mn-lt"/>
                <a:cs typeface="Arial" panose="020B0604020202020204" pitchFamily="34" charset="0"/>
              </a:rPr>
              <a:t>	 </a:t>
            </a:r>
            <a:r>
              <a:rPr lang="de-CH" sz="1400" b="1" dirty="0" smtClean="0">
                <a:solidFill>
                  <a:srgbClr val="000000"/>
                </a:solidFill>
                <a:latin typeface="+mn-lt"/>
              </a:rPr>
              <a:t>IGKU </a:t>
            </a:r>
            <a:r>
              <a:rPr lang="de-CH" sz="1300" b="1" dirty="0" smtClean="0">
                <a:solidFill>
                  <a:srgbClr val="000000"/>
                </a:solidFill>
                <a:latin typeface="+mn-lt"/>
              </a:rPr>
              <a:t>Interessengemeinschaft </a:t>
            </a:r>
            <a:r>
              <a:rPr lang="de-CH" sz="1300" b="1" dirty="0" err="1" smtClean="0">
                <a:solidFill>
                  <a:srgbClr val="000000"/>
                </a:solidFill>
                <a:latin typeface="+mn-lt"/>
              </a:rPr>
              <a:t>Kranio</a:t>
            </a:r>
            <a:r>
              <a:rPr lang="de-CH" sz="1300" b="1" dirty="0" smtClean="0">
                <a:solidFill>
                  <a:srgbClr val="000000"/>
                </a:solidFill>
                <a:latin typeface="+mn-lt"/>
              </a:rPr>
              <a:t> in der </a:t>
            </a:r>
            <a:r>
              <a:rPr lang="de-CH" sz="1300" b="1" dirty="0" smtClean="0">
                <a:solidFill>
                  <a:srgbClr val="000000"/>
                </a:solidFill>
                <a:latin typeface="+mn-lt"/>
                <a:cs typeface="Arial" panose="020B0604020202020204" pitchFamily="34" charset="0"/>
              </a:rPr>
              <a:t>Ukraine </a:t>
            </a:r>
            <a:r>
              <a:rPr lang="de-CH" sz="1600" b="1" dirty="0" smtClean="0">
                <a:solidFill>
                  <a:srgbClr val="000000"/>
                </a:solidFill>
                <a:latin typeface="Arial" panose="020B0604020202020204" pitchFamily="34" charset="0"/>
                <a:cs typeface="Arial" panose="020B0604020202020204" pitchFamily="34" charset="0"/>
              </a:rPr>
              <a:t>		                  							</a:t>
            </a:r>
            <a:br>
              <a:rPr lang="de-CH" sz="1600" b="1" dirty="0" smtClean="0">
                <a:solidFill>
                  <a:srgbClr val="000000"/>
                </a:solidFill>
                <a:latin typeface="Arial" panose="020B0604020202020204" pitchFamily="34" charset="0"/>
                <a:cs typeface="Arial" panose="020B0604020202020204" pitchFamily="34" charset="0"/>
              </a:rPr>
            </a:br>
            <a:r>
              <a:rPr lang="de-CH" sz="1600" b="1" dirty="0">
                <a:solidFill>
                  <a:srgbClr val="000000"/>
                </a:solidFill>
                <a:latin typeface="Arial" panose="020B0604020202020204" pitchFamily="34" charset="0"/>
                <a:cs typeface="Arial" panose="020B0604020202020204" pitchFamily="34" charset="0"/>
              </a:rPr>
              <a:t>	</a:t>
            </a:r>
            <a:r>
              <a:rPr lang="de-CH" sz="1600" b="1" dirty="0" smtClean="0">
                <a:solidFill>
                  <a:srgbClr val="000000"/>
                </a:solidFill>
                <a:latin typeface="Arial" panose="020B0604020202020204" pitchFamily="34" charset="0"/>
                <a:cs typeface="Arial" panose="020B0604020202020204" pitchFamily="34" charset="0"/>
              </a:rPr>
              <a:t>							</a:t>
            </a:r>
            <a:r>
              <a:rPr lang="de-CH" sz="1800" b="1" dirty="0" smtClean="0">
                <a:solidFill>
                  <a:schemeClr val="accent6"/>
                </a:solidFill>
                <a:latin typeface="+mn-lt"/>
                <a:cs typeface="Arial" panose="020B0604020202020204" pitchFamily="34" charset="0"/>
              </a:rPr>
              <a:t>Support </a:t>
            </a:r>
            <a:r>
              <a:rPr lang="de-CH" sz="1800" b="1" dirty="0">
                <a:solidFill>
                  <a:schemeClr val="accent6"/>
                </a:solidFill>
                <a:latin typeface="+mn-lt"/>
                <a:cs typeface="Arial" panose="020B0604020202020204" pitchFamily="34" charset="0"/>
              </a:rPr>
              <a:t>World Wide</a:t>
            </a:r>
            <a:r>
              <a:rPr lang="de-CH" dirty="0"/>
              <a:t/>
            </a:r>
            <a:br>
              <a:rPr lang="de-CH" dirty="0"/>
            </a:br>
            <a:r>
              <a:rPr lang="de-CH" b="1" dirty="0">
                <a:solidFill>
                  <a:srgbClr val="000000"/>
                </a:solidFill>
                <a:latin typeface="Arial" panose="020B0604020202020204" pitchFamily="34" charset="0"/>
              </a:rPr>
              <a:t/>
            </a:r>
            <a:br>
              <a:rPr lang="de-CH" b="1" dirty="0">
                <a:solidFill>
                  <a:srgbClr val="000000"/>
                </a:solidFill>
                <a:latin typeface="Arial" panose="020B0604020202020204" pitchFamily="34" charset="0"/>
              </a:rPr>
            </a:br>
            <a:endParaRPr lang="de-CH" dirty="0"/>
          </a:p>
        </p:txBody>
      </p:sp>
      <p:sp>
        <p:nvSpPr>
          <p:cNvPr id="10" name="Inhaltsplatzhalter 9"/>
          <p:cNvSpPr>
            <a:spLocks noGrp="1"/>
          </p:cNvSpPr>
          <p:nvPr>
            <p:ph idx="1"/>
          </p:nvPr>
        </p:nvSpPr>
        <p:spPr/>
        <p:txBody>
          <a:bodyPr/>
          <a:lstStyle/>
          <a:p>
            <a:r>
              <a:rPr lang="de-CH" dirty="0" smtClean="0"/>
              <a:t>Zielsetzungen</a:t>
            </a:r>
          </a:p>
          <a:p>
            <a:r>
              <a:rPr lang="de-CH" dirty="0" smtClean="0"/>
              <a:t>Zielsetzungen kurzfristig</a:t>
            </a:r>
          </a:p>
          <a:p>
            <a:r>
              <a:rPr lang="de-CH" dirty="0" smtClean="0"/>
              <a:t>Zielsetzungen mittelfristig</a:t>
            </a:r>
          </a:p>
          <a:p>
            <a:r>
              <a:rPr lang="de-CH" dirty="0" smtClean="0"/>
              <a:t>Zielsetzungen langfristig</a:t>
            </a:r>
            <a:endParaRPr lang="de-CH" dirty="0"/>
          </a:p>
        </p:txBody>
      </p:sp>
      <p:sp>
        <p:nvSpPr>
          <p:cNvPr id="4" name="Datumsplatzhalter 3"/>
          <p:cNvSpPr>
            <a:spLocks noGrp="1"/>
          </p:cNvSpPr>
          <p:nvPr>
            <p:ph type="dt" sz="half" idx="10"/>
          </p:nvPr>
        </p:nvSpPr>
        <p:spPr/>
        <p:txBody>
          <a:bodyPr/>
          <a:lstStyle/>
          <a:p>
            <a:r>
              <a:rPr lang="de-DE" smtClean="0"/>
              <a:t>30.12.2015</a:t>
            </a:r>
            <a:endParaRPr lang="de-CH"/>
          </a:p>
        </p:txBody>
      </p:sp>
      <p:sp>
        <p:nvSpPr>
          <p:cNvPr id="5" name="Fußzeilenplatzhalter 4"/>
          <p:cNvSpPr>
            <a:spLocks noGrp="1"/>
          </p:cNvSpPr>
          <p:nvPr>
            <p:ph type="ftr" sz="quarter" idx="11"/>
          </p:nvPr>
        </p:nvSpPr>
        <p:spPr/>
        <p:txBody>
          <a:bodyPr/>
          <a:lstStyle/>
          <a:p>
            <a:r>
              <a:rPr lang="de-CH" smtClean="0"/>
              <a:t>Cranio Support World Wide</a:t>
            </a:r>
            <a:endParaRPr lang="de-CH"/>
          </a:p>
        </p:txBody>
      </p:sp>
      <p:sp>
        <p:nvSpPr>
          <p:cNvPr id="6" name="Foliennummernplatzhalter 5"/>
          <p:cNvSpPr>
            <a:spLocks noGrp="1"/>
          </p:cNvSpPr>
          <p:nvPr>
            <p:ph type="sldNum" sz="quarter" idx="12"/>
          </p:nvPr>
        </p:nvSpPr>
        <p:spPr/>
        <p:txBody>
          <a:bodyPr/>
          <a:lstStyle/>
          <a:p>
            <a:fld id="{2C47D7BD-3654-46A5-8280-E553688B6CBD}" type="slidenum">
              <a:rPr lang="de-CH" smtClean="0"/>
              <a:t>8</a:t>
            </a:fld>
            <a:endParaRPr lang="de-CH"/>
          </a:p>
        </p:txBody>
      </p:sp>
      <p:pic>
        <p:nvPicPr>
          <p:cNvPr id="9" name="Bild 1" descr="IGKU Logo 30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341" y="391667"/>
            <a:ext cx="1002665" cy="1043940"/>
          </a:xfrm>
          <a:prstGeom prst="rect">
            <a:avLst/>
          </a:prstGeom>
          <a:noFill/>
        </p:spPr>
      </p:pic>
      <p:pic>
        <p:nvPicPr>
          <p:cNvPr id="12" name="Inhaltsplatzhalter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21810" y="474449"/>
            <a:ext cx="1446415" cy="1084811"/>
          </a:xfrm>
          <a:prstGeom prst="rect">
            <a:avLst/>
          </a:prstGeom>
        </p:spPr>
      </p:pic>
      <p:sp>
        <p:nvSpPr>
          <p:cNvPr id="13" name="Rechteck 12"/>
          <p:cNvSpPr/>
          <p:nvPr/>
        </p:nvSpPr>
        <p:spPr>
          <a:xfrm>
            <a:off x="8030095" y="326567"/>
            <a:ext cx="1330036" cy="646331"/>
          </a:xfrm>
          <a:prstGeom prst="rect">
            <a:avLst/>
          </a:prstGeom>
        </p:spPr>
        <p:txBody>
          <a:bodyPr wrap="square">
            <a:spAutoFit/>
          </a:bodyPr>
          <a:lstStyle/>
          <a:p>
            <a:r>
              <a:rPr lang="de-CH" b="1" dirty="0" smtClean="0">
                <a:solidFill>
                  <a:schemeClr val="accent1">
                    <a:lumMod val="50000"/>
                  </a:schemeClr>
                </a:solidFill>
              </a:rPr>
              <a:t>  </a:t>
            </a:r>
          </a:p>
          <a:p>
            <a:r>
              <a:rPr lang="de-CH" b="1" dirty="0" smtClean="0">
                <a:solidFill>
                  <a:schemeClr val="accent1">
                    <a:lumMod val="50000"/>
                  </a:schemeClr>
                </a:solidFill>
              </a:rPr>
              <a:t>  Cranio</a:t>
            </a:r>
            <a:endParaRPr lang="de-CH" dirty="0"/>
          </a:p>
        </p:txBody>
      </p:sp>
    </p:spTree>
    <p:extLst>
      <p:ext uri="{BB962C8B-B14F-4D97-AF65-F5344CB8AC3E}">
        <p14:creationId xmlns:p14="http://schemas.microsoft.com/office/powerpoint/2010/main" val="3371717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normAutofit fontScale="90000"/>
          </a:bodyPr>
          <a:lstStyle/>
          <a:p>
            <a:r>
              <a:rPr lang="de-CH" dirty="0"/>
              <a:t> </a:t>
            </a:r>
            <a:r>
              <a:rPr lang="de-CH" sz="1200" b="1" dirty="0">
                <a:solidFill>
                  <a:srgbClr val="000000"/>
                </a:solidFill>
                <a:latin typeface="Arial" panose="020B0604020202020204" pitchFamily="34" charset="0"/>
              </a:rPr>
              <a:t/>
            </a:r>
            <a:br>
              <a:rPr lang="de-CH" sz="1200" b="1" dirty="0">
                <a:solidFill>
                  <a:srgbClr val="000000"/>
                </a:solidFill>
                <a:latin typeface="Arial" panose="020B0604020202020204" pitchFamily="34" charset="0"/>
              </a:rPr>
            </a:br>
            <a:r>
              <a:rPr lang="de-CH" sz="1200" b="1" dirty="0" smtClean="0">
                <a:solidFill>
                  <a:srgbClr val="000000"/>
                </a:solidFill>
                <a:latin typeface="Arial" panose="020B0604020202020204" pitchFamily="34" charset="0"/>
              </a:rPr>
              <a:t>                                </a:t>
            </a:r>
            <a:r>
              <a:rPr lang="de-CH" sz="1600" b="1" dirty="0" smtClean="0">
                <a:solidFill>
                  <a:srgbClr val="000000"/>
                </a:solidFill>
                <a:latin typeface="Arial" panose="020B0604020202020204" pitchFamily="34" charset="0"/>
                <a:cs typeface="Arial" panose="020B0604020202020204" pitchFamily="34" charset="0"/>
              </a:rPr>
              <a:t/>
            </a:r>
            <a:br>
              <a:rPr lang="de-CH" sz="1600" b="1" dirty="0" smtClean="0">
                <a:solidFill>
                  <a:srgbClr val="000000"/>
                </a:solidFill>
                <a:latin typeface="Arial" panose="020B0604020202020204" pitchFamily="34" charset="0"/>
                <a:cs typeface="Arial" panose="020B0604020202020204" pitchFamily="34" charset="0"/>
              </a:rPr>
            </a:br>
            <a:r>
              <a:rPr lang="de-CH" sz="1600" b="1" dirty="0" smtClean="0">
                <a:solidFill>
                  <a:srgbClr val="000000"/>
                </a:solidFill>
                <a:latin typeface="Arial" panose="020B0604020202020204" pitchFamily="34" charset="0"/>
                <a:cs typeface="Arial" panose="020B0604020202020204" pitchFamily="34" charset="0"/>
              </a:rPr>
              <a:t>		</a:t>
            </a:r>
            <a:r>
              <a:rPr lang="de-CH" sz="1300" b="1" dirty="0" smtClean="0">
                <a:solidFill>
                  <a:srgbClr val="000000"/>
                </a:solidFill>
                <a:latin typeface="+mn-lt"/>
                <a:cs typeface="Arial" panose="020B0604020202020204" pitchFamily="34" charset="0"/>
              </a:rPr>
              <a:t/>
            </a:r>
            <a:br>
              <a:rPr lang="de-CH" sz="1300" b="1" dirty="0" smtClean="0">
                <a:solidFill>
                  <a:srgbClr val="000000"/>
                </a:solidFill>
                <a:latin typeface="+mn-lt"/>
                <a:cs typeface="Arial" panose="020B0604020202020204" pitchFamily="34" charset="0"/>
              </a:rPr>
            </a:br>
            <a:r>
              <a:rPr lang="de-CH" sz="1300" b="1" dirty="0" smtClean="0">
                <a:solidFill>
                  <a:srgbClr val="000000"/>
                </a:solidFill>
                <a:latin typeface="+mn-lt"/>
                <a:cs typeface="Arial" panose="020B0604020202020204" pitchFamily="34" charset="0"/>
              </a:rPr>
              <a:t>	 </a:t>
            </a:r>
            <a:r>
              <a:rPr lang="de-CH" sz="1400" b="1" dirty="0" smtClean="0">
                <a:solidFill>
                  <a:srgbClr val="000000"/>
                </a:solidFill>
                <a:latin typeface="+mn-lt"/>
              </a:rPr>
              <a:t>IGKU </a:t>
            </a:r>
            <a:r>
              <a:rPr lang="de-CH" sz="1300" b="1" dirty="0" smtClean="0">
                <a:solidFill>
                  <a:srgbClr val="000000"/>
                </a:solidFill>
                <a:latin typeface="+mn-lt"/>
              </a:rPr>
              <a:t>Interessengemeinschaft </a:t>
            </a:r>
            <a:r>
              <a:rPr lang="de-CH" sz="1300" b="1" dirty="0" err="1" smtClean="0">
                <a:solidFill>
                  <a:srgbClr val="000000"/>
                </a:solidFill>
                <a:latin typeface="+mn-lt"/>
              </a:rPr>
              <a:t>Kranio</a:t>
            </a:r>
            <a:r>
              <a:rPr lang="de-CH" sz="1300" b="1" dirty="0" smtClean="0">
                <a:solidFill>
                  <a:srgbClr val="000000"/>
                </a:solidFill>
                <a:latin typeface="+mn-lt"/>
              </a:rPr>
              <a:t> in der </a:t>
            </a:r>
            <a:r>
              <a:rPr lang="de-CH" sz="1300" b="1" dirty="0" smtClean="0">
                <a:solidFill>
                  <a:srgbClr val="000000"/>
                </a:solidFill>
                <a:latin typeface="+mn-lt"/>
                <a:cs typeface="Arial" panose="020B0604020202020204" pitchFamily="34" charset="0"/>
              </a:rPr>
              <a:t>Ukraine </a:t>
            </a:r>
            <a:r>
              <a:rPr lang="de-CH" sz="1600" b="1" dirty="0" smtClean="0">
                <a:solidFill>
                  <a:srgbClr val="000000"/>
                </a:solidFill>
                <a:latin typeface="Arial" panose="020B0604020202020204" pitchFamily="34" charset="0"/>
                <a:cs typeface="Arial" panose="020B0604020202020204" pitchFamily="34" charset="0"/>
              </a:rPr>
              <a:t>		                  							</a:t>
            </a:r>
            <a:br>
              <a:rPr lang="de-CH" sz="1600" b="1" dirty="0" smtClean="0">
                <a:solidFill>
                  <a:srgbClr val="000000"/>
                </a:solidFill>
                <a:latin typeface="Arial" panose="020B0604020202020204" pitchFamily="34" charset="0"/>
                <a:cs typeface="Arial" panose="020B0604020202020204" pitchFamily="34" charset="0"/>
              </a:rPr>
            </a:br>
            <a:r>
              <a:rPr lang="de-CH" sz="1600" b="1" dirty="0">
                <a:solidFill>
                  <a:srgbClr val="000000"/>
                </a:solidFill>
                <a:latin typeface="Arial" panose="020B0604020202020204" pitchFamily="34" charset="0"/>
                <a:cs typeface="Arial" panose="020B0604020202020204" pitchFamily="34" charset="0"/>
              </a:rPr>
              <a:t>	</a:t>
            </a:r>
            <a:r>
              <a:rPr lang="de-CH" sz="1600" b="1" dirty="0" smtClean="0">
                <a:solidFill>
                  <a:srgbClr val="000000"/>
                </a:solidFill>
                <a:latin typeface="Arial" panose="020B0604020202020204" pitchFamily="34" charset="0"/>
                <a:cs typeface="Arial" panose="020B0604020202020204" pitchFamily="34" charset="0"/>
              </a:rPr>
              <a:t>							</a:t>
            </a:r>
            <a:r>
              <a:rPr lang="de-CH" sz="1800" b="1" dirty="0" smtClean="0">
                <a:solidFill>
                  <a:schemeClr val="accent6"/>
                </a:solidFill>
                <a:latin typeface="+mn-lt"/>
                <a:cs typeface="Arial" panose="020B0604020202020204" pitchFamily="34" charset="0"/>
              </a:rPr>
              <a:t>Support </a:t>
            </a:r>
            <a:r>
              <a:rPr lang="de-CH" sz="1800" b="1" dirty="0">
                <a:solidFill>
                  <a:schemeClr val="accent6"/>
                </a:solidFill>
                <a:latin typeface="+mn-lt"/>
                <a:cs typeface="Arial" panose="020B0604020202020204" pitchFamily="34" charset="0"/>
              </a:rPr>
              <a:t>World Wide</a:t>
            </a:r>
            <a:r>
              <a:rPr lang="de-CH" dirty="0"/>
              <a:t/>
            </a:r>
            <a:br>
              <a:rPr lang="de-CH" dirty="0"/>
            </a:br>
            <a:r>
              <a:rPr lang="de-CH" b="1" dirty="0">
                <a:solidFill>
                  <a:srgbClr val="000000"/>
                </a:solidFill>
                <a:latin typeface="Arial" panose="020B0604020202020204" pitchFamily="34" charset="0"/>
              </a:rPr>
              <a:t/>
            </a:r>
            <a:br>
              <a:rPr lang="de-CH" b="1" dirty="0">
                <a:solidFill>
                  <a:srgbClr val="000000"/>
                </a:solidFill>
                <a:latin typeface="Arial" panose="020B0604020202020204" pitchFamily="34" charset="0"/>
              </a:rPr>
            </a:br>
            <a:endParaRPr lang="de-CH" dirty="0"/>
          </a:p>
        </p:txBody>
      </p:sp>
      <p:sp>
        <p:nvSpPr>
          <p:cNvPr id="10" name="Inhaltsplatzhalter 9"/>
          <p:cNvSpPr>
            <a:spLocks noGrp="1"/>
          </p:cNvSpPr>
          <p:nvPr>
            <p:ph idx="1"/>
          </p:nvPr>
        </p:nvSpPr>
        <p:spPr/>
        <p:txBody>
          <a:bodyPr/>
          <a:lstStyle/>
          <a:p>
            <a:r>
              <a:rPr lang="de-CH" dirty="0" smtClean="0"/>
              <a:t>Vorgehen</a:t>
            </a:r>
            <a:endParaRPr lang="de-CH" dirty="0"/>
          </a:p>
        </p:txBody>
      </p:sp>
      <p:sp>
        <p:nvSpPr>
          <p:cNvPr id="4" name="Datumsplatzhalter 3"/>
          <p:cNvSpPr>
            <a:spLocks noGrp="1"/>
          </p:cNvSpPr>
          <p:nvPr>
            <p:ph type="dt" sz="half" idx="10"/>
          </p:nvPr>
        </p:nvSpPr>
        <p:spPr/>
        <p:txBody>
          <a:bodyPr/>
          <a:lstStyle/>
          <a:p>
            <a:r>
              <a:rPr lang="de-DE" smtClean="0"/>
              <a:t>30.12.2015</a:t>
            </a:r>
            <a:endParaRPr lang="de-CH"/>
          </a:p>
        </p:txBody>
      </p:sp>
      <p:sp>
        <p:nvSpPr>
          <p:cNvPr id="5" name="Fußzeilenplatzhalter 4"/>
          <p:cNvSpPr>
            <a:spLocks noGrp="1"/>
          </p:cNvSpPr>
          <p:nvPr>
            <p:ph type="ftr" sz="quarter" idx="11"/>
          </p:nvPr>
        </p:nvSpPr>
        <p:spPr/>
        <p:txBody>
          <a:bodyPr/>
          <a:lstStyle/>
          <a:p>
            <a:r>
              <a:rPr lang="de-CH" smtClean="0"/>
              <a:t>Cranio Support World Wide</a:t>
            </a:r>
            <a:endParaRPr lang="de-CH"/>
          </a:p>
        </p:txBody>
      </p:sp>
      <p:sp>
        <p:nvSpPr>
          <p:cNvPr id="6" name="Foliennummernplatzhalter 5"/>
          <p:cNvSpPr>
            <a:spLocks noGrp="1"/>
          </p:cNvSpPr>
          <p:nvPr>
            <p:ph type="sldNum" sz="quarter" idx="12"/>
          </p:nvPr>
        </p:nvSpPr>
        <p:spPr/>
        <p:txBody>
          <a:bodyPr/>
          <a:lstStyle/>
          <a:p>
            <a:fld id="{2C47D7BD-3654-46A5-8280-E553688B6CBD}" type="slidenum">
              <a:rPr lang="de-CH" smtClean="0"/>
              <a:t>9</a:t>
            </a:fld>
            <a:endParaRPr lang="de-CH"/>
          </a:p>
        </p:txBody>
      </p:sp>
      <p:pic>
        <p:nvPicPr>
          <p:cNvPr id="9" name="Bild 1" descr="IGKU Logo 30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341" y="391667"/>
            <a:ext cx="1002665" cy="1043940"/>
          </a:xfrm>
          <a:prstGeom prst="rect">
            <a:avLst/>
          </a:prstGeom>
          <a:noFill/>
        </p:spPr>
      </p:pic>
      <p:pic>
        <p:nvPicPr>
          <p:cNvPr id="12" name="Inhaltsplatzhalter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21810" y="474449"/>
            <a:ext cx="1446415" cy="1084811"/>
          </a:xfrm>
          <a:prstGeom prst="rect">
            <a:avLst/>
          </a:prstGeom>
        </p:spPr>
      </p:pic>
      <p:sp>
        <p:nvSpPr>
          <p:cNvPr id="13" name="Rechteck 12"/>
          <p:cNvSpPr/>
          <p:nvPr/>
        </p:nvSpPr>
        <p:spPr>
          <a:xfrm>
            <a:off x="8030095" y="326567"/>
            <a:ext cx="1330036" cy="646331"/>
          </a:xfrm>
          <a:prstGeom prst="rect">
            <a:avLst/>
          </a:prstGeom>
        </p:spPr>
        <p:txBody>
          <a:bodyPr wrap="square">
            <a:spAutoFit/>
          </a:bodyPr>
          <a:lstStyle/>
          <a:p>
            <a:r>
              <a:rPr lang="de-CH" b="1" dirty="0" smtClean="0">
                <a:solidFill>
                  <a:schemeClr val="accent1">
                    <a:lumMod val="50000"/>
                  </a:schemeClr>
                </a:solidFill>
              </a:rPr>
              <a:t>  </a:t>
            </a:r>
          </a:p>
          <a:p>
            <a:r>
              <a:rPr lang="de-CH" b="1" dirty="0" smtClean="0">
                <a:solidFill>
                  <a:schemeClr val="accent1">
                    <a:lumMod val="50000"/>
                  </a:schemeClr>
                </a:solidFill>
              </a:rPr>
              <a:t>  Cranio</a:t>
            </a:r>
            <a:endParaRPr lang="de-CH" dirty="0"/>
          </a:p>
        </p:txBody>
      </p:sp>
    </p:spTree>
    <p:extLst>
      <p:ext uri="{BB962C8B-B14F-4D97-AF65-F5344CB8AC3E}">
        <p14:creationId xmlns:p14="http://schemas.microsoft.com/office/powerpoint/2010/main" val="316507611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566</Words>
  <Application>Microsoft Office PowerPoint</Application>
  <PresentationFormat>Breitbild</PresentationFormat>
  <Paragraphs>130</Paragraphs>
  <Slides>12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12</vt:i4>
      </vt:variant>
    </vt:vector>
  </HeadingPairs>
  <TitlesOfParts>
    <vt:vector size="16" baseType="lpstr">
      <vt:lpstr>Arial</vt:lpstr>
      <vt:lpstr>Calibri</vt:lpstr>
      <vt:lpstr>Calibri Light</vt:lpstr>
      <vt:lpstr>Office</vt:lpstr>
      <vt:lpstr>                                        IGKU Interessengemeinschaft Kranio in der Ukraine                                     Support World Wide  </vt:lpstr>
      <vt:lpstr>                                        IGKU Interessengemeinschaft Kranio in der Ukraine                                     Support World Wide  </vt:lpstr>
      <vt:lpstr>                                        IGKU Interessengemeinschaft Kranio in der Ukraine                                     Support World Wide  </vt:lpstr>
      <vt:lpstr>                                        IGKU Interessengemeinschaft Kranio in der Ukraine                                     Support World Wide  </vt:lpstr>
      <vt:lpstr>                                        IGKU Interessengemeinschaft Kranio in der Ukraine                                     Support World Wide  </vt:lpstr>
      <vt:lpstr>                                        IGKU Interessengemeinschaft Kranio in der Ukraine                                     Support World Wide  </vt:lpstr>
      <vt:lpstr>                                        IGKU Interessengemeinschaft Kranio in der Ukraine                                     Support World Wide  </vt:lpstr>
      <vt:lpstr>                                        IGKU Interessengemeinschaft Kranio in der Ukraine                                     Support World Wide  </vt:lpstr>
      <vt:lpstr>                                        IGKU Interessengemeinschaft Kranio in der Ukraine                                     Support World Wide  </vt:lpstr>
      <vt:lpstr>                                        IGKU Interessengemeinschaft Kranio in der Ukraine                                     Support World Wide  </vt:lpstr>
      <vt:lpstr>                                        IGKU Interessengemeinschaft Kranio in der Ukraine                                     Support World Wide  </vt:lpstr>
      <vt:lpstr>                                        IGKU Interessengemeinschaft Kranio in der Ukraine                                     Support World Wide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Alexandre Urbach Urbach</dc:creator>
  <cp:lastModifiedBy>Alexandre Urbach Urbach</cp:lastModifiedBy>
  <cp:revision>14</cp:revision>
  <dcterms:created xsi:type="dcterms:W3CDTF">2015-12-30T12:34:09Z</dcterms:created>
  <dcterms:modified xsi:type="dcterms:W3CDTF">2016-01-03T22:43:19Z</dcterms:modified>
</cp:coreProperties>
</file>