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2" r:id="rId4"/>
    <p:sldMasterId id="2147483692" r:id="rId5"/>
    <p:sldMasterId id="2147483688" r:id="rId6"/>
    <p:sldMasterId id="2147483690" r:id="rId7"/>
    <p:sldMasterId id="2147483694" r:id="rId8"/>
    <p:sldMasterId id="2147483697" r:id="rId9"/>
  </p:sldMasterIdLst>
  <p:notesMasterIdLst>
    <p:notesMasterId r:id="rId34"/>
  </p:notesMasterIdLst>
  <p:sldIdLst>
    <p:sldId id="611" r:id="rId10"/>
    <p:sldId id="600" r:id="rId11"/>
    <p:sldId id="593" r:id="rId12"/>
    <p:sldId id="262" r:id="rId13"/>
    <p:sldId id="258" r:id="rId14"/>
    <p:sldId id="331" r:id="rId15"/>
    <p:sldId id="332" r:id="rId16"/>
    <p:sldId id="333" r:id="rId17"/>
    <p:sldId id="260" r:id="rId18"/>
    <p:sldId id="273" r:id="rId19"/>
    <p:sldId id="274" r:id="rId20"/>
    <p:sldId id="275" r:id="rId21"/>
    <p:sldId id="610" r:id="rId22"/>
    <p:sldId id="603" r:id="rId23"/>
    <p:sldId id="604" r:id="rId24"/>
    <p:sldId id="609" r:id="rId25"/>
    <p:sldId id="605" r:id="rId26"/>
    <p:sldId id="325" r:id="rId27"/>
    <p:sldId id="326" r:id="rId28"/>
    <p:sldId id="296" r:id="rId29"/>
    <p:sldId id="612" r:id="rId30"/>
    <p:sldId id="608" r:id="rId31"/>
    <p:sldId id="286" r:id="rId32"/>
    <p:sldId id="606" r:id="rId33"/>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McKeown" initials="DM" lastIdx="6" clrIdx="0">
    <p:extLst>
      <p:ext uri="{19B8F6BF-5375-455C-9EA6-DF929625EA0E}">
        <p15:presenceInfo xmlns:p15="http://schemas.microsoft.com/office/powerpoint/2012/main" userId="49066532510bad63" providerId="Windows Live"/>
      </p:ext>
    </p:extLst>
  </p:cmAuthor>
  <p:cmAuthor id="2" name="Margaret Dymond" initials="MD" lastIdx="8" clrIdx="1">
    <p:extLst>
      <p:ext uri="{19B8F6BF-5375-455C-9EA6-DF929625EA0E}">
        <p15:presenceInfo xmlns:p15="http://schemas.microsoft.com/office/powerpoint/2012/main" userId="S-1-5-21-38857442-2693285798-3636612711-36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13D"/>
    <a:srgbClr val="41B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0"/>
    <p:restoredTop sz="41395" autoAdjust="0"/>
  </p:normalViewPr>
  <p:slideViewPr>
    <p:cSldViewPr snapToGrid="0">
      <p:cViewPr varScale="1">
        <p:scale>
          <a:sx n="34" d="100"/>
          <a:sy n="34" d="100"/>
        </p:scale>
        <p:origin x="2755" y="62"/>
      </p:cViewPr>
      <p:guideLst/>
    </p:cSldViewPr>
  </p:slideViewPr>
  <p:notesTextViewPr>
    <p:cViewPr>
      <p:scale>
        <a:sx n="85" d="100"/>
        <a:sy n="85" d="100"/>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gs" Target="tags/tag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Christensen" userId="75c5ccd8-ed03-4d0e-b9de-8a4f5a41cfbd" providerId="ADAL" clId="{ECDA8B09-E49F-4B99-9E79-5A5366D88820}"/>
    <pc:docChg chg="modSld">
      <pc:chgData name="Eric Christensen" userId="75c5ccd8-ed03-4d0e-b9de-8a4f5a41cfbd" providerId="ADAL" clId="{ECDA8B09-E49F-4B99-9E79-5A5366D88820}" dt="2023-04-04T20:22:55.585" v="93"/>
      <pc:docMkLst>
        <pc:docMk/>
      </pc:docMkLst>
      <pc:sldChg chg="addSp modSp mod modAnim">
        <pc:chgData name="Eric Christensen" userId="75c5ccd8-ed03-4d0e-b9de-8a4f5a41cfbd" providerId="ADAL" clId="{ECDA8B09-E49F-4B99-9E79-5A5366D88820}" dt="2023-04-04T20:22:55.585" v="93"/>
        <pc:sldMkLst>
          <pc:docMk/>
          <pc:sldMk cId="1551259037" sldId="608"/>
        </pc:sldMkLst>
        <pc:spChg chg="add mod">
          <ac:chgData name="Eric Christensen" userId="75c5ccd8-ed03-4d0e-b9de-8a4f5a41cfbd" providerId="ADAL" clId="{ECDA8B09-E49F-4B99-9E79-5A5366D88820}" dt="2023-04-04T20:06:20.302" v="40" actId="692"/>
          <ac:spMkLst>
            <pc:docMk/>
            <pc:sldMk cId="1551259037" sldId="608"/>
            <ac:spMk id="4" creationId="{769069C4-57CB-23C5-3A39-9CB01B36614F}"/>
          </ac:spMkLst>
        </pc:spChg>
        <pc:spChg chg="add mod">
          <ac:chgData name="Eric Christensen" userId="75c5ccd8-ed03-4d0e-b9de-8a4f5a41cfbd" providerId="ADAL" clId="{ECDA8B09-E49F-4B99-9E79-5A5366D88820}" dt="2023-04-04T20:12:23.776" v="65" actId="207"/>
          <ac:spMkLst>
            <pc:docMk/>
            <pc:sldMk cId="1551259037" sldId="608"/>
            <ac:spMk id="5" creationId="{A698E048-6C45-3E89-92C7-97605302CEED}"/>
          </ac:spMkLst>
        </pc:spChg>
        <pc:spChg chg="add mod">
          <ac:chgData name="Eric Christensen" userId="75c5ccd8-ed03-4d0e-b9de-8a4f5a41cfbd" providerId="ADAL" clId="{ECDA8B09-E49F-4B99-9E79-5A5366D88820}" dt="2023-04-04T20:22:11.401" v="90" actId="20577"/>
          <ac:spMkLst>
            <pc:docMk/>
            <pc:sldMk cId="1551259037" sldId="608"/>
            <ac:spMk id="6" creationId="{CDB7FD29-BAB1-36DD-02C4-DCB4F4BA6A6B}"/>
          </ac:spMkLst>
        </pc:spChg>
        <pc:picChg chg="mod">
          <ac:chgData name="Eric Christensen" userId="75c5ccd8-ed03-4d0e-b9de-8a4f5a41cfbd" providerId="ADAL" clId="{ECDA8B09-E49F-4B99-9E79-5A5366D88820}" dt="2023-04-04T20:09:35.880" v="62" actId="14100"/>
          <ac:picMkLst>
            <pc:docMk/>
            <pc:sldMk cId="1551259037" sldId="608"/>
            <ac:picMk id="3" creationId="{7E4C4BFF-8E4A-93E5-1B99-C996604CA088}"/>
          </ac:picMkLst>
        </pc:picChg>
      </pc:sldChg>
    </pc:docChg>
  </pc:docChgLst>
  <pc:docChgLst>
    <pc:chgData name="Ceci, Katrina" userId="a66f0765-f329-437d-8d11-f2ff14f20412" providerId="ADAL" clId="{AC313306-3D00-5041-AE59-E1D064367544}"/>
    <pc:docChg chg="undo custSel modSld">
      <pc:chgData name="Ceci, Katrina" userId="a66f0765-f329-437d-8d11-f2ff14f20412" providerId="ADAL" clId="{AC313306-3D00-5041-AE59-E1D064367544}" dt="2022-10-17T21:22:26.769" v="159" actId="20577"/>
      <pc:docMkLst>
        <pc:docMk/>
      </pc:docMkLst>
      <pc:sldChg chg="modNotesTx">
        <pc:chgData name="Ceci, Katrina" userId="a66f0765-f329-437d-8d11-f2ff14f20412" providerId="ADAL" clId="{AC313306-3D00-5041-AE59-E1D064367544}" dt="2022-10-15T13:48:20.764" v="45" actId="20577"/>
        <pc:sldMkLst>
          <pc:docMk/>
          <pc:sldMk cId="0" sldId="258"/>
        </pc:sldMkLst>
      </pc:sldChg>
      <pc:sldChg chg="modNotesTx">
        <pc:chgData name="Ceci, Katrina" userId="a66f0765-f329-437d-8d11-f2ff14f20412" providerId="ADAL" clId="{AC313306-3D00-5041-AE59-E1D064367544}" dt="2022-10-15T13:47:18.927" v="41" actId="20577"/>
        <pc:sldMkLst>
          <pc:docMk/>
          <pc:sldMk cId="0" sldId="262"/>
        </pc:sldMkLst>
      </pc:sldChg>
      <pc:sldChg chg="delSp mod">
        <pc:chgData name="Ceci, Katrina" userId="a66f0765-f329-437d-8d11-f2ff14f20412" providerId="ADAL" clId="{AC313306-3D00-5041-AE59-E1D064367544}" dt="2022-10-15T13:54:00.418" v="46" actId="478"/>
        <pc:sldMkLst>
          <pc:docMk/>
          <pc:sldMk cId="2363867625" sldId="274"/>
        </pc:sldMkLst>
        <pc:picChg chg="del">
          <ac:chgData name="Ceci, Katrina" userId="a66f0765-f329-437d-8d11-f2ff14f20412" providerId="ADAL" clId="{AC313306-3D00-5041-AE59-E1D064367544}" dt="2022-10-15T13:54:00.418" v="46" actId="478"/>
          <ac:picMkLst>
            <pc:docMk/>
            <pc:sldMk cId="2363867625" sldId="274"/>
            <ac:picMk id="9" creationId="{EDF4421C-0E92-EFD7-3E55-2AEC6D70DD27}"/>
          </ac:picMkLst>
        </pc:picChg>
      </pc:sldChg>
      <pc:sldChg chg="delSp modSp mod modNotesTx">
        <pc:chgData name="Ceci, Katrina" userId="a66f0765-f329-437d-8d11-f2ff14f20412" providerId="ADAL" clId="{AC313306-3D00-5041-AE59-E1D064367544}" dt="2022-10-15T13:54:46.758" v="65" actId="20577"/>
        <pc:sldMkLst>
          <pc:docMk/>
          <pc:sldMk cId="2586685695" sldId="275"/>
        </pc:sldMkLst>
        <pc:picChg chg="del mod">
          <ac:chgData name="Ceci, Katrina" userId="a66f0765-f329-437d-8d11-f2ff14f20412" providerId="ADAL" clId="{AC313306-3D00-5041-AE59-E1D064367544}" dt="2022-10-15T13:54:06.552" v="48" actId="478"/>
          <ac:picMkLst>
            <pc:docMk/>
            <pc:sldMk cId="2586685695" sldId="275"/>
            <ac:picMk id="13" creationId="{9290A0D1-6E16-67FB-D513-7067D7A99DC4}"/>
          </ac:picMkLst>
        </pc:picChg>
      </pc:sldChg>
      <pc:sldChg chg="modNotesTx">
        <pc:chgData name="Ceci, Katrina" userId="a66f0765-f329-437d-8d11-f2ff14f20412" providerId="ADAL" clId="{AC313306-3D00-5041-AE59-E1D064367544}" dt="2022-10-15T14:04:07.009" v="133" actId="6549"/>
        <pc:sldMkLst>
          <pc:docMk/>
          <pc:sldMk cId="142146350" sldId="286"/>
        </pc:sldMkLst>
      </pc:sldChg>
      <pc:sldChg chg="modNotesTx">
        <pc:chgData name="Ceci, Katrina" userId="a66f0765-f329-437d-8d11-f2ff14f20412" providerId="ADAL" clId="{AC313306-3D00-5041-AE59-E1D064367544}" dt="2022-10-15T14:00:12.003" v="95" actId="20577"/>
        <pc:sldMkLst>
          <pc:docMk/>
          <pc:sldMk cId="2932117450" sldId="296"/>
        </pc:sldMkLst>
      </pc:sldChg>
      <pc:sldChg chg="modNotesTx">
        <pc:chgData name="Ceci, Katrina" userId="a66f0765-f329-437d-8d11-f2ff14f20412" providerId="ADAL" clId="{AC313306-3D00-5041-AE59-E1D064367544}" dt="2022-10-17T21:22:26.769" v="159" actId="20577"/>
        <pc:sldMkLst>
          <pc:docMk/>
          <pc:sldMk cId="3439116743" sldId="326"/>
        </pc:sldMkLst>
      </pc:sldChg>
      <pc:sldChg chg="modNotesTx">
        <pc:chgData name="Ceci, Katrina" userId="a66f0765-f329-437d-8d11-f2ff14f20412" providerId="ADAL" clId="{AC313306-3D00-5041-AE59-E1D064367544}" dt="2022-10-15T13:45:08.732" v="40" actId="20577"/>
        <pc:sldMkLst>
          <pc:docMk/>
          <pc:sldMk cId="3092821024" sldId="593"/>
        </pc:sldMkLst>
      </pc:sldChg>
      <pc:sldChg chg="modNotesTx">
        <pc:chgData name="Ceci, Katrina" userId="a66f0765-f329-437d-8d11-f2ff14f20412" providerId="ADAL" clId="{AC313306-3D00-5041-AE59-E1D064367544}" dt="2022-10-15T13:44:23.670" v="36" actId="20577"/>
        <pc:sldMkLst>
          <pc:docMk/>
          <pc:sldMk cId="1400785180" sldId="600"/>
        </pc:sldMkLst>
      </pc:sldChg>
      <pc:sldChg chg="addSp delSp mod">
        <pc:chgData name="Ceci, Katrina" userId="a66f0765-f329-437d-8d11-f2ff14f20412" providerId="ADAL" clId="{AC313306-3D00-5041-AE59-E1D064367544}" dt="2022-10-15T13:57:56.142" v="78" actId="478"/>
        <pc:sldMkLst>
          <pc:docMk/>
          <pc:sldMk cId="41807475" sldId="603"/>
        </pc:sldMkLst>
        <pc:picChg chg="add del">
          <ac:chgData name="Ceci, Katrina" userId="a66f0765-f329-437d-8d11-f2ff14f20412" providerId="ADAL" clId="{AC313306-3D00-5041-AE59-E1D064367544}" dt="2022-10-15T13:57:56.142" v="78" actId="478"/>
          <ac:picMkLst>
            <pc:docMk/>
            <pc:sldMk cId="41807475" sldId="603"/>
            <ac:picMk id="6" creationId="{C5939828-8E93-96D2-4141-FB57DF38F23A}"/>
          </ac:picMkLst>
        </pc:picChg>
      </pc:sldChg>
      <pc:sldChg chg="addSp delSp mod">
        <pc:chgData name="Ceci, Katrina" userId="a66f0765-f329-437d-8d11-f2ff14f20412" providerId="ADAL" clId="{AC313306-3D00-5041-AE59-E1D064367544}" dt="2022-10-15T13:57:53.592" v="77" actId="478"/>
        <pc:sldMkLst>
          <pc:docMk/>
          <pc:sldMk cId="1731150453" sldId="604"/>
        </pc:sldMkLst>
        <pc:picChg chg="add del">
          <ac:chgData name="Ceci, Katrina" userId="a66f0765-f329-437d-8d11-f2ff14f20412" providerId="ADAL" clId="{AC313306-3D00-5041-AE59-E1D064367544}" dt="2022-10-15T13:57:53.592" v="77" actId="478"/>
          <ac:picMkLst>
            <pc:docMk/>
            <pc:sldMk cId="1731150453" sldId="604"/>
            <ac:picMk id="8" creationId="{15123A12-FEF6-17CD-E9A2-E26B991D8DD8}"/>
          </ac:picMkLst>
        </pc:picChg>
      </pc:sldChg>
      <pc:sldChg chg="addSp delSp mod">
        <pc:chgData name="Ceci, Katrina" userId="a66f0765-f329-437d-8d11-f2ff14f20412" providerId="ADAL" clId="{AC313306-3D00-5041-AE59-E1D064367544}" dt="2022-10-15T14:00:16.106" v="97" actId="478"/>
        <pc:sldMkLst>
          <pc:docMk/>
          <pc:sldMk cId="3735111731" sldId="605"/>
        </pc:sldMkLst>
        <pc:picChg chg="add del">
          <ac:chgData name="Ceci, Katrina" userId="a66f0765-f329-437d-8d11-f2ff14f20412" providerId="ADAL" clId="{AC313306-3D00-5041-AE59-E1D064367544}" dt="2022-10-15T14:00:16.106" v="97" actId="478"/>
          <ac:picMkLst>
            <pc:docMk/>
            <pc:sldMk cId="3735111731" sldId="605"/>
            <ac:picMk id="13" creationId="{92B6F140-3E90-4797-F2C3-549E771B4282}"/>
          </ac:picMkLst>
        </pc:picChg>
      </pc:sldChg>
      <pc:sldChg chg="modNotesTx">
        <pc:chgData name="Ceci, Katrina" userId="a66f0765-f329-437d-8d11-f2ff14f20412" providerId="ADAL" clId="{AC313306-3D00-5041-AE59-E1D064367544}" dt="2022-10-15T14:05:42.094" v="146" actId="20577"/>
        <pc:sldMkLst>
          <pc:docMk/>
          <pc:sldMk cId="3449386627" sldId="606"/>
        </pc:sldMkLst>
      </pc:sldChg>
      <pc:sldChg chg="modNotesTx">
        <pc:chgData name="Ceci, Katrina" userId="a66f0765-f329-437d-8d11-f2ff14f20412" providerId="ADAL" clId="{AC313306-3D00-5041-AE59-E1D064367544}" dt="2022-10-15T14:03:44.856" v="132" actId="20577"/>
        <pc:sldMkLst>
          <pc:docMk/>
          <pc:sldMk cId="1551259037" sldId="608"/>
        </pc:sldMkLst>
      </pc:sldChg>
      <pc:sldChg chg="modNotesTx">
        <pc:chgData name="Ceci, Katrina" userId="a66f0765-f329-437d-8d11-f2ff14f20412" providerId="ADAL" clId="{AC313306-3D00-5041-AE59-E1D064367544}" dt="2022-10-15T13:57:48.811" v="74" actId="20577"/>
        <pc:sldMkLst>
          <pc:docMk/>
          <pc:sldMk cId="288050039" sldId="609"/>
        </pc:sldMkLst>
      </pc:sldChg>
      <pc:sldChg chg="delSp mod">
        <pc:chgData name="Ceci, Katrina" userId="a66f0765-f329-437d-8d11-f2ff14f20412" providerId="ADAL" clId="{AC313306-3D00-5041-AE59-E1D064367544}" dt="2022-10-15T13:54:19.840" v="49" actId="478"/>
        <pc:sldMkLst>
          <pc:docMk/>
          <pc:sldMk cId="3320542894" sldId="610"/>
        </pc:sldMkLst>
        <pc:picChg chg="del">
          <ac:chgData name="Ceci, Katrina" userId="a66f0765-f329-437d-8d11-f2ff14f20412" providerId="ADAL" clId="{AC313306-3D00-5041-AE59-E1D064367544}" dt="2022-10-15T13:54:19.840" v="49" actId="478"/>
          <ac:picMkLst>
            <pc:docMk/>
            <pc:sldMk cId="3320542894" sldId="610"/>
            <ac:picMk id="11" creationId="{98784B38-1121-F719-D7F5-FB12C8188A9C}"/>
          </ac:picMkLst>
        </pc:picChg>
      </pc:sldChg>
      <pc:sldChg chg="modNotesTx">
        <pc:chgData name="Ceci, Katrina" userId="a66f0765-f329-437d-8d11-f2ff14f20412" providerId="ADAL" clId="{AC313306-3D00-5041-AE59-E1D064367544}" dt="2022-10-17T21:20:20.655" v="151" actId="20577"/>
        <pc:sldMkLst>
          <pc:docMk/>
          <pc:sldMk cId="3252261339" sldId="611"/>
        </pc:sldMkLst>
      </pc:sldChg>
    </pc:docChg>
  </pc:docChgLst>
  <pc:docChgLst>
    <pc:chgData name="Ceci, Katrina" userId="a66f0765-f329-437d-8d11-f2ff14f20412" providerId="ADAL" clId="{47F7D5D7-02CE-4098-9814-3AF8F3D7DA43}"/>
    <pc:docChg chg="undo custSel addSld delSld modSld sldOrd">
      <pc:chgData name="Ceci, Katrina" userId="a66f0765-f329-437d-8d11-f2ff14f20412" providerId="ADAL" clId="{47F7D5D7-02CE-4098-9814-3AF8F3D7DA43}" dt="2022-08-16T10:42:56.675" v="13335" actId="20577"/>
      <pc:docMkLst>
        <pc:docMk/>
      </pc:docMkLst>
      <pc:sldChg chg="addSp modSp mod modNotesTx">
        <pc:chgData name="Ceci, Katrina" userId="a66f0765-f329-437d-8d11-f2ff14f20412" providerId="ADAL" clId="{47F7D5D7-02CE-4098-9814-3AF8F3D7DA43}" dt="2022-08-12T10:54:28.769" v="12911" actId="20577"/>
        <pc:sldMkLst>
          <pc:docMk/>
          <pc:sldMk cId="0" sldId="258"/>
        </pc:sldMkLst>
        <pc:spChg chg="add mod">
          <ac:chgData name="Ceci, Katrina" userId="a66f0765-f329-437d-8d11-f2ff14f20412" providerId="ADAL" clId="{47F7D5D7-02CE-4098-9814-3AF8F3D7DA43}" dt="2022-07-25T11:42:33.961" v="6930" actId="1076"/>
          <ac:spMkLst>
            <pc:docMk/>
            <pc:sldMk cId="0" sldId="258"/>
            <ac:spMk id="2" creationId="{A1B3DCB7-C1A1-342E-C917-513E1ACF33FE}"/>
          </ac:spMkLst>
        </pc:spChg>
      </pc:sldChg>
      <pc:sldChg chg="modNotesTx">
        <pc:chgData name="Ceci, Katrina" userId="a66f0765-f329-437d-8d11-f2ff14f20412" providerId="ADAL" clId="{47F7D5D7-02CE-4098-9814-3AF8F3D7DA43}" dt="2022-07-25T11:45:33.116" v="7002" actId="20577"/>
        <pc:sldMkLst>
          <pc:docMk/>
          <pc:sldMk cId="0" sldId="260"/>
        </pc:sldMkLst>
      </pc:sldChg>
      <pc:sldChg chg="modSp mod modNotesTx">
        <pc:chgData name="Ceci, Katrina" userId="a66f0765-f329-437d-8d11-f2ff14f20412" providerId="ADAL" clId="{47F7D5D7-02CE-4098-9814-3AF8F3D7DA43}" dt="2022-08-12T10:53:13.009" v="12860" actId="20577"/>
        <pc:sldMkLst>
          <pc:docMk/>
          <pc:sldMk cId="0" sldId="262"/>
        </pc:sldMkLst>
        <pc:spChg chg="mod">
          <ac:chgData name="Ceci, Katrina" userId="a66f0765-f329-437d-8d11-f2ff14f20412" providerId="ADAL" clId="{47F7D5D7-02CE-4098-9814-3AF8F3D7DA43}" dt="2022-08-12T10:53:13.009" v="12860" actId="20577"/>
          <ac:spMkLst>
            <pc:docMk/>
            <pc:sldMk cId="0" sldId="262"/>
            <ac:spMk id="17411" creationId="{1E721D1F-DDEB-4597-AD2C-0FC6D8887D86}"/>
          </ac:spMkLst>
        </pc:spChg>
      </pc:sldChg>
      <pc:sldChg chg="modNotesTx">
        <pc:chgData name="Ceci, Katrina" userId="a66f0765-f329-437d-8d11-f2ff14f20412" providerId="ADAL" clId="{47F7D5D7-02CE-4098-9814-3AF8F3D7DA43}" dt="2022-08-12T10:57:13.257" v="12917" actId="20577"/>
        <pc:sldMkLst>
          <pc:docMk/>
          <pc:sldMk cId="227054692" sldId="273"/>
        </pc:sldMkLst>
      </pc:sldChg>
      <pc:sldChg chg="addSp delSp modSp mod modNotesTx">
        <pc:chgData name="Ceci, Katrina" userId="a66f0765-f329-437d-8d11-f2ff14f20412" providerId="ADAL" clId="{47F7D5D7-02CE-4098-9814-3AF8F3D7DA43}" dt="2022-08-10T20:09:40.440" v="12782" actId="20577"/>
        <pc:sldMkLst>
          <pc:docMk/>
          <pc:sldMk cId="2363867625" sldId="274"/>
        </pc:sldMkLst>
        <pc:spChg chg="add del mod">
          <ac:chgData name="Ceci, Katrina" userId="a66f0765-f329-437d-8d11-f2ff14f20412" providerId="ADAL" clId="{47F7D5D7-02CE-4098-9814-3AF8F3D7DA43}" dt="2022-07-25T11:52:28.607" v="7294" actId="478"/>
          <ac:spMkLst>
            <pc:docMk/>
            <pc:sldMk cId="2363867625" sldId="274"/>
            <ac:spMk id="4" creationId="{8C3C03AD-6B10-B5D2-668E-61179B7FC201}"/>
          </ac:spMkLst>
        </pc:spChg>
        <pc:spChg chg="del">
          <ac:chgData name="Ceci, Katrina" userId="a66f0765-f329-437d-8d11-f2ff14f20412" providerId="ADAL" clId="{47F7D5D7-02CE-4098-9814-3AF8F3D7DA43}" dt="2022-07-25T11:52:06.232" v="7293" actId="478"/>
          <ac:spMkLst>
            <pc:docMk/>
            <pc:sldMk cId="2363867625" sldId="274"/>
            <ac:spMk id="11" creationId="{5F0AB176-3EEF-08AD-9F23-BD5414B28318}"/>
          </ac:spMkLst>
        </pc:spChg>
        <pc:picChg chg="del">
          <ac:chgData name="Ceci, Katrina" userId="a66f0765-f329-437d-8d11-f2ff14f20412" providerId="ADAL" clId="{47F7D5D7-02CE-4098-9814-3AF8F3D7DA43}" dt="2022-07-25T11:52:02.643" v="7292" actId="478"/>
          <ac:picMkLst>
            <pc:docMk/>
            <pc:sldMk cId="2363867625" sldId="274"/>
            <ac:picMk id="5" creationId="{0A99D583-1590-4599-B0BE-B5D10ED2C871}"/>
          </ac:picMkLst>
        </pc:picChg>
        <pc:picChg chg="add mod modCrop">
          <ac:chgData name="Ceci, Katrina" userId="a66f0765-f329-437d-8d11-f2ff14f20412" providerId="ADAL" clId="{47F7D5D7-02CE-4098-9814-3AF8F3D7DA43}" dt="2022-07-25T11:53:02.762" v="7301" actId="732"/>
          <ac:picMkLst>
            <pc:docMk/>
            <pc:sldMk cId="2363867625" sldId="274"/>
            <ac:picMk id="7" creationId="{96701181-ED5D-4B18-B19F-EA33C08EF321}"/>
          </ac:picMkLst>
        </pc:picChg>
        <pc:picChg chg="add mod">
          <ac:chgData name="Ceci, Katrina" userId="a66f0765-f329-437d-8d11-f2ff14f20412" providerId="ADAL" clId="{47F7D5D7-02CE-4098-9814-3AF8F3D7DA43}" dt="2022-07-25T11:53:32.163" v="7305" actId="1076"/>
          <ac:picMkLst>
            <pc:docMk/>
            <pc:sldMk cId="2363867625" sldId="274"/>
            <ac:picMk id="9" creationId="{EDF4421C-0E92-EFD7-3E55-2AEC6D70DD27}"/>
          </ac:picMkLst>
        </pc:picChg>
      </pc:sldChg>
      <pc:sldChg chg="addSp delSp modSp mod modNotesTx">
        <pc:chgData name="Ceci, Katrina" userId="a66f0765-f329-437d-8d11-f2ff14f20412" providerId="ADAL" clId="{47F7D5D7-02CE-4098-9814-3AF8F3D7DA43}" dt="2022-08-10T20:10:48.671" v="12806" actId="20577"/>
        <pc:sldMkLst>
          <pc:docMk/>
          <pc:sldMk cId="2586685695" sldId="275"/>
        </pc:sldMkLst>
        <pc:spChg chg="del">
          <ac:chgData name="Ceci, Katrina" userId="a66f0765-f329-437d-8d11-f2ff14f20412" providerId="ADAL" clId="{47F7D5D7-02CE-4098-9814-3AF8F3D7DA43}" dt="2022-07-25T11:59:30.739" v="7700" actId="478"/>
          <ac:spMkLst>
            <pc:docMk/>
            <pc:sldMk cId="2586685695" sldId="275"/>
            <ac:spMk id="10" creationId="{2A9D1D22-B0EE-50D6-7652-3E7EAAA64E6D}"/>
          </ac:spMkLst>
        </pc:spChg>
        <pc:picChg chg="add del mod modCrop">
          <ac:chgData name="Ceci, Katrina" userId="a66f0765-f329-437d-8d11-f2ff14f20412" providerId="ADAL" clId="{47F7D5D7-02CE-4098-9814-3AF8F3D7DA43}" dt="2022-07-25T12:02:24.777" v="7713" actId="478"/>
          <ac:picMkLst>
            <pc:docMk/>
            <pc:sldMk cId="2586685695" sldId="275"/>
            <ac:picMk id="4" creationId="{84D3470B-CE43-3B38-D769-C1ED2F504883}"/>
          </ac:picMkLst>
        </pc:picChg>
        <pc:picChg chg="add del mod">
          <ac:chgData name="Ceci, Katrina" userId="a66f0765-f329-437d-8d11-f2ff14f20412" providerId="ADAL" clId="{47F7D5D7-02CE-4098-9814-3AF8F3D7DA43}" dt="2022-07-25T12:02:25.970" v="7714" actId="478"/>
          <ac:picMkLst>
            <pc:docMk/>
            <pc:sldMk cId="2586685695" sldId="275"/>
            <ac:picMk id="6" creationId="{D89B3438-5EDA-9258-7D1F-E3C134BE4DAD}"/>
          </ac:picMkLst>
        </pc:picChg>
        <pc:picChg chg="add mod modCrop">
          <ac:chgData name="Ceci, Katrina" userId="a66f0765-f329-437d-8d11-f2ff14f20412" providerId="ADAL" clId="{47F7D5D7-02CE-4098-9814-3AF8F3D7DA43}" dt="2022-07-25T12:03:08.523" v="7721" actId="732"/>
          <ac:picMkLst>
            <pc:docMk/>
            <pc:sldMk cId="2586685695" sldId="275"/>
            <ac:picMk id="8" creationId="{888E812E-E756-6CCB-338A-1DF082EC770C}"/>
          </ac:picMkLst>
        </pc:picChg>
        <pc:picChg chg="del">
          <ac:chgData name="Ceci, Katrina" userId="a66f0765-f329-437d-8d11-f2ff14f20412" providerId="ADAL" clId="{47F7D5D7-02CE-4098-9814-3AF8F3D7DA43}" dt="2022-07-25T11:59:29.378" v="7699" actId="478"/>
          <ac:picMkLst>
            <pc:docMk/>
            <pc:sldMk cId="2586685695" sldId="275"/>
            <ac:picMk id="9" creationId="{DF8614CA-5C8C-D0E7-4544-AE832C511C9A}"/>
          </ac:picMkLst>
        </pc:picChg>
        <pc:picChg chg="add mod">
          <ac:chgData name="Ceci, Katrina" userId="a66f0765-f329-437d-8d11-f2ff14f20412" providerId="ADAL" clId="{47F7D5D7-02CE-4098-9814-3AF8F3D7DA43}" dt="2022-07-25T12:03:37.099" v="7724" actId="14100"/>
          <ac:picMkLst>
            <pc:docMk/>
            <pc:sldMk cId="2586685695" sldId="275"/>
            <ac:picMk id="13" creationId="{9290A0D1-6E16-67FB-D513-7067D7A99DC4}"/>
          </ac:picMkLst>
        </pc:picChg>
      </pc:sldChg>
      <pc:sldChg chg="modNotesTx">
        <pc:chgData name="Ceci, Katrina" userId="a66f0765-f329-437d-8d11-f2ff14f20412" providerId="ADAL" clId="{47F7D5D7-02CE-4098-9814-3AF8F3D7DA43}" dt="2022-08-12T11:06:51.456" v="13016"/>
        <pc:sldMkLst>
          <pc:docMk/>
          <pc:sldMk cId="142146350" sldId="286"/>
        </pc:sldMkLst>
      </pc:sldChg>
      <pc:sldChg chg="addSp delSp modSp mod modNotesTx">
        <pc:chgData name="Ceci, Katrina" userId="a66f0765-f329-437d-8d11-f2ff14f20412" providerId="ADAL" clId="{47F7D5D7-02CE-4098-9814-3AF8F3D7DA43}" dt="2022-07-25T13:49:20.901" v="11384" actId="6549"/>
        <pc:sldMkLst>
          <pc:docMk/>
          <pc:sldMk cId="2932117450" sldId="296"/>
        </pc:sldMkLst>
        <pc:spChg chg="add del mod">
          <ac:chgData name="Ceci, Katrina" userId="a66f0765-f329-437d-8d11-f2ff14f20412" providerId="ADAL" clId="{47F7D5D7-02CE-4098-9814-3AF8F3D7DA43}" dt="2022-07-25T13:36:28.484" v="11040" actId="478"/>
          <ac:spMkLst>
            <pc:docMk/>
            <pc:sldMk cId="2932117450" sldId="296"/>
            <ac:spMk id="5" creationId="{475170E7-7D47-C76B-28C1-764C0AC2F6D5}"/>
          </ac:spMkLst>
        </pc:spChg>
      </pc:sldChg>
      <pc:sldChg chg="modSp modNotesTx">
        <pc:chgData name="Ceci, Katrina" userId="a66f0765-f329-437d-8d11-f2ff14f20412" providerId="ADAL" clId="{47F7D5D7-02CE-4098-9814-3AF8F3D7DA43}" dt="2022-08-12T11:04:43.808" v="12972" actId="20577"/>
        <pc:sldMkLst>
          <pc:docMk/>
          <pc:sldMk cId="1971146309" sldId="325"/>
        </pc:sldMkLst>
        <pc:spChg chg="mod">
          <ac:chgData name="Ceci, Katrina" userId="a66f0765-f329-437d-8d11-f2ff14f20412" providerId="ADAL" clId="{47F7D5D7-02CE-4098-9814-3AF8F3D7DA43}" dt="2022-08-12T11:04:43.808" v="12972" actId="20577"/>
          <ac:spMkLst>
            <pc:docMk/>
            <pc:sldMk cId="1971146309" sldId="325"/>
            <ac:spMk id="11" creationId="{0425E9AB-A2F5-412C-A707-2812D55D537C}"/>
          </ac:spMkLst>
        </pc:spChg>
      </pc:sldChg>
      <pc:sldChg chg="modNotesTx">
        <pc:chgData name="Ceci, Katrina" userId="a66f0765-f329-437d-8d11-f2ff14f20412" providerId="ADAL" clId="{47F7D5D7-02CE-4098-9814-3AF8F3D7DA43}" dt="2022-07-25T13:10:33.328" v="10017"/>
        <pc:sldMkLst>
          <pc:docMk/>
          <pc:sldMk cId="3439116743" sldId="326"/>
        </pc:sldMkLst>
      </pc:sldChg>
      <pc:sldChg chg="addSp modSp del mod setBg modNotesTx">
        <pc:chgData name="Ceci, Katrina" userId="a66f0765-f329-437d-8d11-f2ff14f20412" providerId="ADAL" clId="{47F7D5D7-02CE-4098-9814-3AF8F3D7DA43}" dt="2022-07-25T11:17:16.295" v="4636" actId="47"/>
        <pc:sldMkLst>
          <pc:docMk/>
          <pc:sldMk cId="1570655105" sldId="327"/>
        </pc:sldMkLst>
        <pc:picChg chg="add mod">
          <ac:chgData name="Ceci, Katrina" userId="a66f0765-f329-437d-8d11-f2ff14f20412" providerId="ADAL" clId="{47F7D5D7-02CE-4098-9814-3AF8F3D7DA43}" dt="2022-07-25T11:15:24.394" v="4608" actId="1076"/>
          <ac:picMkLst>
            <pc:docMk/>
            <pc:sldMk cId="1570655105" sldId="327"/>
            <ac:picMk id="5" creationId="{90600994-6F6E-44DD-C44F-A75FECEB73ED}"/>
          </ac:picMkLst>
        </pc:picChg>
      </pc:sldChg>
      <pc:sldChg chg="modNotesTx">
        <pc:chgData name="Ceci, Katrina" userId="a66f0765-f329-437d-8d11-f2ff14f20412" providerId="ADAL" clId="{47F7D5D7-02CE-4098-9814-3AF8F3D7DA43}" dt="2022-07-25T11:44:21.050" v="6990" actId="114"/>
        <pc:sldMkLst>
          <pc:docMk/>
          <pc:sldMk cId="0" sldId="333"/>
        </pc:sldMkLst>
      </pc:sldChg>
      <pc:sldChg chg="modNotesTx">
        <pc:chgData name="Ceci, Katrina" userId="a66f0765-f329-437d-8d11-f2ff14f20412" providerId="ADAL" clId="{47F7D5D7-02CE-4098-9814-3AF8F3D7DA43}" dt="2022-08-10T20:00:59.357" v="12655"/>
        <pc:sldMkLst>
          <pc:docMk/>
          <pc:sldMk cId="3092821024" sldId="593"/>
        </pc:sldMkLst>
      </pc:sldChg>
      <pc:sldChg chg="ord modNotesTx">
        <pc:chgData name="Ceci, Katrina" userId="a66f0765-f329-437d-8d11-f2ff14f20412" providerId="ADAL" clId="{47F7D5D7-02CE-4098-9814-3AF8F3D7DA43}" dt="2022-08-16T10:42:56.675" v="13335" actId="20577"/>
        <pc:sldMkLst>
          <pc:docMk/>
          <pc:sldMk cId="1400785180" sldId="600"/>
        </pc:sldMkLst>
      </pc:sldChg>
      <pc:sldChg chg="modNotesTx">
        <pc:chgData name="Ceci, Katrina" userId="a66f0765-f329-437d-8d11-f2ff14f20412" providerId="ADAL" clId="{47F7D5D7-02CE-4098-9814-3AF8F3D7DA43}" dt="2022-08-12T10:59:19.534" v="12939" actId="20577"/>
        <pc:sldMkLst>
          <pc:docMk/>
          <pc:sldMk cId="41807475" sldId="603"/>
        </pc:sldMkLst>
      </pc:sldChg>
      <pc:sldChg chg="delSp modSp mod modNotesTx">
        <pc:chgData name="Ceci, Katrina" userId="a66f0765-f329-437d-8d11-f2ff14f20412" providerId="ADAL" clId="{47F7D5D7-02CE-4098-9814-3AF8F3D7DA43}" dt="2022-08-12T11:00:07.761" v="12940" actId="6549"/>
        <pc:sldMkLst>
          <pc:docMk/>
          <pc:sldMk cId="1731150453" sldId="604"/>
        </pc:sldMkLst>
        <pc:picChg chg="mod modCrop">
          <ac:chgData name="Ceci, Katrina" userId="a66f0765-f329-437d-8d11-f2ff14f20412" providerId="ADAL" clId="{47F7D5D7-02CE-4098-9814-3AF8F3D7DA43}" dt="2022-07-25T12:10:57.004" v="8179" actId="732"/>
          <ac:picMkLst>
            <pc:docMk/>
            <pc:sldMk cId="1731150453" sldId="604"/>
            <ac:picMk id="6" creationId="{C70A6CFB-4799-9F2A-5CE0-81A45B0E0FBD}"/>
          </ac:picMkLst>
        </pc:picChg>
        <pc:picChg chg="del">
          <ac:chgData name="Ceci, Katrina" userId="a66f0765-f329-437d-8d11-f2ff14f20412" providerId="ADAL" clId="{47F7D5D7-02CE-4098-9814-3AF8F3D7DA43}" dt="2022-07-25T12:09:46.307" v="8174" actId="478"/>
          <ac:picMkLst>
            <pc:docMk/>
            <pc:sldMk cId="1731150453" sldId="604"/>
            <ac:picMk id="10" creationId="{19E32F30-E776-FA8C-991F-E884896DCC8D}"/>
          </ac:picMkLst>
        </pc:picChg>
      </pc:sldChg>
      <pc:sldChg chg="addSp delSp modSp mod modNotesTx">
        <pc:chgData name="Ceci, Katrina" userId="a66f0765-f329-437d-8d11-f2ff14f20412" providerId="ADAL" clId="{47F7D5D7-02CE-4098-9814-3AF8F3D7DA43}" dt="2022-08-12T11:03:51.694" v="12971" actId="1076"/>
        <pc:sldMkLst>
          <pc:docMk/>
          <pc:sldMk cId="3735111731" sldId="605"/>
        </pc:sldMkLst>
        <pc:spChg chg="add mod">
          <ac:chgData name="Ceci, Katrina" userId="a66f0765-f329-437d-8d11-f2ff14f20412" providerId="ADAL" clId="{47F7D5D7-02CE-4098-9814-3AF8F3D7DA43}" dt="2022-08-12T11:03:51.694" v="12971" actId="1076"/>
          <ac:spMkLst>
            <pc:docMk/>
            <pc:sldMk cId="3735111731" sldId="605"/>
            <ac:spMk id="3" creationId="{D3FBDA2C-6C9B-5968-7B7A-D1B1946F1F3C}"/>
          </ac:spMkLst>
        </pc:spChg>
        <pc:spChg chg="del">
          <ac:chgData name="Ceci, Katrina" userId="a66f0765-f329-437d-8d11-f2ff14f20412" providerId="ADAL" clId="{47F7D5D7-02CE-4098-9814-3AF8F3D7DA43}" dt="2022-08-12T11:03:25.630" v="12968" actId="478"/>
          <ac:spMkLst>
            <pc:docMk/>
            <pc:sldMk cId="3735111731" sldId="605"/>
            <ac:spMk id="9" creationId="{43746CD5-2C99-3255-5CDE-6265AB39CDE7}"/>
          </ac:spMkLst>
        </pc:spChg>
        <pc:picChg chg="mod">
          <ac:chgData name="Ceci, Katrina" userId="a66f0765-f329-437d-8d11-f2ff14f20412" providerId="ADAL" clId="{47F7D5D7-02CE-4098-9814-3AF8F3D7DA43}" dt="2022-08-12T11:03:15.502" v="12967" actId="1076"/>
          <ac:picMkLst>
            <pc:docMk/>
            <pc:sldMk cId="3735111731" sldId="605"/>
            <ac:picMk id="4" creationId="{D14A03D3-B377-E64F-5715-36B2CB900895}"/>
          </ac:picMkLst>
        </pc:picChg>
        <pc:picChg chg="del">
          <ac:chgData name="Ceci, Katrina" userId="a66f0765-f329-437d-8d11-f2ff14f20412" providerId="ADAL" clId="{47F7D5D7-02CE-4098-9814-3AF8F3D7DA43}" dt="2022-08-12T11:02:58.598" v="12963" actId="478"/>
          <ac:picMkLst>
            <pc:docMk/>
            <pc:sldMk cId="3735111731" sldId="605"/>
            <ac:picMk id="11" creationId="{B737A13C-5521-BB17-84BD-AD89D11D57BA}"/>
          </ac:picMkLst>
        </pc:picChg>
      </pc:sldChg>
      <pc:sldChg chg="modSp mod">
        <pc:chgData name="Ceci, Katrina" userId="a66f0765-f329-437d-8d11-f2ff14f20412" providerId="ADAL" clId="{47F7D5D7-02CE-4098-9814-3AF8F3D7DA43}" dt="2022-07-25T13:55:29.652" v="11852" actId="20577"/>
        <pc:sldMkLst>
          <pc:docMk/>
          <pc:sldMk cId="3449386627" sldId="606"/>
        </pc:sldMkLst>
        <pc:spChg chg="mod">
          <ac:chgData name="Ceci, Katrina" userId="a66f0765-f329-437d-8d11-f2ff14f20412" providerId="ADAL" clId="{47F7D5D7-02CE-4098-9814-3AF8F3D7DA43}" dt="2022-07-25T13:55:29.652" v="11852" actId="20577"/>
          <ac:spMkLst>
            <pc:docMk/>
            <pc:sldMk cId="3449386627" sldId="606"/>
            <ac:spMk id="2" creationId="{DF4EF9D1-17AC-5D94-F782-CAFD2485197E}"/>
          </ac:spMkLst>
        </pc:spChg>
      </pc:sldChg>
      <pc:sldChg chg="modNotesTx">
        <pc:chgData name="Ceci, Katrina" userId="a66f0765-f329-437d-8d11-f2ff14f20412" providerId="ADAL" clId="{47F7D5D7-02CE-4098-9814-3AF8F3D7DA43}" dt="2022-08-12T11:06:39.124" v="13013" actId="20577"/>
        <pc:sldMkLst>
          <pc:docMk/>
          <pc:sldMk cId="1551259037" sldId="608"/>
        </pc:sldMkLst>
      </pc:sldChg>
      <pc:sldChg chg="modSp mod modNotesTx">
        <pc:chgData name="Ceci, Katrina" userId="a66f0765-f329-437d-8d11-f2ff14f20412" providerId="ADAL" clId="{47F7D5D7-02CE-4098-9814-3AF8F3D7DA43}" dt="2022-08-12T11:02:26.959" v="12961" actId="20577"/>
        <pc:sldMkLst>
          <pc:docMk/>
          <pc:sldMk cId="288050039" sldId="609"/>
        </pc:sldMkLst>
        <pc:spChg chg="mod">
          <ac:chgData name="Ceci, Katrina" userId="a66f0765-f329-437d-8d11-f2ff14f20412" providerId="ADAL" clId="{47F7D5D7-02CE-4098-9814-3AF8F3D7DA43}" dt="2022-08-12T11:02:26.959" v="12961" actId="20577"/>
          <ac:spMkLst>
            <pc:docMk/>
            <pc:sldMk cId="288050039" sldId="609"/>
            <ac:spMk id="3" creationId="{97C8D142-3761-2CEF-6E9F-393628C9DD7A}"/>
          </ac:spMkLst>
        </pc:spChg>
      </pc:sldChg>
      <pc:sldChg chg="addSp delSp modSp mod modNotesTx">
        <pc:chgData name="Ceci, Katrina" userId="a66f0765-f329-437d-8d11-f2ff14f20412" providerId="ADAL" clId="{47F7D5D7-02CE-4098-9814-3AF8F3D7DA43}" dt="2022-08-12T11:03:34.196" v="12969" actId="1076"/>
        <pc:sldMkLst>
          <pc:docMk/>
          <pc:sldMk cId="3320542894" sldId="610"/>
        </pc:sldMkLst>
        <pc:spChg chg="add mod">
          <ac:chgData name="Ceci, Katrina" userId="a66f0765-f329-437d-8d11-f2ff14f20412" providerId="ADAL" clId="{47F7D5D7-02CE-4098-9814-3AF8F3D7DA43}" dt="2022-07-21T14:05:27.760" v="44" actId="1076"/>
          <ac:spMkLst>
            <pc:docMk/>
            <pc:sldMk cId="3320542894" sldId="610"/>
            <ac:spMk id="2" creationId="{B48DDABE-68F6-A45D-3597-D39C06B4E39E}"/>
          </ac:spMkLst>
        </pc:spChg>
        <pc:spChg chg="mod">
          <ac:chgData name="Ceci, Katrina" userId="a66f0765-f329-437d-8d11-f2ff14f20412" providerId="ADAL" clId="{47F7D5D7-02CE-4098-9814-3AF8F3D7DA43}" dt="2022-08-05T16:04:06.511" v="11869" actId="20577"/>
          <ac:spMkLst>
            <pc:docMk/>
            <pc:sldMk cId="3320542894" sldId="610"/>
            <ac:spMk id="3" creationId="{A781E25E-3058-FD56-DD06-8128DF457589}"/>
          </ac:spMkLst>
        </pc:spChg>
        <pc:spChg chg="mod">
          <ac:chgData name="Ceci, Katrina" userId="a66f0765-f329-437d-8d11-f2ff14f20412" providerId="ADAL" clId="{47F7D5D7-02CE-4098-9814-3AF8F3D7DA43}" dt="2022-08-05T16:16:38.436" v="11934" actId="1076"/>
          <ac:spMkLst>
            <pc:docMk/>
            <pc:sldMk cId="3320542894" sldId="610"/>
            <ac:spMk id="4" creationId="{BC7D8C75-BBA2-796F-6B4A-A9F04849F78D}"/>
          </ac:spMkLst>
        </pc:spChg>
        <pc:spChg chg="mod">
          <ac:chgData name="Ceci, Katrina" userId="a66f0765-f329-437d-8d11-f2ff14f20412" providerId="ADAL" clId="{47F7D5D7-02CE-4098-9814-3AF8F3D7DA43}" dt="2022-08-05T16:04:01.554" v="11866" actId="20577"/>
          <ac:spMkLst>
            <pc:docMk/>
            <pc:sldMk cId="3320542894" sldId="610"/>
            <ac:spMk id="7" creationId="{18276D8F-E438-2E7C-3EF2-19C1534DAFC6}"/>
          </ac:spMkLst>
        </pc:spChg>
        <pc:spChg chg="add mod">
          <ac:chgData name="Ceci, Katrina" userId="a66f0765-f329-437d-8d11-f2ff14f20412" providerId="ADAL" clId="{47F7D5D7-02CE-4098-9814-3AF8F3D7DA43}" dt="2022-08-12T11:03:34.196" v="12969" actId="1076"/>
          <ac:spMkLst>
            <pc:docMk/>
            <pc:sldMk cId="3320542894" sldId="610"/>
            <ac:spMk id="14" creationId="{AC25A4D9-7038-5CF7-3F82-2CE8945F4548}"/>
          </ac:spMkLst>
        </pc:spChg>
        <pc:picChg chg="add mod modCrop">
          <ac:chgData name="Ceci, Katrina" userId="a66f0765-f329-437d-8d11-f2ff14f20412" providerId="ADAL" clId="{47F7D5D7-02CE-4098-9814-3AF8F3D7DA43}" dt="2022-08-05T17:16:32.417" v="11987" actId="1076"/>
          <ac:picMkLst>
            <pc:docMk/>
            <pc:sldMk cId="3320542894" sldId="610"/>
            <ac:picMk id="6" creationId="{BFA21813-F917-054C-959C-9D90E87E9FA6}"/>
          </ac:picMkLst>
        </pc:picChg>
        <pc:picChg chg="mod">
          <ac:chgData name="Ceci, Katrina" userId="a66f0765-f329-437d-8d11-f2ff14f20412" providerId="ADAL" clId="{47F7D5D7-02CE-4098-9814-3AF8F3D7DA43}" dt="2022-08-05T16:16:29.994" v="11932" actId="1076"/>
          <ac:picMkLst>
            <pc:docMk/>
            <pc:sldMk cId="3320542894" sldId="610"/>
            <ac:picMk id="8" creationId="{8828CAC2-FF6F-45E0-A3A8-52DAD16F2178}"/>
          </ac:picMkLst>
        </pc:picChg>
        <pc:picChg chg="del">
          <ac:chgData name="Ceci, Katrina" userId="a66f0765-f329-437d-8d11-f2ff14f20412" providerId="ADAL" clId="{47F7D5D7-02CE-4098-9814-3AF8F3D7DA43}" dt="2022-08-05T16:15:12.894" v="11919" actId="478"/>
          <ac:picMkLst>
            <pc:docMk/>
            <pc:sldMk cId="3320542894" sldId="610"/>
            <ac:picMk id="9" creationId="{D776D23E-39FA-9224-1DB6-4C298BBB7434}"/>
          </ac:picMkLst>
        </pc:picChg>
        <pc:picChg chg="del">
          <ac:chgData name="Ceci, Katrina" userId="a66f0765-f329-437d-8d11-f2ff14f20412" providerId="ADAL" clId="{47F7D5D7-02CE-4098-9814-3AF8F3D7DA43}" dt="2022-08-05T16:16:42.496" v="11935" actId="478"/>
          <ac:picMkLst>
            <pc:docMk/>
            <pc:sldMk cId="3320542894" sldId="610"/>
            <ac:picMk id="10" creationId="{CA6F137F-C74E-F1FC-C611-5F65E4CE3ACF}"/>
          </ac:picMkLst>
        </pc:picChg>
        <pc:picChg chg="mod">
          <ac:chgData name="Ceci, Katrina" userId="a66f0765-f329-437d-8d11-f2ff14f20412" providerId="ADAL" clId="{47F7D5D7-02CE-4098-9814-3AF8F3D7DA43}" dt="2022-07-20T11:49:29.524" v="0" actId="1076"/>
          <ac:picMkLst>
            <pc:docMk/>
            <pc:sldMk cId="3320542894" sldId="610"/>
            <ac:picMk id="11" creationId="{98784B38-1121-F719-D7F5-FB12C8188A9C}"/>
          </ac:picMkLst>
        </pc:picChg>
        <pc:picChg chg="mod modCrop">
          <ac:chgData name="Ceci, Katrina" userId="a66f0765-f329-437d-8d11-f2ff14f20412" providerId="ADAL" clId="{47F7D5D7-02CE-4098-9814-3AF8F3D7DA43}" dt="2022-07-21T14:01:55.918" v="10" actId="14100"/>
          <ac:picMkLst>
            <pc:docMk/>
            <pc:sldMk cId="3320542894" sldId="610"/>
            <ac:picMk id="13" creationId="{BBCF17F5-71C6-E390-A923-1FB9823FD439}"/>
          </ac:picMkLst>
        </pc:picChg>
      </pc:sldChg>
      <pc:sldChg chg="addSp delSp modSp new mod ord modClrScheme chgLayout modNotesTx">
        <pc:chgData name="Ceci, Katrina" userId="a66f0765-f329-437d-8d11-f2ff14f20412" providerId="ADAL" clId="{47F7D5D7-02CE-4098-9814-3AF8F3D7DA43}" dt="2022-08-10T19:38:41.129" v="12298" actId="20577"/>
        <pc:sldMkLst>
          <pc:docMk/>
          <pc:sldMk cId="3252261339" sldId="611"/>
        </pc:sldMkLst>
        <pc:spChg chg="del mod">
          <ac:chgData name="Ceci, Katrina" userId="a66f0765-f329-437d-8d11-f2ff14f20412" providerId="ADAL" clId="{47F7D5D7-02CE-4098-9814-3AF8F3D7DA43}" dt="2022-07-25T11:17:20.940" v="4637" actId="700"/>
          <ac:spMkLst>
            <pc:docMk/>
            <pc:sldMk cId="3252261339" sldId="611"/>
            <ac:spMk id="2" creationId="{C0B086CF-221B-9014-0115-9A6F13C1D7F9}"/>
          </ac:spMkLst>
        </pc:spChg>
        <pc:spChg chg="add mod">
          <ac:chgData name="Ceci, Katrina" userId="a66f0765-f329-437d-8d11-f2ff14f20412" providerId="ADAL" clId="{47F7D5D7-02CE-4098-9814-3AF8F3D7DA43}" dt="2022-07-25T11:16:18.842" v="4615"/>
          <ac:spMkLst>
            <pc:docMk/>
            <pc:sldMk cId="3252261339" sldId="611"/>
            <ac:spMk id="5" creationId="{73653599-D3F5-690F-34D0-5EA3F50E73C0}"/>
          </ac:spMkLst>
        </pc:spChg>
        <pc:spChg chg="add mod ord">
          <ac:chgData name="Ceci, Katrina" userId="a66f0765-f329-437d-8d11-f2ff14f20412" providerId="ADAL" clId="{47F7D5D7-02CE-4098-9814-3AF8F3D7DA43}" dt="2022-07-25T11:18:20.664" v="4667" actId="20577"/>
          <ac:spMkLst>
            <pc:docMk/>
            <pc:sldMk cId="3252261339" sldId="611"/>
            <ac:spMk id="6" creationId="{7E3DF1D5-DDCC-FD26-2659-BD978BD55427}"/>
          </ac:spMkLst>
        </pc:spChg>
        <pc:spChg chg="add del mod ord">
          <ac:chgData name="Ceci, Katrina" userId="a66f0765-f329-437d-8d11-f2ff14f20412" providerId="ADAL" clId="{47F7D5D7-02CE-4098-9814-3AF8F3D7DA43}" dt="2022-07-25T11:17:51.908" v="4643" actId="478"/>
          <ac:spMkLst>
            <pc:docMk/>
            <pc:sldMk cId="3252261339" sldId="611"/>
            <ac:spMk id="7" creationId="{534D3370-CC92-3D46-6A4F-828E1DF3E69E}"/>
          </ac:spMkLst>
        </pc:spChg>
        <pc:picChg chg="add del mod modCrop">
          <ac:chgData name="Ceci, Katrina" userId="a66f0765-f329-437d-8d11-f2ff14f20412" providerId="ADAL" clId="{47F7D5D7-02CE-4098-9814-3AF8F3D7DA43}" dt="2022-07-25T11:18:01.619" v="4644" actId="732"/>
          <ac:picMkLst>
            <pc:docMk/>
            <pc:sldMk cId="3252261339" sldId="611"/>
            <ac:picMk id="3" creationId="{CD2777A5-AC6E-EF16-B482-EE22787891B1}"/>
          </ac:picMkLst>
        </pc:picChg>
        <pc:picChg chg="add del mod">
          <ac:chgData name="Ceci, Katrina" userId="a66f0765-f329-437d-8d11-f2ff14f20412" providerId="ADAL" clId="{47F7D5D7-02CE-4098-9814-3AF8F3D7DA43}" dt="2022-07-25T11:16:08.758" v="4614" actId="478"/>
          <ac:picMkLst>
            <pc:docMk/>
            <pc:sldMk cId="3252261339" sldId="611"/>
            <ac:picMk id="4" creationId="{E53BB6E0-1353-641B-AA7F-9A213EF6D1C5}"/>
          </ac:picMkLst>
        </pc:picChg>
      </pc:sldChg>
      <pc:sldChg chg="addSp delSp modSp new mod modNotesTx">
        <pc:chgData name="Ceci, Katrina" userId="a66f0765-f329-437d-8d11-f2ff14f20412" providerId="ADAL" clId="{47F7D5D7-02CE-4098-9814-3AF8F3D7DA43}" dt="2022-07-25T13:50:37.378" v="11552" actId="113"/>
        <pc:sldMkLst>
          <pc:docMk/>
          <pc:sldMk cId="1295611155" sldId="612"/>
        </pc:sldMkLst>
        <pc:spChg chg="del">
          <ac:chgData name="Ceci, Katrina" userId="a66f0765-f329-437d-8d11-f2ff14f20412" providerId="ADAL" clId="{47F7D5D7-02CE-4098-9814-3AF8F3D7DA43}" dt="2022-07-25T13:37:50.196" v="11045" actId="478"/>
          <ac:spMkLst>
            <pc:docMk/>
            <pc:sldMk cId="1295611155" sldId="612"/>
            <ac:spMk id="2" creationId="{BC0F9322-2BE8-7A8F-F24F-71E6BD404AA6}"/>
          </ac:spMkLst>
        </pc:spChg>
        <pc:spChg chg="mod">
          <ac:chgData name="Ceci, Katrina" userId="a66f0765-f329-437d-8d11-f2ff14f20412" providerId="ADAL" clId="{47F7D5D7-02CE-4098-9814-3AF8F3D7DA43}" dt="2022-07-25T13:44:18.153" v="11188" actId="1076"/>
          <ac:spMkLst>
            <pc:docMk/>
            <pc:sldMk cId="1295611155" sldId="612"/>
            <ac:spMk id="5" creationId="{E49CCC8E-1437-C08C-76EE-821ABFF9C8F1}"/>
          </ac:spMkLst>
        </pc:spChg>
        <pc:spChg chg="mod">
          <ac:chgData name="Ceci, Katrina" userId="a66f0765-f329-437d-8d11-f2ff14f20412" providerId="ADAL" clId="{47F7D5D7-02CE-4098-9814-3AF8F3D7DA43}" dt="2022-07-25T13:45:21.178" v="11191" actId="465"/>
          <ac:spMkLst>
            <pc:docMk/>
            <pc:sldMk cId="1295611155" sldId="612"/>
            <ac:spMk id="6" creationId="{ED907637-7DF3-08DA-B0BB-40C1DADD2C3A}"/>
          </ac:spMkLst>
        </pc:spChg>
        <pc:spChg chg="mod">
          <ac:chgData name="Ceci, Katrina" userId="a66f0765-f329-437d-8d11-f2ff14f20412" providerId="ADAL" clId="{47F7D5D7-02CE-4098-9814-3AF8F3D7DA43}" dt="2022-07-25T13:45:21.178" v="11191" actId="465"/>
          <ac:spMkLst>
            <pc:docMk/>
            <pc:sldMk cId="1295611155" sldId="612"/>
            <ac:spMk id="7" creationId="{CBFD1CC0-97E8-7735-9C86-6464B78B7AE3}"/>
          </ac:spMkLst>
        </pc:spChg>
        <pc:spChg chg="mod">
          <ac:chgData name="Ceci, Katrina" userId="a66f0765-f329-437d-8d11-f2ff14f20412" providerId="ADAL" clId="{47F7D5D7-02CE-4098-9814-3AF8F3D7DA43}" dt="2022-07-25T13:44:04.569" v="11185" actId="18245"/>
          <ac:spMkLst>
            <pc:docMk/>
            <pc:sldMk cId="1295611155" sldId="612"/>
            <ac:spMk id="8" creationId="{1F583771-C4D4-79C1-C5CF-23A70D4B8AD6}"/>
          </ac:spMkLst>
        </pc:spChg>
        <pc:spChg chg="mod">
          <ac:chgData name="Ceci, Katrina" userId="a66f0765-f329-437d-8d11-f2ff14f20412" providerId="ADAL" clId="{47F7D5D7-02CE-4098-9814-3AF8F3D7DA43}" dt="2022-07-25T13:44:30.089" v="11190" actId="255"/>
          <ac:spMkLst>
            <pc:docMk/>
            <pc:sldMk cId="1295611155" sldId="612"/>
            <ac:spMk id="9" creationId="{20E5EA1F-B8EA-5994-6967-A82504D0CE9C}"/>
          </ac:spMkLst>
        </pc:spChg>
        <pc:grpChg chg="mod">
          <ac:chgData name="Ceci, Katrina" userId="a66f0765-f329-437d-8d11-f2ff14f20412" providerId="ADAL" clId="{47F7D5D7-02CE-4098-9814-3AF8F3D7DA43}" dt="2022-07-25T13:49:48.313" v="11385" actId="1076"/>
          <ac:grpSpMkLst>
            <pc:docMk/>
            <pc:sldMk cId="1295611155" sldId="612"/>
            <ac:grpSpMk id="4" creationId="{2F40ECB7-280F-1F08-153B-3046BF410114}"/>
          </ac:grpSpMkLst>
        </pc:grpChg>
        <pc:graphicFrameChg chg="add del mod modGraphic">
          <ac:chgData name="Ceci, Katrina" userId="a66f0765-f329-437d-8d11-f2ff14f20412" providerId="ADAL" clId="{47F7D5D7-02CE-4098-9814-3AF8F3D7DA43}" dt="2022-07-25T13:44:04.569" v="11185" actId="18245"/>
          <ac:graphicFrameMkLst>
            <pc:docMk/>
            <pc:sldMk cId="1295611155" sldId="612"/>
            <ac:graphicFrameMk id="3" creationId="{95750852-5112-03C1-6F71-8B1606F89E4C}"/>
          </ac:graphicFrameMkLst>
        </pc:graphicFrameChg>
      </pc:sldChg>
      <pc:sldChg chg="delSp modSp add del mod">
        <pc:chgData name="Ceci, Katrina" userId="a66f0765-f329-437d-8d11-f2ff14f20412" providerId="ADAL" clId="{47F7D5D7-02CE-4098-9814-3AF8F3D7DA43}" dt="2022-08-05T16:13:49.198" v="11904" actId="47"/>
        <pc:sldMkLst>
          <pc:docMk/>
          <pc:sldMk cId="2922236626" sldId="613"/>
        </pc:sldMkLst>
        <pc:spChg chg="mod">
          <ac:chgData name="Ceci, Katrina" userId="a66f0765-f329-437d-8d11-f2ff14f20412" providerId="ADAL" clId="{47F7D5D7-02CE-4098-9814-3AF8F3D7DA43}" dt="2022-08-05T16:12:17.920" v="11901" actId="1076"/>
          <ac:spMkLst>
            <pc:docMk/>
            <pc:sldMk cId="2922236626" sldId="613"/>
            <ac:spMk id="3" creationId="{A781E25E-3058-FD56-DD06-8128DF457589}"/>
          </ac:spMkLst>
        </pc:spChg>
        <pc:spChg chg="mod">
          <ac:chgData name="Ceci, Katrina" userId="a66f0765-f329-437d-8d11-f2ff14f20412" providerId="ADAL" clId="{47F7D5D7-02CE-4098-9814-3AF8F3D7DA43}" dt="2022-08-05T16:11:57.486" v="11898" actId="1076"/>
          <ac:spMkLst>
            <pc:docMk/>
            <pc:sldMk cId="2922236626" sldId="613"/>
            <ac:spMk id="4" creationId="{BC7D8C75-BBA2-796F-6B4A-A9F04849F78D}"/>
          </ac:spMkLst>
        </pc:spChg>
        <pc:picChg chg="mod">
          <ac:chgData name="Ceci, Katrina" userId="a66f0765-f329-437d-8d11-f2ff14f20412" providerId="ADAL" clId="{47F7D5D7-02CE-4098-9814-3AF8F3D7DA43}" dt="2022-08-05T16:12:08.835" v="11900" actId="1076"/>
          <ac:picMkLst>
            <pc:docMk/>
            <pc:sldMk cId="2922236626" sldId="613"/>
            <ac:picMk id="8" creationId="{8828CAC2-FF6F-45E0-A3A8-52DAD16F2178}"/>
          </ac:picMkLst>
        </pc:picChg>
        <pc:picChg chg="del mod modCrop">
          <ac:chgData name="Ceci, Katrina" userId="a66f0765-f329-437d-8d11-f2ff14f20412" providerId="ADAL" clId="{47F7D5D7-02CE-4098-9814-3AF8F3D7DA43}" dt="2022-08-05T16:13:39.975" v="11902" actId="478"/>
          <ac:picMkLst>
            <pc:docMk/>
            <pc:sldMk cId="2922236626" sldId="613"/>
            <ac:picMk id="9" creationId="{D776D23E-39FA-9224-1DB6-4C298BBB7434}"/>
          </ac:picMkLst>
        </pc:picChg>
      </pc:sldChg>
      <pc:sldChg chg="add del">
        <pc:chgData name="Ceci, Katrina" userId="a66f0765-f329-437d-8d11-f2ff14f20412" providerId="ADAL" clId="{47F7D5D7-02CE-4098-9814-3AF8F3D7DA43}" dt="2022-08-10T20:04:34.926" v="12658" actId="47"/>
        <pc:sldMkLst>
          <pc:docMk/>
          <pc:sldMk cId="4157291586" sldId="614"/>
        </pc:sldMkLst>
      </pc:sldChg>
    </pc:docChg>
  </pc:docChgLst>
  <pc:docChgLst>
    <pc:chgData name="Ceci, Katrina" userId="a66f0765-f329-437d-8d11-f2ff14f20412" providerId="ADAL" clId="{FA556E9E-1DA8-4E46-9F2D-8A97A3EDADDD}"/>
    <pc:docChg chg="modSld">
      <pc:chgData name="Ceci, Katrina" userId="a66f0765-f329-437d-8d11-f2ff14f20412" providerId="ADAL" clId="{FA556E9E-1DA8-4E46-9F2D-8A97A3EDADDD}" dt="2022-09-08T21:33:51.430" v="3" actId="113"/>
      <pc:docMkLst>
        <pc:docMk/>
      </pc:docMkLst>
      <pc:sldChg chg="modNotes">
        <pc:chgData name="Ceci, Katrina" userId="a66f0765-f329-437d-8d11-f2ff14f20412" providerId="ADAL" clId="{FA556E9E-1DA8-4E46-9F2D-8A97A3EDADDD}" dt="2022-09-08T21:33:51.430" v="3" actId="113"/>
        <pc:sldMkLst>
          <pc:docMk/>
          <pc:sldMk cId="2363867625" sldId="274"/>
        </pc:sldMkLst>
      </pc:sldChg>
    </pc:docChg>
  </pc:docChgLst>
  <pc:docChgLst>
    <pc:chgData name="Ceci, Katrina" userId="a66f0765-f329-437d-8d11-f2ff14f20412" providerId="ADAL" clId="{E30A5934-253B-45A0-9978-0AE5E2742FC9}"/>
    <pc:docChg chg="undo custSel addSld delSld modSld sldOrd delMainMaster">
      <pc:chgData name="Ceci, Katrina" userId="a66f0765-f329-437d-8d11-f2ff14f20412" providerId="ADAL" clId="{E30A5934-253B-45A0-9978-0AE5E2742FC9}" dt="2022-07-14T17:55:54.544" v="10226" actId="20577"/>
      <pc:docMkLst>
        <pc:docMk/>
      </pc:docMkLst>
      <pc:sldChg chg="modNotesTx">
        <pc:chgData name="Ceci, Katrina" userId="a66f0765-f329-437d-8d11-f2ff14f20412" providerId="ADAL" clId="{E30A5934-253B-45A0-9978-0AE5E2742FC9}" dt="2022-07-11T11:32:34.297" v="7510" actId="6549"/>
        <pc:sldMkLst>
          <pc:docMk/>
          <pc:sldMk cId="0" sldId="258"/>
        </pc:sldMkLst>
      </pc:sldChg>
      <pc:sldChg chg="modSp mod ord modAnim modNotesTx">
        <pc:chgData name="Ceci, Katrina" userId="a66f0765-f329-437d-8d11-f2ff14f20412" providerId="ADAL" clId="{E30A5934-253B-45A0-9978-0AE5E2742FC9}" dt="2022-07-11T13:56:19.973" v="7775"/>
        <pc:sldMkLst>
          <pc:docMk/>
          <pc:sldMk cId="0" sldId="262"/>
        </pc:sldMkLst>
        <pc:spChg chg="mod">
          <ac:chgData name="Ceci, Katrina" userId="a66f0765-f329-437d-8d11-f2ff14f20412" providerId="ADAL" clId="{E30A5934-253B-45A0-9978-0AE5E2742FC9}" dt="2022-07-10T14:35:39.378" v="1586" actId="20577"/>
          <ac:spMkLst>
            <pc:docMk/>
            <pc:sldMk cId="0" sldId="262"/>
            <ac:spMk id="17410" creationId="{F047B33E-9F96-4A4E-A5EA-14C120B0DB5F}"/>
          </ac:spMkLst>
        </pc:spChg>
        <pc:spChg chg="mod">
          <ac:chgData name="Ceci, Katrina" userId="a66f0765-f329-437d-8d11-f2ff14f20412" providerId="ADAL" clId="{E30A5934-253B-45A0-9978-0AE5E2742FC9}" dt="2022-07-11T10:36:29.626" v="4920" actId="207"/>
          <ac:spMkLst>
            <pc:docMk/>
            <pc:sldMk cId="0" sldId="262"/>
            <ac:spMk id="17411" creationId="{1E721D1F-DDEB-4597-AD2C-0FC6D8887D86}"/>
          </ac:spMkLst>
        </pc:spChg>
      </pc:sldChg>
      <pc:sldChg chg="modSp mod modNotesTx">
        <pc:chgData name="Ceci, Katrina" userId="a66f0765-f329-437d-8d11-f2ff14f20412" providerId="ADAL" clId="{E30A5934-253B-45A0-9978-0AE5E2742FC9}" dt="2022-07-14T13:34:41.717" v="9017" actId="14"/>
        <pc:sldMkLst>
          <pc:docMk/>
          <pc:sldMk cId="227054692" sldId="273"/>
        </pc:sldMkLst>
        <pc:picChg chg="mod">
          <ac:chgData name="Ceci, Katrina" userId="a66f0765-f329-437d-8d11-f2ff14f20412" providerId="ADAL" clId="{E30A5934-253B-45A0-9978-0AE5E2742FC9}" dt="2022-07-10T13:26:26.238" v="1338" actId="14100"/>
          <ac:picMkLst>
            <pc:docMk/>
            <pc:sldMk cId="227054692" sldId="273"/>
            <ac:picMk id="12" creationId="{51F4D7BB-B9F1-263C-39CF-1D0C94E1856C}"/>
          </ac:picMkLst>
        </pc:picChg>
      </pc:sldChg>
      <pc:sldChg chg="modSp mod modNotesTx">
        <pc:chgData name="Ceci, Katrina" userId="a66f0765-f329-437d-8d11-f2ff14f20412" providerId="ADAL" clId="{E30A5934-253B-45A0-9978-0AE5E2742FC9}" dt="2022-07-14T13:34:04.809" v="9013" actId="113"/>
        <pc:sldMkLst>
          <pc:docMk/>
          <pc:sldMk cId="2363867625" sldId="274"/>
        </pc:sldMkLst>
        <pc:picChg chg="mod">
          <ac:chgData name="Ceci, Katrina" userId="a66f0765-f329-437d-8d11-f2ff14f20412" providerId="ADAL" clId="{E30A5934-253B-45A0-9978-0AE5E2742FC9}" dt="2022-07-10T13:25:51.013" v="1337" actId="14100"/>
          <ac:picMkLst>
            <pc:docMk/>
            <pc:sldMk cId="2363867625" sldId="274"/>
            <ac:picMk id="5" creationId="{0A99D583-1590-4599-B0BE-B5D10ED2C871}"/>
          </ac:picMkLst>
        </pc:picChg>
      </pc:sldChg>
      <pc:sldChg chg="modSp mod modNotesTx">
        <pc:chgData name="Ceci, Katrina" userId="a66f0765-f329-437d-8d11-f2ff14f20412" providerId="ADAL" clId="{E30A5934-253B-45A0-9978-0AE5E2742FC9}" dt="2022-07-14T13:34:49.174" v="9018" actId="14"/>
        <pc:sldMkLst>
          <pc:docMk/>
          <pc:sldMk cId="2586685695" sldId="275"/>
        </pc:sldMkLst>
        <pc:picChg chg="mod">
          <ac:chgData name="Ceci, Katrina" userId="a66f0765-f329-437d-8d11-f2ff14f20412" providerId="ADAL" clId="{E30A5934-253B-45A0-9978-0AE5E2742FC9}" dt="2022-07-10T13:27:44.468" v="1380" actId="1076"/>
          <ac:picMkLst>
            <pc:docMk/>
            <pc:sldMk cId="2586685695" sldId="275"/>
            <ac:picMk id="9" creationId="{DF8614CA-5C8C-D0E7-4544-AE832C511C9A}"/>
          </ac:picMkLst>
        </pc:picChg>
      </pc:sldChg>
      <pc:sldChg chg="del">
        <pc:chgData name="Ceci, Katrina" userId="a66f0765-f329-437d-8d11-f2ff14f20412" providerId="ADAL" clId="{E30A5934-253B-45A0-9978-0AE5E2742FC9}" dt="2022-07-10T14:38:39.805" v="1605" actId="47"/>
        <pc:sldMkLst>
          <pc:docMk/>
          <pc:sldMk cId="503725342" sldId="281"/>
        </pc:sldMkLst>
      </pc:sldChg>
      <pc:sldChg chg="del">
        <pc:chgData name="Ceci, Katrina" userId="a66f0765-f329-437d-8d11-f2ff14f20412" providerId="ADAL" clId="{E30A5934-253B-45A0-9978-0AE5E2742FC9}" dt="2022-07-10T13:08:53.673" v="1332" actId="47"/>
        <pc:sldMkLst>
          <pc:docMk/>
          <pc:sldMk cId="4036994639" sldId="282"/>
        </pc:sldMkLst>
      </pc:sldChg>
      <pc:sldChg chg="addSp modSp del mod delDesignElem modNotesTx">
        <pc:chgData name="Ceci, Katrina" userId="a66f0765-f329-437d-8d11-f2ff14f20412" providerId="ADAL" clId="{E30A5934-253B-45A0-9978-0AE5E2742FC9}" dt="2022-07-11T12:14:16.761" v="7709" actId="20577"/>
        <pc:sldMkLst>
          <pc:docMk/>
          <pc:sldMk cId="142146350" sldId="286"/>
        </pc:sldMkLst>
        <pc:spChg chg="mod">
          <ac:chgData name="Ceci, Katrina" userId="a66f0765-f329-437d-8d11-f2ff14f20412" providerId="ADAL" clId="{E30A5934-253B-45A0-9978-0AE5E2742FC9}" dt="2022-07-10T16:21:42.349" v="2798" actId="20577"/>
          <ac:spMkLst>
            <pc:docMk/>
            <pc:sldMk cId="142146350" sldId="286"/>
            <ac:spMk id="4" creationId="{FAA29658-D17D-2342-B359-626BA4026DBE}"/>
          </ac:spMkLst>
        </pc:spChg>
        <pc:spChg chg="add">
          <ac:chgData name="Ceci, Katrina" userId="a66f0765-f329-437d-8d11-f2ff14f20412" providerId="ADAL" clId="{E30A5934-253B-45A0-9978-0AE5E2742FC9}" dt="2022-07-10T16:21:20.265" v="2774"/>
          <ac:spMkLst>
            <pc:docMk/>
            <pc:sldMk cId="142146350" sldId="286"/>
            <ac:spMk id="16" creationId="{D928DD85-BB99-450D-A702-2683E0296282}"/>
          </ac:spMkLst>
        </pc:spChg>
        <pc:spChg chg="add">
          <ac:chgData name="Ceci, Katrina" userId="a66f0765-f329-437d-8d11-f2ff14f20412" providerId="ADAL" clId="{E30A5934-253B-45A0-9978-0AE5E2742FC9}" dt="2022-07-10T16:21:20.265" v="2774"/>
          <ac:spMkLst>
            <pc:docMk/>
            <pc:sldMk cId="142146350" sldId="286"/>
            <ac:spMk id="18" creationId="{240E5BD2-4019-4012-A1AA-628900E659E9}"/>
          </ac:spMkLst>
        </pc:spChg>
      </pc:sldChg>
      <pc:sldChg chg="modSp mod modNotesTx">
        <pc:chgData name="Ceci, Katrina" userId="a66f0765-f329-437d-8d11-f2ff14f20412" providerId="ADAL" clId="{E30A5934-253B-45A0-9978-0AE5E2742FC9}" dt="2022-07-14T13:52:11.961" v="10048" actId="113"/>
        <pc:sldMkLst>
          <pc:docMk/>
          <pc:sldMk cId="2932117450" sldId="296"/>
        </pc:sldMkLst>
        <pc:spChg chg="mod">
          <ac:chgData name="Ceci, Katrina" userId="a66f0765-f329-437d-8d11-f2ff14f20412" providerId="ADAL" clId="{E30A5934-253B-45A0-9978-0AE5E2742FC9}" dt="2022-07-10T15:09:35.772" v="1657" actId="20577"/>
          <ac:spMkLst>
            <pc:docMk/>
            <pc:sldMk cId="2932117450" sldId="296"/>
            <ac:spMk id="2" creationId="{85B34BCA-E035-48EE-9D84-9D5F47950804}"/>
          </ac:spMkLst>
        </pc:spChg>
      </pc:sldChg>
      <pc:sldChg chg="addSp delSp modSp mod modAnim chgLayout modNotesTx">
        <pc:chgData name="Ceci, Katrina" userId="a66f0765-f329-437d-8d11-f2ff14f20412" providerId="ADAL" clId="{E30A5934-253B-45A0-9978-0AE5E2742FC9}" dt="2022-07-14T13:48:05.780" v="9709"/>
        <pc:sldMkLst>
          <pc:docMk/>
          <pc:sldMk cId="1971146309" sldId="325"/>
        </pc:sldMkLst>
        <pc:spChg chg="add mod ord">
          <ac:chgData name="Ceci, Katrina" userId="a66f0765-f329-437d-8d11-f2ff14f20412" providerId="ADAL" clId="{E30A5934-253B-45A0-9978-0AE5E2742FC9}" dt="2022-07-10T15:10:44.757" v="1673" actId="20577"/>
          <ac:spMkLst>
            <pc:docMk/>
            <pc:sldMk cId="1971146309" sldId="325"/>
            <ac:spMk id="2" creationId="{D3AF617F-DB72-CCF2-CE58-2C3342D2C48C}"/>
          </ac:spMkLst>
        </pc:spChg>
        <pc:spChg chg="add del mod ord">
          <ac:chgData name="Ceci, Katrina" userId="a66f0765-f329-437d-8d11-f2ff14f20412" providerId="ADAL" clId="{E30A5934-253B-45A0-9978-0AE5E2742FC9}" dt="2022-07-10T15:10:40.083" v="1659" actId="478"/>
          <ac:spMkLst>
            <pc:docMk/>
            <pc:sldMk cId="1971146309" sldId="325"/>
            <ac:spMk id="3" creationId="{A9E6C3AE-5FAC-7E51-51F3-DF8A4B0801C1}"/>
          </ac:spMkLst>
        </pc:spChg>
        <pc:spChg chg="mod topLvl">
          <ac:chgData name="Ceci, Katrina" userId="a66f0765-f329-437d-8d11-f2ff14f20412" providerId="ADAL" clId="{E30A5934-253B-45A0-9978-0AE5E2742FC9}" dt="2022-07-10T15:24:45.792" v="2280" actId="165"/>
          <ac:spMkLst>
            <pc:docMk/>
            <pc:sldMk cId="1971146309" sldId="325"/>
            <ac:spMk id="6" creationId="{4B25D3E5-9CFC-4B8A-BA58-2B582E0BB392}"/>
          </ac:spMkLst>
        </pc:spChg>
        <pc:spChg chg="mod topLvl">
          <ac:chgData name="Ceci, Katrina" userId="a66f0765-f329-437d-8d11-f2ff14f20412" providerId="ADAL" clId="{E30A5934-253B-45A0-9978-0AE5E2742FC9}" dt="2022-07-11T12:15:20.337" v="7720" actId="255"/>
          <ac:spMkLst>
            <pc:docMk/>
            <pc:sldMk cId="1971146309" sldId="325"/>
            <ac:spMk id="7" creationId="{9CD26EC4-AE24-4899-8BE8-839E6E98B854}"/>
          </ac:spMkLst>
        </pc:spChg>
        <pc:spChg chg="mod topLvl">
          <ac:chgData name="Ceci, Katrina" userId="a66f0765-f329-437d-8d11-f2ff14f20412" providerId="ADAL" clId="{E30A5934-253B-45A0-9978-0AE5E2742FC9}" dt="2022-07-10T15:24:45.792" v="2280" actId="165"/>
          <ac:spMkLst>
            <pc:docMk/>
            <pc:sldMk cId="1971146309" sldId="325"/>
            <ac:spMk id="8" creationId="{E4DED2BD-64F5-4240-A915-5E9960BB70D2}"/>
          </ac:spMkLst>
        </pc:spChg>
        <pc:spChg chg="mod topLvl">
          <ac:chgData name="Ceci, Katrina" userId="a66f0765-f329-437d-8d11-f2ff14f20412" providerId="ADAL" clId="{E30A5934-253B-45A0-9978-0AE5E2742FC9}" dt="2022-07-11T12:16:32.917" v="7733" actId="20577"/>
          <ac:spMkLst>
            <pc:docMk/>
            <pc:sldMk cId="1971146309" sldId="325"/>
            <ac:spMk id="9" creationId="{F2154FCC-2082-4B16-AB9A-5EB952E33E13}"/>
          </ac:spMkLst>
        </pc:spChg>
        <pc:spChg chg="mod topLvl">
          <ac:chgData name="Ceci, Katrina" userId="a66f0765-f329-437d-8d11-f2ff14f20412" providerId="ADAL" clId="{E30A5934-253B-45A0-9978-0AE5E2742FC9}" dt="2022-07-10T15:24:45.792" v="2280" actId="165"/>
          <ac:spMkLst>
            <pc:docMk/>
            <pc:sldMk cId="1971146309" sldId="325"/>
            <ac:spMk id="10" creationId="{8AF01C5E-C50E-4C0E-A39F-D7F42719B0F4}"/>
          </ac:spMkLst>
        </pc:spChg>
        <pc:spChg chg="mod topLvl">
          <ac:chgData name="Ceci, Katrina" userId="a66f0765-f329-437d-8d11-f2ff14f20412" providerId="ADAL" clId="{E30A5934-253B-45A0-9978-0AE5E2742FC9}" dt="2022-07-11T12:15:36.631" v="7722" actId="255"/>
          <ac:spMkLst>
            <pc:docMk/>
            <pc:sldMk cId="1971146309" sldId="325"/>
            <ac:spMk id="11" creationId="{0425E9AB-A2F5-412C-A707-2812D55D537C}"/>
          </ac:spMkLst>
        </pc:spChg>
        <pc:spChg chg="mod topLvl">
          <ac:chgData name="Ceci, Katrina" userId="a66f0765-f329-437d-8d11-f2ff14f20412" providerId="ADAL" clId="{E30A5934-253B-45A0-9978-0AE5E2742FC9}" dt="2022-07-10T15:24:45.792" v="2280" actId="165"/>
          <ac:spMkLst>
            <pc:docMk/>
            <pc:sldMk cId="1971146309" sldId="325"/>
            <ac:spMk id="12" creationId="{90BA69A8-5AE4-4901-8E41-EF759DCB7DEB}"/>
          </ac:spMkLst>
        </pc:spChg>
        <pc:spChg chg="mod topLvl">
          <ac:chgData name="Ceci, Katrina" userId="a66f0765-f329-437d-8d11-f2ff14f20412" providerId="ADAL" clId="{E30A5934-253B-45A0-9978-0AE5E2742FC9}" dt="2022-07-11T12:15:48.494" v="7723" actId="255"/>
          <ac:spMkLst>
            <pc:docMk/>
            <pc:sldMk cId="1971146309" sldId="325"/>
            <ac:spMk id="13" creationId="{B54CDB5C-2F89-4082-B097-049696443564}"/>
          </ac:spMkLst>
        </pc:spChg>
        <pc:spChg chg="mod topLvl">
          <ac:chgData name="Ceci, Katrina" userId="a66f0765-f329-437d-8d11-f2ff14f20412" providerId="ADAL" clId="{E30A5934-253B-45A0-9978-0AE5E2742FC9}" dt="2022-07-10T15:24:45.792" v="2280" actId="165"/>
          <ac:spMkLst>
            <pc:docMk/>
            <pc:sldMk cId="1971146309" sldId="325"/>
            <ac:spMk id="14" creationId="{23CB42C4-F7F8-4AF2-862C-1AA5DF595C79}"/>
          </ac:spMkLst>
        </pc:spChg>
        <pc:spChg chg="mod topLvl">
          <ac:chgData name="Ceci, Katrina" userId="a66f0765-f329-437d-8d11-f2ff14f20412" providerId="ADAL" clId="{E30A5934-253B-45A0-9978-0AE5E2742FC9}" dt="2022-07-11T12:15:57.665" v="7724" actId="255"/>
          <ac:spMkLst>
            <pc:docMk/>
            <pc:sldMk cId="1971146309" sldId="325"/>
            <ac:spMk id="15" creationId="{660002BF-0B2A-41E0-9AEA-58DCB714D0CD}"/>
          </ac:spMkLst>
        </pc:spChg>
        <pc:spChg chg="mod">
          <ac:chgData name="Ceci, Katrina" userId="a66f0765-f329-437d-8d11-f2ff14f20412" providerId="ADAL" clId="{E30A5934-253B-45A0-9978-0AE5E2742FC9}" dt="2022-07-10T15:12:43.882" v="1748" actId="1076"/>
          <ac:spMkLst>
            <pc:docMk/>
            <pc:sldMk cId="1971146309" sldId="325"/>
            <ac:spMk id="16" creationId="{659C06D3-352E-4084-B2E6-A2AC7CF373EA}"/>
          </ac:spMkLst>
        </pc:spChg>
        <pc:grpChg chg="del mod">
          <ac:chgData name="Ceci, Katrina" userId="a66f0765-f329-437d-8d11-f2ff14f20412" providerId="ADAL" clId="{E30A5934-253B-45A0-9978-0AE5E2742FC9}" dt="2022-07-10T15:24:45.792" v="2280" actId="165"/>
          <ac:grpSpMkLst>
            <pc:docMk/>
            <pc:sldMk cId="1971146309" sldId="325"/>
            <ac:grpSpMk id="17" creationId="{FA4AE38F-FD64-6110-66F3-E5808139A36E}"/>
          </ac:grpSpMkLst>
        </pc:grpChg>
      </pc:sldChg>
      <pc:sldChg chg="addSp delSp modSp mod modAnim chgLayout modNotesTx">
        <pc:chgData name="Ceci, Katrina" userId="a66f0765-f329-437d-8d11-f2ff14f20412" providerId="ADAL" clId="{E30A5934-253B-45A0-9978-0AE5E2742FC9}" dt="2022-07-14T13:48:00.466" v="9708" actId="114"/>
        <pc:sldMkLst>
          <pc:docMk/>
          <pc:sldMk cId="3439116743" sldId="326"/>
        </pc:sldMkLst>
        <pc:spChg chg="add mod ord">
          <ac:chgData name="Ceci, Katrina" userId="a66f0765-f329-437d-8d11-f2ff14f20412" providerId="ADAL" clId="{E30A5934-253B-45A0-9978-0AE5E2742FC9}" dt="2022-07-10T15:11:46.628" v="1712" actId="20577"/>
          <ac:spMkLst>
            <pc:docMk/>
            <pc:sldMk cId="3439116743" sldId="326"/>
            <ac:spMk id="3" creationId="{ADFD2AFD-70A6-4064-FDA8-E382BC76F835}"/>
          </ac:spMkLst>
        </pc:spChg>
        <pc:spChg chg="add del mod ord">
          <ac:chgData name="Ceci, Katrina" userId="a66f0765-f329-437d-8d11-f2ff14f20412" providerId="ADAL" clId="{E30A5934-253B-45A0-9978-0AE5E2742FC9}" dt="2022-07-10T15:10:57.971" v="1675" actId="478"/>
          <ac:spMkLst>
            <pc:docMk/>
            <pc:sldMk cId="3439116743" sldId="326"/>
            <ac:spMk id="4" creationId="{C0E4B19C-1632-BECD-163A-370EC7649B51}"/>
          </ac:spMkLst>
        </pc:spChg>
        <pc:spChg chg="mod">
          <ac:chgData name="Ceci, Katrina" userId="a66f0765-f329-437d-8d11-f2ff14f20412" providerId="ADAL" clId="{E30A5934-253B-45A0-9978-0AE5E2742FC9}" dt="2022-07-10T15:12:36.276" v="1746" actId="1076"/>
          <ac:spMkLst>
            <pc:docMk/>
            <pc:sldMk cId="3439116743" sldId="326"/>
            <ac:spMk id="5" creationId="{C7708C4E-6C2A-4638-81B9-45D2A8ED321F}"/>
          </ac:spMkLst>
        </pc:spChg>
        <pc:spChg chg="mod topLvl">
          <ac:chgData name="Ceci, Katrina" userId="a66f0765-f329-437d-8d11-f2ff14f20412" providerId="ADAL" clId="{E30A5934-253B-45A0-9978-0AE5E2742FC9}" dt="2022-07-10T15:25:53.642" v="2287" actId="165"/>
          <ac:spMkLst>
            <pc:docMk/>
            <pc:sldMk cId="3439116743" sldId="326"/>
            <ac:spMk id="7" creationId="{9182E9AF-BA93-3704-04CE-8EA0E0B05327}"/>
          </ac:spMkLst>
        </pc:spChg>
        <pc:spChg chg="mod topLvl">
          <ac:chgData name="Ceci, Katrina" userId="a66f0765-f329-437d-8d11-f2ff14f20412" providerId="ADAL" clId="{E30A5934-253B-45A0-9978-0AE5E2742FC9}" dt="2022-07-10T15:25:53.642" v="2287" actId="165"/>
          <ac:spMkLst>
            <pc:docMk/>
            <pc:sldMk cId="3439116743" sldId="326"/>
            <ac:spMk id="8" creationId="{891E1576-FC6D-F057-9534-BFCFBBD6801B}"/>
          </ac:spMkLst>
        </pc:spChg>
        <pc:spChg chg="mod topLvl">
          <ac:chgData name="Ceci, Katrina" userId="a66f0765-f329-437d-8d11-f2ff14f20412" providerId="ADAL" clId="{E30A5934-253B-45A0-9978-0AE5E2742FC9}" dt="2022-07-10T15:25:53.642" v="2287" actId="165"/>
          <ac:spMkLst>
            <pc:docMk/>
            <pc:sldMk cId="3439116743" sldId="326"/>
            <ac:spMk id="9" creationId="{90091B8E-A9A4-6F6C-A7CF-31F932B880A0}"/>
          </ac:spMkLst>
        </pc:spChg>
        <pc:spChg chg="mod topLvl">
          <ac:chgData name="Ceci, Katrina" userId="a66f0765-f329-437d-8d11-f2ff14f20412" providerId="ADAL" clId="{E30A5934-253B-45A0-9978-0AE5E2742FC9}" dt="2022-07-10T15:25:53.642" v="2287" actId="165"/>
          <ac:spMkLst>
            <pc:docMk/>
            <pc:sldMk cId="3439116743" sldId="326"/>
            <ac:spMk id="10" creationId="{D919802D-6406-750B-BAEB-362A938F9EC1}"/>
          </ac:spMkLst>
        </pc:spChg>
        <pc:spChg chg="mod topLvl">
          <ac:chgData name="Ceci, Katrina" userId="a66f0765-f329-437d-8d11-f2ff14f20412" providerId="ADAL" clId="{E30A5934-253B-45A0-9978-0AE5E2742FC9}" dt="2022-07-10T15:25:53.642" v="2287" actId="165"/>
          <ac:spMkLst>
            <pc:docMk/>
            <pc:sldMk cId="3439116743" sldId="326"/>
            <ac:spMk id="11" creationId="{D63493CD-CDF9-5504-0537-879133089F00}"/>
          </ac:spMkLst>
        </pc:spChg>
        <pc:spChg chg="mod topLvl">
          <ac:chgData name="Ceci, Katrina" userId="a66f0765-f329-437d-8d11-f2ff14f20412" providerId="ADAL" clId="{E30A5934-253B-45A0-9978-0AE5E2742FC9}" dt="2022-07-10T15:25:53.642" v="2287" actId="165"/>
          <ac:spMkLst>
            <pc:docMk/>
            <pc:sldMk cId="3439116743" sldId="326"/>
            <ac:spMk id="12" creationId="{6C0B87D2-70C2-EBB1-B2E1-BCF866B83546}"/>
          </ac:spMkLst>
        </pc:spChg>
        <pc:spChg chg="mod topLvl">
          <ac:chgData name="Ceci, Katrina" userId="a66f0765-f329-437d-8d11-f2ff14f20412" providerId="ADAL" clId="{E30A5934-253B-45A0-9978-0AE5E2742FC9}" dt="2022-07-10T15:25:53.642" v="2287" actId="165"/>
          <ac:spMkLst>
            <pc:docMk/>
            <pc:sldMk cId="3439116743" sldId="326"/>
            <ac:spMk id="13" creationId="{355EF0D8-77F3-8071-8502-0B02CD23D393}"/>
          </ac:spMkLst>
        </pc:spChg>
        <pc:spChg chg="mod topLvl">
          <ac:chgData name="Ceci, Katrina" userId="a66f0765-f329-437d-8d11-f2ff14f20412" providerId="ADAL" clId="{E30A5934-253B-45A0-9978-0AE5E2742FC9}" dt="2022-07-10T15:25:53.642" v="2287" actId="165"/>
          <ac:spMkLst>
            <pc:docMk/>
            <pc:sldMk cId="3439116743" sldId="326"/>
            <ac:spMk id="14" creationId="{551FC2C1-7D76-5A19-2C9D-597E532F8304}"/>
          </ac:spMkLst>
        </pc:spChg>
        <pc:spChg chg="mod topLvl">
          <ac:chgData name="Ceci, Katrina" userId="a66f0765-f329-437d-8d11-f2ff14f20412" providerId="ADAL" clId="{E30A5934-253B-45A0-9978-0AE5E2742FC9}" dt="2022-07-10T15:25:53.642" v="2287" actId="165"/>
          <ac:spMkLst>
            <pc:docMk/>
            <pc:sldMk cId="3439116743" sldId="326"/>
            <ac:spMk id="15" creationId="{9262F75A-F95C-F1A1-CED9-746355DF428C}"/>
          </ac:spMkLst>
        </pc:spChg>
        <pc:grpChg chg="del mod">
          <ac:chgData name="Ceci, Katrina" userId="a66f0765-f329-437d-8d11-f2ff14f20412" providerId="ADAL" clId="{E30A5934-253B-45A0-9978-0AE5E2742FC9}" dt="2022-07-10T15:25:53.642" v="2287" actId="165"/>
          <ac:grpSpMkLst>
            <pc:docMk/>
            <pc:sldMk cId="3439116743" sldId="326"/>
            <ac:grpSpMk id="6" creationId="{903C02E8-8E16-C374-951B-17B6B046D923}"/>
          </ac:grpSpMkLst>
        </pc:grpChg>
        <pc:graphicFrameChg chg="del mod">
          <ac:chgData name="Ceci, Katrina" userId="a66f0765-f329-437d-8d11-f2ff14f20412" providerId="ADAL" clId="{E30A5934-253B-45A0-9978-0AE5E2742FC9}" dt="2022-07-10T15:25:44.965" v="2286" actId="18245"/>
          <ac:graphicFrameMkLst>
            <pc:docMk/>
            <pc:sldMk cId="3439116743" sldId="326"/>
            <ac:graphicFrameMk id="2" creationId="{85BAD7FF-C4F1-4505-9234-97CF6D50D099}"/>
          </ac:graphicFrameMkLst>
        </pc:graphicFrameChg>
      </pc:sldChg>
      <pc:sldChg chg="addSp modSp del modNotesTx">
        <pc:chgData name="Ceci, Katrina" userId="a66f0765-f329-437d-8d11-f2ff14f20412" providerId="ADAL" clId="{E30A5934-253B-45A0-9978-0AE5E2742FC9}" dt="2022-07-10T15:58:25.433" v="2592"/>
        <pc:sldMkLst>
          <pc:docMk/>
          <pc:sldMk cId="1570655105" sldId="327"/>
        </pc:sldMkLst>
        <pc:spChg chg="add mod">
          <ac:chgData name="Ceci, Katrina" userId="a66f0765-f329-437d-8d11-f2ff14f20412" providerId="ADAL" clId="{E30A5934-253B-45A0-9978-0AE5E2742FC9}" dt="2022-07-10T15:58:25.433" v="2592"/>
          <ac:spMkLst>
            <pc:docMk/>
            <pc:sldMk cId="1570655105" sldId="327"/>
            <ac:spMk id="3" creationId="{8A028006-E04B-F200-B1E2-9A28DB898802}"/>
          </ac:spMkLst>
        </pc:spChg>
      </pc:sldChg>
      <pc:sldChg chg="modNotesTx">
        <pc:chgData name="Ceci, Katrina" userId="a66f0765-f329-437d-8d11-f2ff14f20412" providerId="ADAL" clId="{E30A5934-253B-45A0-9978-0AE5E2742FC9}" dt="2022-07-14T13:28:20.858" v="8581"/>
        <pc:sldMkLst>
          <pc:docMk/>
          <pc:sldMk cId="0" sldId="331"/>
        </pc:sldMkLst>
      </pc:sldChg>
      <pc:sldChg chg="modNotesTx">
        <pc:chgData name="Ceci, Katrina" userId="a66f0765-f329-437d-8d11-f2ff14f20412" providerId="ADAL" clId="{E30A5934-253B-45A0-9978-0AE5E2742FC9}" dt="2022-07-14T13:28:08.992" v="8580"/>
        <pc:sldMkLst>
          <pc:docMk/>
          <pc:sldMk cId="0" sldId="332"/>
        </pc:sldMkLst>
      </pc:sldChg>
      <pc:sldChg chg="modNotesTx">
        <pc:chgData name="Ceci, Katrina" userId="a66f0765-f329-437d-8d11-f2ff14f20412" providerId="ADAL" clId="{E30A5934-253B-45A0-9978-0AE5E2742FC9}" dt="2022-07-14T13:27:58.550" v="8579" actId="114"/>
        <pc:sldMkLst>
          <pc:docMk/>
          <pc:sldMk cId="0" sldId="333"/>
        </pc:sldMkLst>
      </pc:sldChg>
      <pc:sldChg chg="addSp modSp mod modNotesTx">
        <pc:chgData name="Ceci, Katrina" userId="a66f0765-f329-437d-8d11-f2ff14f20412" providerId="ADAL" clId="{E30A5934-253B-45A0-9978-0AE5E2742FC9}" dt="2022-07-14T17:55:54.544" v="10226" actId="20577"/>
        <pc:sldMkLst>
          <pc:docMk/>
          <pc:sldMk cId="3092821024" sldId="593"/>
        </pc:sldMkLst>
        <pc:spChg chg="add mod">
          <ac:chgData name="Ceci, Katrina" userId="a66f0765-f329-437d-8d11-f2ff14f20412" providerId="ADAL" clId="{E30A5934-253B-45A0-9978-0AE5E2742FC9}" dt="2022-07-14T17:55:54.544" v="10226" actId="20577"/>
          <ac:spMkLst>
            <pc:docMk/>
            <pc:sldMk cId="3092821024" sldId="593"/>
            <ac:spMk id="2" creationId="{3C03AC94-8A9E-E7AE-BE4B-F139706B71C3}"/>
          </ac:spMkLst>
        </pc:spChg>
      </pc:sldChg>
      <pc:sldChg chg="modSp del mod">
        <pc:chgData name="Ceci, Katrina" userId="a66f0765-f329-437d-8d11-f2ff14f20412" providerId="ADAL" clId="{E30A5934-253B-45A0-9978-0AE5E2742FC9}" dt="2022-07-08T18:49:50.471" v="1223" actId="47"/>
        <pc:sldMkLst>
          <pc:docMk/>
          <pc:sldMk cId="3448546981" sldId="598"/>
        </pc:sldMkLst>
        <pc:spChg chg="mod">
          <ac:chgData name="Ceci, Katrina" userId="a66f0765-f329-437d-8d11-f2ff14f20412" providerId="ADAL" clId="{E30A5934-253B-45A0-9978-0AE5E2742FC9}" dt="2022-07-01T17:48:16.537" v="9" actId="20577"/>
          <ac:spMkLst>
            <pc:docMk/>
            <pc:sldMk cId="3448546981" sldId="598"/>
            <ac:spMk id="2" creationId="{76B4B254-4F36-4995-A9B0-778A2219FFD7}"/>
          </ac:spMkLst>
        </pc:spChg>
        <pc:spChg chg="mod">
          <ac:chgData name="Ceci, Katrina" userId="a66f0765-f329-437d-8d11-f2ff14f20412" providerId="ADAL" clId="{E30A5934-253B-45A0-9978-0AE5E2742FC9}" dt="2022-07-01T17:51:43.700" v="732" actId="20577"/>
          <ac:spMkLst>
            <pc:docMk/>
            <pc:sldMk cId="3448546981" sldId="598"/>
            <ac:spMk id="6" creationId="{E6637F33-2AD7-4E26-87D2-A83FD962B263}"/>
          </ac:spMkLst>
        </pc:spChg>
      </pc:sldChg>
      <pc:sldChg chg="modSp del mod">
        <pc:chgData name="Ceci, Katrina" userId="a66f0765-f329-437d-8d11-f2ff14f20412" providerId="ADAL" clId="{E30A5934-253B-45A0-9978-0AE5E2742FC9}" dt="2022-07-10T16:24:02.287" v="2808" actId="47"/>
        <pc:sldMkLst>
          <pc:docMk/>
          <pc:sldMk cId="3129452649" sldId="599"/>
        </pc:sldMkLst>
        <pc:spChg chg="mod">
          <ac:chgData name="Ceci, Katrina" userId="a66f0765-f329-437d-8d11-f2ff14f20412" providerId="ADAL" clId="{E30A5934-253B-45A0-9978-0AE5E2742FC9}" dt="2022-07-01T17:54:07.927" v="1171" actId="20577"/>
          <ac:spMkLst>
            <pc:docMk/>
            <pc:sldMk cId="3129452649" sldId="599"/>
            <ac:spMk id="2" creationId="{130EDC2E-9359-3C47-86AE-6E68D90925D7}"/>
          </ac:spMkLst>
        </pc:spChg>
      </pc:sldChg>
      <pc:sldChg chg="modSp mod ord">
        <pc:chgData name="Ceci, Katrina" userId="a66f0765-f329-437d-8d11-f2ff14f20412" providerId="ADAL" clId="{E30A5934-253B-45A0-9978-0AE5E2742FC9}" dt="2022-07-08T18:50:57.691" v="1228"/>
        <pc:sldMkLst>
          <pc:docMk/>
          <pc:sldMk cId="1400785180" sldId="600"/>
        </pc:sldMkLst>
        <pc:spChg chg="mod">
          <ac:chgData name="Ceci, Katrina" userId="a66f0765-f329-437d-8d11-f2ff14f20412" providerId="ADAL" clId="{E30A5934-253B-45A0-9978-0AE5E2742FC9}" dt="2022-07-01T17:54:51.050" v="1221" actId="20577"/>
          <ac:spMkLst>
            <pc:docMk/>
            <pc:sldMk cId="1400785180" sldId="600"/>
            <ac:spMk id="2" creationId="{29680E68-6E36-9219-50F3-3A44D7E341E0}"/>
          </ac:spMkLst>
        </pc:spChg>
      </pc:sldChg>
      <pc:sldChg chg="addSp delSp modSp del mod ord modNotesTx">
        <pc:chgData name="Ceci, Katrina" userId="a66f0765-f329-437d-8d11-f2ff14f20412" providerId="ADAL" clId="{E30A5934-253B-45A0-9978-0AE5E2742FC9}" dt="2022-07-14T14:01:00.024" v="10207" actId="47"/>
        <pc:sldMkLst>
          <pc:docMk/>
          <pc:sldMk cId="2962026426" sldId="601"/>
        </pc:sldMkLst>
        <pc:spChg chg="mod">
          <ac:chgData name="Ceci, Katrina" userId="a66f0765-f329-437d-8d11-f2ff14f20412" providerId="ADAL" clId="{E30A5934-253B-45A0-9978-0AE5E2742FC9}" dt="2022-07-08T18:52:45.300" v="1238" actId="20577"/>
          <ac:spMkLst>
            <pc:docMk/>
            <pc:sldMk cId="2962026426" sldId="601"/>
            <ac:spMk id="2" creationId="{DE9B3948-9D5F-B625-93D0-F0EB2082AEF0}"/>
          </ac:spMkLst>
        </pc:spChg>
        <pc:spChg chg="del">
          <ac:chgData name="Ceci, Katrina" userId="a66f0765-f329-437d-8d11-f2ff14f20412" providerId="ADAL" clId="{E30A5934-253B-45A0-9978-0AE5E2742FC9}" dt="2022-07-08T18:56:13.950" v="1241" actId="478"/>
          <ac:spMkLst>
            <pc:docMk/>
            <pc:sldMk cId="2962026426" sldId="601"/>
            <ac:spMk id="3" creationId="{996475A3-E50C-89A0-C62F-501A4694EA3D}"/>
          </ac:spMkLst>
        </pc:spChg>
        <pc:spChg chg="add mod">
          <ac:chgData name="Ceci, Katrina" userId="a66f0765-f329-437d-8d11-f2ff14f20412" providerId="ADAL" clId="{E30A5934-253B-45A0-9978-0AE5E2742FC9}" dt="2022-07-08T18:58:20.699" v="1291" actId="20577"/>
          <ac:spMkLst>
            <pc:docMk/>
            <pc:sldMk cId="2962026426" sldId="601"/>
            <ac:spMk id="9" creationId="{43746CD5-2C99-3255-5CDE-6265AB39CDE7}"/>
          </ac:spMkLst>
        </pc:spChg>
        <pc:picChg chg="add mod">
          <ac:chgData name="Ceci, Katrina" userId="a66f0765-f329-437d-8d11-f2ff14f20412" providerId="ADAL" clId="{E30A5934-253B-45A0-9978-0AE5E2742FC9}" dt="2022-07-10T15:31:51.453" v="2542" actId="1440"/>
          <ac:picMkLst>
            <pc:docMk/>
            <pc:sldMk cId="2962026426" sldId="601"/>
            <ac:picMk id="4" creationId="{D14A03D3-B377-E64F-5715-36B2CB900895}"/>
          </ac:picMkLst>
        </pc:picChg>
        <pc:picChg chg="add mod modCrop">
          <ac:chgData name="Ceci, Katrina" userId="a66f0765-f329-437d-8d11-f2ff14f20412" providerId="ADAL" clId="{E30A5934-253B-45A0-9978-0AE5E2742FC9}" dt="2022-07-14T13:55:08.202" v="10086" actId="1076"/>
          <ac:picMkLst>
            <pc:docMk/>
            <pc:sldMk cId="2962026426" sldId="601"/>
            <ac:picMk id="5" creationId="{DA4C922D-6BD6-BFD6-F23D-1563DEFB6EC4}"/>
          </ac:picMkLst>
        </pc:picChg>
        <pc:picChg chg="add mod">
          <ac:chgData name="Ceci, Katrina" userId="a66f0765-f329-437d-8d11-f2ff14f20412" providerId="ADAL" clId="{E30A5934-253B-45A0-9978-0AE5E2742FC9}" dt="2022-07-10T16:11:46.996" v="2593" actId="14826"/>
          <ac:picMkLst>
            <pc:docMk/>
            <pc:sldMk cId="2962026426" sldId="601"/>
            <ac:picMk id="6" creationId="{546067E7-9B2F-4885-A44D-EFD42C3F0074}"/>
          </ac:picMkLst>
        </pc:picChg>
        <pc:picChg chg="add del mod">
          <ac:chgData name="Ceci, Katrina" userId="a66f0765-f329-437d-8d11-f2ff14f20412" providerId="ADAL" clId="{E30A5934-253B-45A0-9978-0AE5E2742FC9}" dt="2022-07-08T18:56:32.523" v="1244"/>
          <ac:picMkLst>
            <pc:docMk/>
            <pc:sldMk cId="2962026426" sldId="601"/>
            <ac:picMk id="7" creationId="{8D41A943-2135-11C3-343F-B2C62D6397A5}"/>
          </ac:picMkLst>
        </pc:picChg>
        <pc:picChg chg="add del mod">
          <ac:chgData name="Ceci, Katrina" userId="a66f0765-f329-437d-8d11-f2ff14f20412" providerId="ADAL" clId="{E30A5934-253B-45A0-9978-0AE5E2742FC9}" dt="2022-07-10T15:30:55.534" v="2536" actId="478"/>
          <ac:picMkLst>
            <pc:docMk/>
            <pc:sldMk cId="2962026426" sldId="601"/>
            <ac:picMk id="8" creationId="{C93AC04C-0263-5FD3-D0DE-2EF1BB4F975C}"/>
          </ac:picMkLst>
        </pc:picChg>
        <pc:picChg chg="add mod">
          <ac:chgData name="Ceci, Katrina" userId="a66f0765-f329-437d-8d11-f2ff14f20412" providerId="ADAL" clId="{E30A5934-253B-45A0-9978-0AE5E2742FC9}" dt="2022-07-10T16:12:17.865" v="2594" actId="1076"/>
          <ac:picMkLst>
            <pc:docMk/>
            <pc:sldMk cId="2962026426" sldId="601"/>
            <ac:picMk id="10" creationId="{EECFA495-6ABD-F286-8A1C-1D2AF20B3ADB}"/>
          </ac:picMkLst>
        </pc:picChg>
        <pc:picChg chg="add mod">
          <ac:chgData name="Ceci, Katrina" userId="a66f0765-f329-437d-8d11-f2ff14f20412" providerId="ADAL" clId="{E30A5934-253B-45A0-9978-0AE5E2742FC9}" dt="2022-07-14T13:58:48.925" v="10153" actId="1076"/>
          <ac:picMkLst>
            <pc:docMk/>
            <pc:sldMk cId="2962026426" sldId="601"/>
            <ac:picMk id="11" creationId="{B737A13C-5521-BB17-84BD-AD89D11D57BA}"/>
          </ac:picMkLst>
        </pc:picChg>
        <pc:picChg chg="add mod">
          <ac:chgData name="Ceci, Katrina" userId="a66f0765-f329-437d-8d11-f2ff14f20412" providerId="ADAL" clId="{E30A5934-253B-45A0-9978-0AE5E2742FC9}" dt="2022-07-10T16:12:26.271" v="2597" actId="14100"/>
          <ac:picMkLst>
            <pc:docMk/>
            <pc:sldMk cId="2962026426" sldId="601"/>
            <ac:picMk id="13" creationId="{281FDD77-0722-947F-1153-D13B790CB855}"/>
          </ac:picMkLst>
        </pc:picChg>
      </pc:sldChg>
      <pc:sldChg chg="new del">
        <pc:chgData name="Ceci, Katrina" userId="a66f0765-f329-437d-8d11-f2ff14f20412" providerId="ADAL" clId="{E30A5934-253B-45A0-9978-0AE5E2742FC9}" dt="2022-07-10T16:21:31.339" v="2775" actId="47"/>
        <pc:sldMkLst>
          <pc:docMk/>
          <pc:sldMk cId="2176636087" sldId="602"/>
        </pc:sldMkLst>
      </pc:sldChg>
      <pc:sldChg chg="addSp delSp modSp new mod ord modNotesTx">
        <pc:chgData name="Ceci, Katrina" userId="a66f0765-f329-437d-8d11-f2ff14f20412" providerId="ADAL" clId="{E30A5934-253B-45A0-9978-0AE5E2742FC9}" dt="2022-07-11T10:38:04.764" v="5000" actId="20577"/>
        <pc:sldMkLst>
          <pc:docMk/>
          <pc:sldMk cId="41807475" sldId="603"/>
        </pc:sldMkLst>
        <pc:spChg chg="del">
          <ac:chgData name="Ceci, Katrina" userId="a66f0765-f329-437d-8d11-f2ff14f20412" providerId="ADAL" clId="{E30A5934-253B-45A0-9978-0AE5E2742FC9}" dt="2022-07-10T14:40:42.333" v="1611" actId="478"/>
          <ac:spMkLst>
            <pc:docMk/>
            <pc:sldMk cId="41807475" sldId="603"/>
            <ac:spMk id="2" creationId="{9C7192B2-4D49-1F3D-D516-6E8FE280601D}"/>
          </ac:spMkLst>
        </pc:spChg>
        <pc:picChg chg="add mod">
          <ac:chgData name="Ceci, Katrina" userId="a66f0765-f329-437d-8d11-f2ff14f20412" providerId="ADAL" clId="{E30A5934-253B-45A0-9978-0AE5E2742FC9}" dt="2022-07-10T14:40:52.724" v="1613" actId="1076"/>
          <ac:picMkLst>
            <pc:docMk/>
            <pc:sldMk cId="41807475" sldId="603"/>
            <ac:picMk id="4" creationId="{6DF1A53E-10B1-8A4C-D965-F285A2056C12}"/>
          </ac:picMkLst>
        </pc:picChg>
        <pc:picChg chg="add mod">
          <ac:chgData name="Ceci, Katrina" userId="a66f0765-f329-437d-8d11-f2ff14f20412" providerId="ADAL" clId="{E30A5934-253B-45A0-9978-0AE5E2742FC9}" dt="2022-07-08T19:14:28.190" v="1305" actId="1076"/>
          <ac:picMkLst>
            <pc:docMk/>
            <pc:sldMk cId="41807475" sldId="603"/>
            <ac:picMk id="6" creationId="{C5939828-8E93-96D2-4141-FB57DF38F23A}"/>
          </ac:picMkLst>
        </pc:picChg>
      </pc:sldChg>
      <pc:sldChg chg="addSp delSp modSp new mod ord modNotesTx">
        <pc:chgData name="Ceci, Katrina" userId="a66f0765-f329-437d-8d11-f2ff14f20412" providerId="ADAL" clId="{E30A5934-253B-45A0-9978-0AE5E2742FC9}" dt="2022-07-14T13:39:08.329" v="9099" actId="20577"/>
        <pc:sldMkLst>
          <pc:docMk/>
          <pc:sldMk cId="1731150453" sldId="604"/>
        </pc:sldMkLst>
        <pc:spChg chg="del">
          <ac:chgData name="Ceci, Katrina" userId="a66f0765-f329-437d-8d11-f2ff14f20412" providerId="ADAL" clId="{E30A5934-253B-45A0-9978-0AE5E2742FC9}" dt="2022-07-10T15:00:01.767" v="1615" actId="478"/>
          <ac:spMkLst>
            <pc:docMk/>
            <pc:sldMk cId="1731150453" sldId="604"/>
            <ac:spMk id="2" creationId="{B0DE53AA-22DE-82F0-DEE5-30E377CECF00}"/>
          </ac:spMkLst>
        </pc:spChg>
        <pc:picChg chg="add del mod">
          <ac:chgData name="Ceci, Katrina" userId="a66f0765-f329-437d-8d11-f2ff14f20412" providerId="ADAL" clId="{E30A5934-253B-45A0-9978-0AE5E2742FC9}" dt="2022-07-10T15:04:41.255" v="1619" actId="478"/>
          <ac:picMkLst>
            <pc:docMk/>
            <pc:sldMk cId="1731150453" sldId="604"/>
            <ac:picMk id="4" creationId="{C4DB323A-71E7-E1D5-1634-ED765F4627E2}"/>
          </ac:picMkLst>
        </pc:picChg>
        <pc:picChg chg="add mod">
          <ac:chgData name="Ceci, Katrina" userId="a66f0765-f329-437d-8d11-f2ff14f20412" providerId="ADAL" clId="{E30A5934-253B-45A0-9978-0AE5E2742FC9}" dt="2022-07-10T15:05:06.810" v="1622" actId="14100"/>
          <ac:picMkLst>
            <pc:docMk/>
            <pc:sldMk cId="1731150453" sldId="604"/>
            <ac:picMk id="6" creationId="{C70A6CFB-4799-9F2A-5CE0-81A45B0E0FBD}"/>
          </ac:picMkLst>
        </pc:picChg>
        <pc:picChg chg="add mod">
          <ac:chgData name="Ceci, Katrina" userId="a66f0765-f329-437d-8d11-f2ff14f20412" providerId="ADAL" clId="{E30A5934-253B-45A0-9978-0AE5E2742FC9}" dt="2022-07-10T15:05:26.296" v="1624" actId="1076"/>
          <ac:picMkLst>
            <pc:docMk/>
            <pc:sldMk cId="1731150453" sldId="604"/>
            <ac:picMk id="8" creationId="{15123A12-FEF6-17CD-E9A2-E26B991D8DD8}"/>
          </ac:picMkLst>
        </pc:picChg>
        <pc:picChg chg="add mod">
          <ac:chgData name="Ceci, Katrina" userId="a66f0765-f329-437d-8d11-f2ff14f20412" providerId="ADAL" clId="{E30A5934-253B-45A0-9978-0AE5E2742FC9}" dt="2022-07-11T10:49:27.895" v="5116" actId="1076"/>
          <ac:picMkLst>
            <pc:docMk/>
            <pc:sldMk cId="1731150453" sldId="604"/>
            <ac:picMk id="10" creationId="{19E32F30-E776-FA8C-991F-E884896DCC8D}"/>
          </ac:picMkLst>
        </pc:picChg>
      </pc:sldChg>
      <pc:sldChg chg="new del">
        <pc:chgData name="Ceci, Katrina" userId="a66f0765-f329-437d-8d11-f2ff14f20412" providerId="ADAL" clId="{E30A5934-253B-45A0-9978-0AE5E2742FC9}" dt="2022-07-10T15:28:15.166" v="2535" actId="47"/>
        <pc:sldMkLst>
          <pc:docMk/>
          <pc:sldMk cId="2061045263" sldId="605"/>
        </pc:sldMkLst>
      </pc:sldChg>
      <pc:sldChg chg="addSp delSp modSp add mod modNotesTx">
        <pc:chgData name="Ceci, Katrina" userId="a66f0765-f329-437d-8d11-f2ff14f20412" providerId="ADAL" clId="{E30A5934-253B-45A0-9978-0AE5E2742FC9}" dt="2022-07-14T13:44:11.981" v="9432" actId="20577"/>
        <pc:sldMkLst>
          <pc:docMk/>
          <pc:sldMk cId="3735111731" sldId="605"/>
        </pc:sldMkLst>
        <pc:spChg chg="mod">
          <ac:chgData name="Ceci, Katrina" userId="a66f0765-f329-437d-8d11-f2ff14f20412" providerId="ADAL" clId="{E30A5934-253B-45A0-9978-0AE5E2742FC9}" dt="2022-07-10T15:34:44.679" v="2564" actId="20577"/>
          <ac:spMkLst>
            <pc:docMk/>
            <pc:sldMk cId="3735111731" sldId="605"/>
            <ac:spMk id="2" creationId="{DE9B3948-9D5F-B625-93D0-F0EB2082AEF0}"/>
          </ac:spMkLst>
        </pc:spChg>
        <pc:picChg chg="mod">
          <ac:chgData name="Ceci, Katrina" userId="a66f0765-f329-437d-8d11-f2ff14f20412" providerId="ADAL" clId="{E30A5934-253B-45A0-9978-0AE5E2742FC9}" dt="2022-07-11T12:13:08.084" v="7529" actId="1076"/>
          <ac:picMkLst>
            <pc:docMk/>
            <pc:sldMk cId="3735111731" sldId="605"/>
            <ac:picMk id="4" creationId="{D14A03D3-B377-E64F-5715-36B2CB900895}"/>
          </ac:picMkLst>
        </pc:picChg>
        <pc:picChg chg="del">
          <ac:chgData name="Ceci, Katrina" userId="a66f0765-f329-437d-8d11-f2ff14f20412" providerId="ADAL" clId="{E30A5934-253B-45A0-9978-0AE5E2742FC9}" dt="2022-07-10T15:34:48.314" v="2565" actId="478"/>
          <ac:picMkLst>
            <pc:docMk/>
            <pc:sldMk cId="3735111731" sldId="605"/>
            <ac:picMk id="5" creationId="{DA4C922D-6BD6-BFD6-F23D-1563DEFB6EC4}"/>
          </ac:picMkLst>
        </pc:picChg>
        <pc:picChg chg="add del mod">
          <ac:chgData name="Ceci, Katrina" userId="a66f0765-f329-437d-8d11-f2ff14f20412" providerId="ADAL" clId="{E30A5934-253B-45A0-9978-0AE5E2742FC9}" dt="2022-07-11T12:13:05.769" v="7528" actId="1076"/>
          <ac:picMkLst>
            <pc:docMk/>
            <pc:sldMk cId="3735111731" sldId="605"/>
            <ac:picMk id="6" creationId="{546067E7-9B2F-4885-A44D-EFD42C3F0074}"/>
          </ac:picMkLst>
        </pc:picChg>
        <pc:picChg chg="add del mod">
          <ac:chgData name="Ceci, Katrina" userId="a66f0765-f329-437d-8d11-f2ff14f20412" providerId="ADAL" clId="{E30A5934-253B-45A0-9978-0AE5E2742FC9}" dt="2022-07-10T15:39:19.863" v="2587" actId="478"/>
          <ac:picMkLst>
            <pc:docMk/>
            <pc:sldMk cId="3735111731" sldId="605"/>
            <ac:picMk id="7" creationId="{7C32E55A-255D-822F-32C7-105C45CE7805}"/>
          </ac:picMkLst>
        </pc:picChg>
        <pc:picChg chg="del">
          <ac:chgData name="Ceci, Katrina" userId="a66f0765-f329-437d-8d11-f2ff14f20412" providerId="ADAL" clId="{E30A5934-253B-45A0-9978-0AE5E2742FC9}" dt="2022-07-10T15:34:50.762" v="2566" actId="478"/>
          <ac:picMkLst>
            <pc:docMk/>
            <pc:sldMk cId="3735111731" sldId="605"/>
            <ac:picMk id="10" creationId="{EECFA495-6ABD-F286-8A1C-1D2AF20B3ADB}"/>
          </ac:picMkLst>
        </pc:picChg>
        <pc:picChg chg="add del mod">
          <ac:chgData name="Ceci, Katrina" userId="a66f0765-f329-437d-8d11-f2ff14f20412" providerId="ADAL" clId="{E30A5934-253B-45A0-9978-0AE5E2742FC9}" dt="2022-07-10T15:39:13.381" v="2581" actId="22"/>
          <ac:picMkLst>
            <pc:docMk/>
            <pc:sldMk cId="3735111731" sldId="605"/>
            <ac:picMk id="12" creationId="{8901706C-BA70-5B76-5521-3E002EDAD611}"/>
          </ac:picMkLst>
        </pc:picChg>
        <pc:picChg chg="add mod">
          <ac:chgData name="Ceci, Katrina" userId="a66f0765-f329-437d-8d11-f2ff14f20412" providerId="ADAL" clId="{E30A5934-253B-45A0-9978-0AE5E2742FC9}" dt="2022-07-10T16:13:39.137" v="2602" actId="1076"/>
          <ac:picMkLst>
            <pc:docMk/>
            <pc:sldMk cId="3735111731" sldId="605"/>
            <ac:picMk id="13" creationId="{92B6F140-3E90-4797-F2C3-549E771B4282}"/>
          </ac:picMkLst>
        </pc:picChg>
      </pc:sldChg>
      <pc:sldChg chg="del modNotesTx">
        <pc:chgData name="Ceci, Katrina" userId="a66f0765-f329-437d-8d11-f2ff14f20412" providerId="ADAL" clId="{E30A5934-253B-45A0-9978-0AE5E2742FC9}" dt="2022-07-11T11:31:42.323" v="7476" actId="20577"/>
        <pc:sldMkLst>
          <pc:docMk/>
          <pc:sldMk cId="3449386627" sldId="606"/>
        </pc:sldMkLst>
      </pc:sldChg>
      <pc:sldChg chg="add del">
        <pc:chgData name="Ceci, Katrina" userId="a66f0765-f329-437d-8d11-f2ff14f20412" providerId="ADAL" clId="{E30A5934-253B-45A0-9978-0AE5E2742FC9}" dt="2022-07-10T16:23:57.949" v="2807" actId="47"/>
        <pc:sldMkLst>
          <pc:docMk/>
          <pc:sldMk cId="508202298" sldId="607"/>
        </pc:sldMkLst>
      </pc:sldChg>
      <pc:sldChg chg="add del">
        <pc:chgData name="Ceci, Katrina" userId="a66f0765-f329-437d-8d11-f2ff14f20412" providerId="ADAL" clId="{E30A5934-253B-45A0-9978-0AE5E2742FC9}" dt="2022-07-10T16:22:43.999" v="2800"/>
        <pc:sldMkLst>
          <pc:docMk/>
          <pc:sldMk cId="4097738312" sldId="607"/>
        </pc:sldMkLst>
      </pc:sldChg>
      <pc:sldChg chg="addSp modSp new mod modNotesTx">
        <pc:chgData name="Ceci, Katrina" userId="a66f0765-f329-437d-8d11-f2ff14f20412" providerId="ADAL" clId="{E30A5934-253B-45A0-9978-0AE5E2742FC9}" dt="2022-07-10T19:42:25.420" v="3904" actId="113"/>
        <pc:sldMkLst>
          <pc:docMk/>
          <pc:sldMk cId="1551259037" sldId="608"/>
        </pc:sldMkLst>
        <pc:spChg chg="mod">
          <ac:chgData name="Ceci, Katrina" userId="a66f0765-f329-437d-8d11-f2ff14f20412" providerId="ADAL" clId="{E30A5934-253B-45A0-9978-0AE5E2742FC9}" dt="2022-07-10T16:23:30.453" v="2803"/>
          <ac:spMkLst>
            <pc:docMk/>
            <pc:sldMk cId="1551259037" sldId="608"/>
            <ac:spMk id="2" creationId="{7EC5E296-7F46-9002-D6DA-20A04E1A1055}"/>
          </ac:spMkLst>
        </pc:spChg>
        <pc:picChg chg="add mod">
          <ac:chgData name="Ceci, Katrina" userId="a66f0765-f329-437d-8d11-f2ff14f20412" providerId="ADAL" clId="{E30A5934-253B-45A0-9978-0AE5E2742FC9}" dt="2022-07-10T16:23:43.610" v="2805" actId="1076"/>
          <ac:picMkLst>
            <pc:docMk/>
            <pc:sldMk cId="1551259037" sldId="608"/>
            <ac:picMk id="3" creationId="{7E4C4BFF-8E4A-93E5-1B99-C996604CA088}"/>
          </ac:picMkLst>
        </pc:picChg>
      </pc:sldChg>
      <pc:sldChg chg="modSp new mod modNotesTx">
        <pc:chgData name="Ceci, Katrina" userId="a66f0765-f329-437d-8d11-f2ff14f20412" providerId="ADAL" clId="{E30A5934-253B-45A0-9978-0AE5E2742FC9}" dt="2022-07-14T13:43:28.410" v="9415" actId="20577"/>
        <pc:sldMkLst>
          <pc:docMk/>
          <pc:sldMk cId="288050039" sldId="609"/>
        </pc:sldMkLst>
        <pc:spChg chg="mod">
          <ac:chgData name="Ceci, Katrina" userId="a66f0765-f329-437d-8d11-f2ff14f20412" providerId="ADAL" clId="{E30A5934-253B-45A0-9978-0AE5E2742FC9}" dt="2022-07-11T10:53:47.550" v="5329" actId="20577"/>
          <ac:spMkLst>
            <pc:docMk/>
            <pc:sldMk cId="288050039" sldId="609"/>
            <ac:spMk id="2" creationId="{58F4DA13-6B93-D27D-9647-B657EE4E04BC}"/>
          </ac:spMkLst>
        </pc:spChg>
        <pc:spChg chg="mod">
          <ac:chgData name="Ceci, Katrina" userId="a66f0765-f329-437d-8d11-f2ff14f20412" providerId="ADAL" clId="{E30A5934-253B-45A0-9978-0AE5E2742FC9}" dt="2022-07-14T13:40:57.469" v="9170" actId="20577"/>
          <ac:spMkLst>
            <pc:docMk/>
            <pc:sldMk cId="288050039" sldId="609"/>
            <ac:spMk id="3" creationId="{97C8D142-3761-2CEF-6E9F-393628C9DD7A}"/>
          </ac:spMkLst>
        </pc:spChg>
      </pc:sldChg>
      <pc:sldChg chg="new del">
        <pc:chgData name="Ceci, Katrina" userId="a66f0765-f329-437d-8d11-f2ff14f20412" providerId="ADAL" clId="{E30A5934-253B-45A0-9978-0AE5E2742FC9}" dt="2022-07-14T13:54:44.430" v="10084" actId="680"/>
        <pc:sldMkLst>
          <pc:docMk/>
          <pc:sldMk cId="138291224" sldId="610"/>
        </pc:sldMkLst>
      </pc:sldChg>
      <pc:sldChg chg="addSp delSp modSp new mod modClrScheme chgLayout modNotesTx">
        <pc:chgData name="Ceci, Katrina" userId="a66f0765-f329-437d-8d11-f2ff14f20412" providerId="ADAL" clId="{E30A5934-253B-45A0-9978-0AE5E2742FC9}" dt="2022-07-14T14:00:52.872" v="10206" actId="20577"/>
        <pc:sldMkLst>
          <pc:docMk/>
          <pc:sldMk cId="3320542894" sldId="610"/>
        </pc:sldMkLst>
        <pc:spChg chg="del mod ord">
          <ac:chgData name="Ceci, Katrina" userId="a66f0765-f329-437d-8d11-f2ff14f20412" providerId="ADAL" clId="{E30A5934-253B-45A0-9978-0AE5E2742FC9}" dt="2022-07-14T13:57:33.025" v="10123" actId="478"/>
          <ac:spMkLst>
            <pc:docMk/>
            <pc:sldMk cId="3320542894" sldId="610"/>
            <ac:spMk id="2" creationId="{0F14A043-F0F4-52E2-EAF5-4252860E05A3}"/>
          </ac:spMkLst>
        </pc:spChg>
        <pc:spChg chg="add mod">
          <ac:chgData name="Ceci, Katrina" userId="a66f0765-f329-437d-8d11-f2ff14f20412" providerId="ADAL" clId="{E30A5934-253B-45A0-9978-0AE5E2742FC9}" dt="2022-07-14T13:57:57.725" v="10135" actId="20577"/>
          <ac:spMkLst>
            <pc:docMk/>
            <pc:sldMk cId="3320542894" sldId="610"/>
            <ac:spMk id="3" creationId="{A781E25E-3058-FD56-DD06-8128DF457589}"/>
          </ac:spMkLst>
        </pc:spChg>
        <pc:spChg chg="add mod">
          <ac:chgData name="Ceci, Katrina" userId="a66f0765-f329-437d-8d11-f2ff14f20412" providerId="ADAL" clId="{E30A5934-253B-45A0-9978-0AE5E2742FC9}" dt="2022-07-14T13:58:10.345" v="10149" actId="14100"/>
          <ac:spMkLst>
            <pc:docMk/>
            <pc:sldMk cId="3320542894" sldId="610"/>
            <ac:spMk id="4" creationId="{BC7D8C75-BBA2-796F-6B4A-A9F04849F78D}"/>
          </ac:spMkLst>
        </pc:spChg>
        <pc:spChg chg="add del mod">
          <ac:chgData name="Ceci, Katrina" userId="a66f0765-f329-437d-8d11-f2ff14f20412" providerId="ADAL" clId="{E30A5934-253B-45A0-9978-0AE5E2742FC9}" dt="2022-07-14T13:57:36.601" v="10124" actId="478"/>
          <ac:spMkLst>
            <pc:docMk/>
            <pc:sldMk cId="3320542894" sldId="610"/>
            <ac:spMk id="6" creationId="{65F5EF59-D427-4425-296F-B2B00EFF0752}"/>
          </ac:spMkLst>
        </pc:spChg>
        <pc:spChg chg="add mod">
          <ac:chgData name="Ceci, Katrina" userId="a66f0765-f329-437d-8d11-f2ff14f20412" providerId="ADAL" clId="{E30A5934-253B-45A0-9978-0AE5E2742FC9}" dt="2022-07-14T13:58:14.909" v="10150" actId="1076"/>
          <ac:spMkLst>
            <pc:docMk/>
            <pc:sldMk cId="3320542894" sldId="610"/>
            <ac:spMk id="7" creationId="{18276D8F-E438-2E7C-3EF2-19C1534DAFC6}"/>
          </ac:spMkLst>
        </pc:spChg>
        <pc:picChg chg="add mod">
          <ac:chgData name="Ceci, Katrina" userId="a66f0765-f329-437d-8d11-f2ff14f20412" providerId="ADAL" clId="{E30A5934-253B-45A0-9978-0AE5E2742FC9}" dt="2022-07-14T14:00:28.706" v="10166" actId="1076"/>
          <ac:picMkLst>
            <pc:docMk/>
            <pc:sldMk cId="3320542894" sldId="610"/>
            <ac:picMk id="8" creationId="{8828CAC2-FF6F-45E0-A3A8-52DAD16F2178}"/>
          </ac:picMkLst>
        </pc:picChg>
        <pc:picChg chg="add mod">
          <ac:chgData name="Ceci, Katrina" userId="a66f0765-f329-437d-8d11-f2ff14f20412" providerId="ADAL" clId="{E30A5934-253B-45A0-9978-0AE5E2742FC9}" dt="2022-07-14T14:00:26.311" v="10165" actId="1076"/>
          <ac:picMkLst>
            <pc:docMk/>
            <pc:sldMk cId="3320542894" sldId="610"/>
            <ac:picMk id="9" creationId="{D776D23E-39FA-9224-1DB6-4C298BBB7434}"/>
          </ac:picMkLst>
        </pc:picChg>
        <pc:picChg chg="add mod">
          <ac:chgData name="Ceci, Katrina" userId="a66f0765-f329-437d-8d11-f2ff14f20412" providerId="ADAL" clId="{E30A5934-253B-45A0-9978-0AE5E2742FC9}" dt="2022-07-14T13:58:52.584" v="10154"/>
          <ac:picMkLst>
            <pc:docMk/>
            <pc:sldMk cId="3320542894" sldId="610"/>
            <ac:picMk id="10" creationId="{CA6F137F-C74E-F1FC-C611-5F65E4CE3ACF}"/>
          </ac:picMkLst>
        </pc:picChg>
        <pc:picChg chg="add mod">
          <ac:chgData name="Ceci, Katrina" userId="a66f0765-f329-437d-8d11-f2ff14f20412" providerId="ADAL" clId="{E30A5934-253B-45A0-9978-0AE5E2742FC9}" dt="2022-07-14T13:59:03.899" v="10156" actId="1076"/>
          <ac:picMkLst>
            <pc:docMk/>
            <pc:sldMk cId="3320542894" sldId="610"/>
            <ac:picMk id="11" creationId="{98784B38-1121-F719-D7F5-FB12C8188A9C}"/>
          </ac:picMkLst>
        </pc:picChg>
        <pc:picChg chg="add mod modCrop">
          <ac:chgData name="Ceci, Katrina" userId="a66f0765-f329-437d-8d11-f2ff14f20412" providerId="ADAL" clId="{E30A5934-253B-45A0-9978-0AE5E2742FC9}" dt="2022-07-14T14:00:39.061" v="10169" actId="1076"/>
          <ac:picMkLst>
            <pc:docMk/>
            <pc:sldMk cId="3320542894" sldId="610"/>
            <ac:picMk id="13" creationId="{BBCF17F5-71C6-E390-A923-1FB9823FD439}"/>
          </ac:picMkLst>
        </pc:picChg>
      </pc:sldChg>
      <pc:sldMasterChg chg="del delSldLayout">
        <pc:chgData name="Ceci, Katrina" userId="a66f0765-f329-437d-8d11-f2ff14f20412" providerId="ADAL" clId="{E30A5934-253B-45A0-9978-0AE5E2742FC9}" dt="2022-07-08T18:49:50.471" v="1223" actId="47"/>
        <pc:sldMasterMkLst>
          <pc:docMk/>
          <pc:sldMasterMk cId="3589388165" sldId="2147483685"/>
        </pc:sldMasterMkLst>
        <pc:sldLayoutChg chg="del">
          <pc:chgData name="Ceci, Katrina" userId="a66f0765-f329-437d-8d11-f2ff14f20412" providerId="ADAL" clId="{E30A5934-253B-45A0-9978-0AE5E2742FC9}" dt="2022-07-08T18:49:50.471" v="1223" actId="47"/>
          <pc:sldLayoutMkLst>
            <pc:docMk/>
            <pc:sldMasterMk cId="3589388165" sldId="2147483685"/>
            <pc:sldLayoutMk cId="1211731972" sldId="2147483687"/>
          </pc:sldLayoutMkLst>
        </pc:sldLayoutChg>
      </pc:sldMasterChg>
    </pc:docChg>
  </pc:docChgLst>
  <pc:docChgLst>
    <pc:chgData name="Ceci, Katrina" userId="a66f0765-f329-437d-8d11-f2ff14f20412" providerId="ADAL" clId="{FBFBAFC0-5252-4E8C-A592-DF9F03116E70}"/>
    <pc:docChg chg="modSld">
      <pc:chgData name="Ceci, Katrina" userId="a66f0765-f329-437d-8d11-f2ff14f20412" providerId="ADAL" clId="{FBFBAFC0-5252-4E8C-A592-DF9F03116E70}" dt="2022-10-19T17:37:21.219" v="0" actId="108"/>
      <pc:docMkLst>
        <pc:docMk/>
      </pc:docMkLst>
      <pc:sldChg chg="modNotes">
        <pc:chgData name="Ceci, Katrina" userId="a66f0765-f329-437d-8d11-f2ff14f20412" providerId="ADAL" clId="{FBFBAFC0-5252-4E8C-A592-DF9F03116E70}" dt="2022-10-19T17:37:21.219" v="0" actId="108"/>
        <pc:sldMkLst>
          <pc:docMk/>
          <pc:sldMk cId="3439116743" sldId="326"/>
        </pc:sldMkLst>
      </pc:sldChg>
    </pc:docChg>
  </pc:docChgLst>
  <pc:docChgLst>
    <pc:chgData name="Jeffries, Deb" userId="S::deb.jeffries@ena.org::8bbd0586-ce18-4463-b1a6-266393018900" providerId="AD" clId="Web-{CED58C2B-68E9-4C44-A6C2-4090371D828A}"/>
    <pc:docChg chg="addSld delSld">
      <pc:chgData name="Jeffries, Deb" userId="S::deb.jeffries@ena.org::8bbd0586-ce18-4463-b1a6-266393018900" providerId="AD" clId="Web-{CED58C2B-68E9-4C44-A6C2-4090371D828A}" dt="2022-07-13T12:33:09.502" v="1"/>
      <pc:docMkLst>
        <pc:docMk/>
      </pc:docMkLst>
      <pc:sldChg chg="new del">
        <pc:chgData name="Jeffries, Deb" userId="S::deb.jeffries@ena.org::8bbd0586-ce18-4463-b1a6-266393018900" providerId="AD" clId="Web-{CED58C2B-68E9-4C44-A6C2-4090371D828A}" dt="2022-07-13T12:33:09.502" v="1"/>
        <pc:sldMkLst>
          <pc:docMk/>
          <pc:sldMk cId="1684225631" sldId="610"/>
        </pc:sldMkLst>
      </pc:sldChg>
    </pc:docChg>
  </pc:docChgLst>
  <pc:docChgLst>
    <pc:chgData name="Ceci, Katrina" userId="a66f0765-f329-437d-8d11-f2ff14f20412" providerId="ADAL" clId="{C323E72D-F67C-439A-89AE-DD633CC78D18}"/>
    <pc:docChg chg="modSld">
      <pc:chgData name="Ceci, Katrina" userId="a66f0765-f329-437d-8d11-f2ff14f20412" providerId="ADAL" clId="{C323E72D-F67C-439A-89AE-DD633CC78D18}" dt="2022-10-04T22:09:07.965" v="25" actId="20577"/>
      <pc:docMkLst>
        <pc:docMk/>
      </pc:docMkLst>
      <pc:sldChg chg="modNotesTx">
        <pc:chgData name="Ceci, Katrina" userId="a66f0765-f329-437d-8d11-f2ff14f20412" providerId="ADAL" clId="{C323E72D-F67C-439A-89AE-DD633CC78D18}" dt="2022-10-04T22:09:07.965" v="25" actId="20577"/>
        <pc:sldMkLst>
          <pc:docMk/>
          <pc:sldMk cId="2363867625" sldId="274"/>
        </pc:sldMkLst>
      </pc:sldChg>
      <pc:sldChg chg="addSp modSp mod">
        <pc:chgData name="Ceci, Katrina" userId="a66f0765-f329-437d-8d11-f2ff14f20412" providerId="ADAL" clId="{C323E72D-F67C-439A-89AE-DD633CC78D18}" dt="2022-09-27T12:59:06.622" v="13" actId="1076"/>
        <pc:sldMkLst>
          <pc:docMk/>
          <pc:sldMk cId="3735111731" sldId="605"/>
        </pc:sldMkLst>
        <pc:spChg chg="mod">
          <ac:chgData name="Ceci, Katrina" userId="a66f0765-f329-437d-8d11-f2ff14f20412" providerId="ADAL" clId="{C323E72D-F67C-439A-89AE-DD633CC78D18}" dt="2022-09-27T12:58:02.317" v="4" actId="1076"/>
          <ac:spMkLst>
            <pc:docMk/>
            <pc:sldMk cId="3735111731" sldId="605"/>
            <ac:spMk id="3" creationId="{D3FBDA2C-6C9B-5968-7B7A-D1B1946F1F3C}"/>
          </ac:spMkLst>
        </pc:spChg>
        <pc:spChg chg="add mod">
          <ac:chgData name="Ceci, Katrina" userId="a66f0765-f329-437d-8d11-f2ff14f20412" providerId="ADAL" clId="{C323E72D-F67C-439A-89AE-DD633CC78D18}" dt="2022-09-27T12:58:55.966" v="11" actId="1076"/>
          <ac:spMkLst>
            <pc:docMk/>
            <pc:sldMk cId="3735111731" sldId="605"/>
            <ac:spMk id="5" creationId="{35B03AF8-3745-BB4E-BAAA-7319406B5645}"/>
          </ac:spMkLst>
        </pc:spChg>
        <pc:spChg chg="add mod">
          <ac:chgData name="Ceci, Katrina" userId="a66f0765-f329-437d-8d11-f2ff14f20412" providerId="ADAL" clId="{C323E72D-F67C-439A-89AE-DD633CC78D18}" dt="2022-09-27T12:59:06.622" v="13" actId="1076"/>
          <ac:spMkLst>
            <pc:docMk/>
            <pc:sldMk cId="3735111731" sldId="605"/>
            <ac:spMk id="7" creationId="{60E359C3-1466-918C-7A29-FE45CFC6F837}"/>
          </ac:spMkLst>
        </pc:spChg>
        <pc:picChg chg="mod">
          <ac:chgData name="Ceci, Katrina" userId="a66f0765-f329-437d-8d11-f2ff14f20412" providerId="ADAL" clId="{C323E72D-F67C-439A-89AE-DD633CC78D18}" dt="2022-09-27T12:58:50.426" v="10" actId="1076"/>
          <ac:picMkLst>
            <pc:docMk/>
            <pc:sldMk cId="3735111731" sldId="605"/>
            <ac:picMk id="4" creationId="{D14A03D3-B377-E64F-5715-36B2CB900895}"/>
          </ac:picMkLst>
        </pc:picChg>
        <pc:picChg chg="mod">
          <ac:chgData name="Ceci, Katrina" userId="a66f0765-f329-437d-8d11-f2ff14f20412" providerId="ADAL" clId="{C323E72D-F67C-439A-89AE-DD633CC78D18}" dt="2022-09-27T12:57:56.485" v="3" actId="1076"/>
          <ac:picMkLst>
            <pc:docMk/>
            <pc:sldMk cId="3735111731" sldId="605"/>
            <ac:picMk id="6" creationId="{546067E7-9B2F-4885-A44D-EFD42C3F0074}"/>
          </ac:picMkLst>
        </pc:picChg>
      </pc:sldChg>
    </pc:docChg>
  </pc:docChgLst>
  <pc:docChgLst>
    <pc:chgData name="Zahn, Chris" userId="631ccf5a-b671-4a70-9f2f-e1caf707991e" providerId="ADAL" clId="{DA48ECF1-307C-49CF-9288-AE899AE937AD}"/>
    <pc:docChg chg="modSld">
      <pc:chgData name="Zahn, Chris" userId="631ccf5a-b671-4a70-9f2f-e1caf707991e" providerId="ADAL" clId="{DA48ECF1-307C-49CF-9288-AE899AE937AD}" dt="2022-08-15T20:54:36.329" v="33" actId="1035"/>
      <pc:docMkLst>
        <pc:docMk/>
      </pc:docMkLst>
      <pc:sldChg chg="modSp mod">
        <pc:chgData name="Zahn, Chris" userId="631ccf5a-b671-4a70-9f2f-e1caf707991e" providerId="ADAL" clId="{DA48ECF1-307C-49CF-9288-AE899AE937AD}" dt="2022-08-15T20:48:23.067" v="1" actId="20577"/>
        <pc:sldMkLst>
          <pc:docMk/>
          <pc:sldMk cId="0" sldId="260"/>
        </pc:sldMkLst>
        <pc:spChg chg="mod">
          <ac:chgData name="Zahn, Chris" userId="631ccf5a-b671-4a70-9f2f-e1caf707991e" providerId="ADAL" clId="{DA48ECF1-307C-49CF-9288-AE899AE937AD}" dt="2022-08-15T20:48:23.067" v="1" actId="20577"/>
          <ac:spMkLst>
            <pc:docMk/>
            <pc:sldMk cId="0" sldId="260"/>
            <ac:spMk id="13315" creationId="{A054D159-A142-484A-800D-1643AD311BCA}"/>
          </ac:spMkLst>
        </pc:spChg>
      </pc:sldChg>
      <pc:sldChg chg="modSp">
        <pc:chgData name="Zahn, Chris" userId="631ccf5a-b671-4a70-9f2f-e1caf707991e" providerId="ADAL" clId="{DA48ECF1-307C-49CF-9288-AE899AE937AD}" dt="2022-08-15T20:49:49.765" v="2"/>
        <pc:sldMkLst>
          <pc:docMk/>
          <pc:sldMk cId="227054692" sldId="273"/>
        </pc:sldMkLst>
        <pc:picChg chg="mod">
          <ac:chgData name="Zahn, Chris" userId="631ccf5a-b671-4a70-9f2f-e1caf707991e" providerId="ADAL" clId="{DA48ECF1-307C-49CF-9288-AE899AE937AD}" dt="2022-08-15T20:49:49.765" v="2"/>
          <ac:picMkLst>
            <pc:docMk/>
            <pc:sldMk cId="227054692" sldId="273"/>
            <ac:picMk id="12" creationId="{51F4D7BB-B9F1-263C-39CF-1D0C94E1856C}"/>
          </ac:picMkLst>
        </pc:picChg>
      </pc:sldChg>
      <pc:sldChg chg="modSp">
        <pc:chgData name="Zahn, Chris" userId="631ccf5a-b671-4a70-9f2f-e1caf707991e" providerId="ADAL" clId="{DA48ECF1-307C-49CF-9288-AE899AE937AD}" dt="2022-08-15T20:52:28.662" v="8"/>
        <pc:sldMkLst>
          <pc:docMk/>
          <pc:sldMk cId="2932117450" sldId="296"/>
        </pc:sldMkLst>
        <pc:picChg chg="mod">
          <ac:chgData name="Zahn, Chris" userId="631ccf5a-b671-4a70-9f2f-e1caf707991e" providerId="ADAL" clId="{DA48ECF1-307C-49CF-9288-AE899AE937AD}" dt="2022-08-15T20:52:28.662" v="8"/>
          <ac:picMkLst>
            <pc:docMk/>
            <pc:sldMk cId="2932117450" sldId="296"/>
            <ac:picMk id="6" creationId="{BC815DC0-D698-46BC-B149-D5912DC8FB5A}"/>
          </ac:picMkLst>
        </pc:picChg>
      </pc:sldChg>
      <pc:sldChg chg="modSp mod">
        <pc:chgData name="Zahn, Chris" userId="631ccf5a-b671-4a70-9f2f-e1caf707991e" providerId="ADAL" clId="{DA48ECF1-307C-49CF-9288-AE899AE937AD}" dt="2022-08-15T20:47:30.267" v="0" actId="120"/>
        <pc:sldMkLst>
          <pc:docMk/>
          <pc:sldMk cId="1400785180" sldId="600"/>
        </pc:sldMkLst>
        <pc:spChg chg="mod">
          <ac:chgData name="Zahn, Chris" userId="631ccf5a-b671-4a70-9f2f-e1caf707991e" providerId="ADAL" clId="{DA48ECF1-307C-49CF-9288-AE899AE937AD}" dt="2022-08-15T20:47:30.267" v="0" actId="120"/>
          <ac:spMkLst>
            <pc:docMk/>
            <pc:sldMk cId="1400785180" sldId="600"/>
            <ac:spMk id="2" creationId="{29680E68-6E36-9219-50F3-3A44D7E341E0}"/>
          </ac:spMkLst>
        </pc:spChg>
      </pc:sldChg>
      <pc:sldChg chg="modSp mod">
        <pc:chgData name="Zahn, Chris" userId="631ccf5a-b671-4a70-9f2f-e1caf707991e" providerId="ADAL" clId="{DA48ECF1-307C-49CF-9288-AE899AE937AD}" dt="2022-08-15T20:54:16.977" v="13" actId="20577"/>
        <pc:sldMkLst>
          <pc:docMk/>
          <pc:sldMk cId="3449386627" sldId="606"/>
        </pc:sldMkLst>
        <pc:spChg chg="mod">
          <ac:chgData name="Zahn, Chris" userId="631ccf5a-b671-4a70-9f2f-e1caf707991e" providerId="ADAL" clId="{DA48ECF1-307C-49CF-9288-AE899AE937AD}" dt="2022-08-15T20:54:16.977" v="13" actId="20577"/>
          <ac:spMkLst>
            <pc:docMk/>
            <pc:sldMk cId="3449386627" sldId="606"/>
            <ac:spMk id="2" creationId="{DF4EF9D1-17AC-5D94-F782-CAFD2485197E}"/>
          </ac:spMkLst>
        </pc:spChg>
      </pc:sldChg>
      <pc:sldChg chg="modSp mod">
        <pc:chgData name="Zahn, Chris" userId="631ccf5a-b671-4a70-9f2f-e1caf707991e" providerId="ADAL" clId="{DA48ECF1-307C-49CF-9288-AE899AE937AD}" dt="2022-08-15T20:54:36.329" v="33" actId="1035"/>
        <pc:sldMkLst>
          <pc:docMk/>
          <pc:sldMk cId="1551259037" sldId="608"/>
        </pc:sldMkLst>
        <pc:spChg chg="mod">
          <ac:chgData name="Zahn, Chris" userId="631ccf5a-b671-4a70-9f2f-e1caf707991e" providerId="ADAL" clId="{DA48ECF1-307C-49CF-9288-AE899AE937AD}" dt="2022-08-15T20:54:36.329" v="33" actId="1035"/>
          <ac:spMkLst>
            <pc:docMk/>
            <pc:sldMk cId="1551259037" sldId="608"/>
            <ac:spMk id="2" creationId="{7EC5E296-7F46-9002-D6DA-20A04E1A1055}"/>
          </ac:spMkLst>
        </pc:spChg>
      </pc:sldChg>
      <pc:sldChg chg="modNotesTx">
        <pc:chgData name="Zahn, Chris" userId="631ccf5a-b671-4a70-9f2f-e1caf707991e" providerId="ADAL" clId="{DA48ECF1-307C-49CF-9288-AE899AE937AD}" dt="2022-08-15T20:50:32.753" v="7" actId="20577"/>
        <pc:sldMkLst>
          <pc:docMk/>
          <pc:sldMk cId="3320542894" sldId="6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A6452-B27C-5844-B409-124A1D9DA3B5}" type="datetimeFigureOut">
              <a:rPr lang="en-US" smtClean="0"/>
              <a:t>4/9/2023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65D7-FFF8-2B41-80B4-167F87978D24}" type="slidenum">
              <a:rPr lang="en-US" smtClean="0"/>
              <a:t>‹#›</a:t>
            </a:fld>
            <a:endParaRPr lang="en-US"/>
          </a:p>
        </p:txBody>
      </p:sp>
    </p:spTree>
    <p:extLst>
      <p:ext uri="{BB962C8B-B14F-4D97-AF65-F5344CB8AC3E}">
        <p14:creationId xmlns:p14="http://schemas.microsoft.com/office/powerpoint/2010/main" val="295027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If there are no relevant financial relationships to disclose, all disclosures required for accredited education are included in the course registration email that each student receives.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i="1" dirty="0"/>
              <a:t>Course directors: insert disclosure slide AFTER this slide if you or any of your instructors have a relevant financial relationship to disclose. ENA will send the slide to each instructor as needed based on the annual financial relationship disclosure form submission.</a:t>
            </a:r>
          </a:p>
          <a:p>
            <a:endParaRPr lang="en-US" i="1" dirty="0"/>
          </a:p>
          <a:p>
            <a:r>
              <a:rPr lang="en-US" i="1" dirty="0"/>
              <a:t>Housekeeping to include videoconferencing instructions as needed.</a:t>
            </a:r>
          </a:p>
          <a:p>
            <a:endParaRPr lang="en-US" i="1" dirty="0"/>
          </a:p>
          <a:p>
            <a:r>
              <a:rPr lang="en-US" b="1" i="0" u="none" dirty="0"/>
              <a:t>We will not be making you sit all day. Throughout the class we have activities where you will work with your classmates and short stress busters where you will be encouraged to move around. Each of you will lead at least one of 8 simulated patient scenarios. It might be uncomfortable at first, but the more everyone joins in, the more everyone will get out of the class. Your instructors have some great information to share, but we want to help you apply this content to your practice setting and cannot do that without your participation. </a:t>
            </a:r>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1</a:t>
            </a:fld>
            <a:endParaRPr lang="en-US"/>
          </a:p>
        </p:txBody>
      </p:sp>
    </p:spTree>
    <p:extLst>
      <p:ext uri="{BB962C8B-B14F-4D97-AF65-F5344CB8AC3E}">
        <p14:creationId xmlns:p14="http://schemas.microsoft.com/office/powerpoint/2010/main" val="354581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dirty="0"/>
              <a:t>Let’s try it out. We see an 8-year-old child with abdominal pain. The PAT reveals the child is:</a:t>
            </a:r>
            <a:endParaRPr lang="en-US" b="1" dirty="0"/>
          </a:p>
          <a:p>
            <a:endParaRPr lang="en-US" b="1" dirty="0">
              <a:cs typeface="Calibri"/>
            </a:endParaRPr>
          </a:p>
          <a:p>
            <a:pPr marL="0" lvl="0" indent="-200025">
              <a:buFont typeface="Arial" panose="020B0604020202020204" pitchFamily="34" charset="0"/>
              <a:buChar char="•"/>
            </a:pPr>
            <a:r>
              <a:rPr lang="en-US" sz="1200" b="1" dirty="0">
                <a:ea typeface="+mn-lt"/>
                <a:cs typeface="+mn-lt"/>
              </a:rPr>
              <a:t>Crying but interactive</a:t>
            </a:r>
          </a:p>
          <a:p>
            <a:pPr marL="0" lvl="0" indent="-200025">
              <a:buFont typeface="Arial" panose="020B0604020202020204" pitchFamily="34" charset="0"/>
              <a:buChar char="•"/>
            </a:pPr>
            <a:r>
              <a:rPr lang="en-US" sz="1200" b="1" dirty="0"/>
              <a:t>Regular breathing</a:t>
            </a:r>
            <a:endParaRPr lang="en-US" sz="1200" b="1" dirty="0">
              <a:cs typeface="Calibri"/>
            </a:endParaRPr>
          </a:p>
          <a:p>
            <a:pPr marL="0" lvl="0" indent="-200025">
              <a:buFont typeface="Arial" panose="020B0604020202020204" pitchFamily="34" charset="0"/>
              <a:buChar char="•"/>
            </a:pPr>
            <a:r>
              <a:rPr lang="en-US" sz="1200" b="1" dirty="0"/>
              <a:t>Skin is pale</a:t>
            </a:r>
          </a:p>
          <a:p>
            <a:pPr marL="257175" lvl="1" indent="0">
              <a:buFont typeface="Arial" panose="020B0604020202020204" pitchFamily="34" charset="0"/>
              <a:buNone/>
            </a:pPr>
            <a:endParaRPr lang="en-US" sz="1200" dirty="0"/>
          </a:p>
          <a:p>
            <a:pPr marL="0" lvl="0" indent="-200025"/>
            <a:r>
              <a:rPr lang="en-US" sz="1200" b="1" dirty="0">
                <a:cs typeface="Calibri"/>
              </a:rPr>
              <a:t>Is this child sick, sicker, or sickest?</a:t>
            </a:r>
          </a:p>
          <a:p>
            <a:pPr marL="0" lvl="0" indent="-200025"/>
            <a:r>
              <a:rPr lang="en-US" sz="1200" b="1" dirty="0">
                <a:cs typeface="Calibri"/>
              </a:rPr>
              <a:t>What triage acuity is likely and why?</a:t>
            </a:r>
          </a:p>
          <a:p>
            <a:pPr marL="257175" lvl="1"/>
            <a:endParaRPr lang="en-US" sz="1200" dirty="0">
              <a:cs typeface="Calibri"/>
            </a:endParaRPr>
          </a:p>
          <a:p>
            <a:r>
              <a:rPr lang="en-US" dirty="0"/>
              <a:t>Sicker – alteration in circulation only</a:t>
            </a:r>
          </a:p>
          <a:p>
            <a:r>
              <a:rPr lang="en-US" dirty="0"/>
              <a:t>Will need more information to see what the acuity will be, as abdominal pain is not a simple presentation. </a:t>
            </a:r>
          </a:p>
          <a:p>
            <a:pPr marL="257175" lvl="1"/>
            <a:endParaRPr lang="en-US" sz="1200" dirty="0">
              <a:cs typeface="Calibri"/>
            </a:endParaRPr>
          </a:p>
        </p:txBody>
      </p:sp>
      <p:sp>
        <p:nvSpPr>
          <p:cNvPr id="4" name="Slide Number Placeholder 3"/>
          <p:cNvSpPr>
            <a:spLocks noGrp="1"/>
          </p:cNvSpPr>
          <p:nvPr>
            <p:ph type="sldNum" sz="quarter" idx="5"/>
          </p:nvPr>
        </p:nvSpPr>
        <p:spPr/>
        <p:txBody>
          <a:bodyPr/>
          <a:lstStyle/>
          <a:p>
            <a:fld id="{7FA9E6E7-F72A-4676-9629-B5F22D57B131}" type="slidenum">
              <a:rPr lang="en-US" smtClean="0"/>
              <a:t>10</a:t>
            </a:fld>
            <a:endParaRPr lang="en-US"/>
          </a:p>
        </p:txBody>
      </p:sp>
    </p:spTree>
    <p:extLst>
      <p:ext uri="{BB962C8B-B14F-4D97-AF65-F5344CB8AC3E}">
        <p14:creationId xmlns:p14="http://schemas.microsoft.com/office/powerpoint/2010/main" val="117703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a:t>Now </a:t>
            </a:r>
            <a:r>
              <a:rPr lang="en-US" sz="1200" b="1" dirty="0"/>
              <a:t>we have a 6-year-old child whose caregiver reports “doesn’t feel well.” The PAT reveals the child is:</a:t>
            </a:r>
          </a:p>
          <a:p>
            <a:endParaRPr lang="en-US" sz="1200" b="1" dirty="0"/>
          </a:p>
          <a:p>
            <a:pPr marL="160735" indent="-160735">
              <a:buFont typeface="Arial" panose="020B0604020202020204" pitchFamily="34" charset="0"/>
              <a:buChar char="•"/>
            </a:pPr>
            <a:r>
              <a:rPr lang="en-US" sz="1200" b="1" dirty="0"/>
              <a:t>Smiling and interactive</a:t>
            </a:r>
          </a:p>
          <a:p>
            <a:pPr marL="160735" indent="-160735">
              <a:buFont typeface="Arial" panose="020B0604020202020204" pitchFamily="34" charset="0"/>
              <a:buChar char="•"/>
            </a:pPr>
            <a:r>
              <a:rPr lang="en-US" sz="1200" b="1" dirty="0"/>
              <a:t>Respirations equal and even with no increased work of breathing</a:t>
            </a:r>
          </a:p>
          <a:p>
            <a:pPr marL="160735" marR="0" lvl="0" indent="-16073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Laughs occasionally, can see moist pink mucous membranes</a:t>
            </a:r>
          </a:p>
          <a:p>
            <a:pPr marL="160735" indent="-160735">
              <a:buFont typeface="Arial" panose="020B0604020202020204" pitchFamily="34" charset="0"/>
              <a:buChar char="•"/>
            </a:pPr>
            <a:endParaRPr lang="en-US" sz="1200" dirty="0"/>
          </a:p>
          <a:p>
            <a:pPr marL="0" lvl="0" indent="-200025"/>
            <a:r>
              <a:rPr lang="en-US" b="1" dirty="0"/>
              <a:t>Sick, sicker, or sickest? </a:t>
            </a:r>
          </a:p>
          <a:p>
            <a:pPr marL="0" marR="0" lvl="0" indent="-200025" fontAlgn="auto">
              <a:lnSpc>
                <a:spcPct val="100000"/>
              </a:lnSpc>
              <a:spcBef>
                <a:spcPts val="0"/>
              </a:spcBef>
              <a:spcAft>
                <a:spcPts val="0"/>
              </a:spcAft>
              <a:buClrTx/>
              <a:buSzTx/>
              <a:buFontTx/>
              <a:buNone/>
              <a:tabLst/>
              <a:defRPr/>
            </a:pPr>
            <a:r>
              <a:rPr lang="en-US" dirty="0"/>
              <a:t>Patient is sick until proven otherwise. There are no alterations to her PAT, but it is likely that she has undergone medical treatment that caused hair loss. </a:t>
            </a:r>
          </a:p>
          <a:p>
            <a:pPr marL="0" lvl="0" indent="-200025"/>
            <a:r>
              <a:rPr lang="en-US" b="1" dirty="0"/>
              <a:t>What acuity is likely?</a:t>
            </a:r>
          </a:p>
          <a:p>
            <a:pPr marL="0" lvl="0" indent="-200025"/>
            <a:r>
              <a:rPr lang="en-US" dirty="0"/>
              <a:t>More urgent, may be immediately brought to room depending on facility policy and room availability. Will minimally need a mask.</a:t>
            </a:r>
          </a:p>
          <a:p>
            <a:pPr marL="0" lvl="0" indent="-200025"/>
            <a:r>
              <a:rPr lang="en-US" b="1" dirty="0"/>
              <a:t>Why?</a:t>
            </a:r>
          </a:p>
          <a:p>
            <a:pPr marL="0" lvl="0" indent="-200025"/>
            <a:r>
              <a:rPr lang="en-US" dirty="0"/>
              <a:t>High risk, potential for neutropenia</a:t>
            </a:r>
          </a:p>
          <a:p>
            <a:pPr marL="160735" indent="-160735">
              <a:buFont typeface="Arial" panose="020B0604020202020204" pitchFamily="34" charset="0"/>
              <a:buChar char="•"/>
            </a:pPr>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fld id="{7FA9E6E7-F72A-4676-9629-B5F22D57B131}" type="slidenum">
              <a:rPr lang="en-US" smtClean="0"/>
              <a:t>11</a:t>
            </a:fld>
            <a:endParaRPr lang="en-US"/>
          </a:p>
        </p:txBody>
      </p:sp>
    </p:spTree>
    <p:extLst>
      <p:ext uri="{BB962C8B-B14F-4D97-AF65-F5344CB8AC3E}">
        <p14:creationId xmlns:p14="http://schemas.microsoft.com/office/powerpoint/2010/main" val="1437247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575" b="1" dirty="0"/>
              <a:t>Finally, we have a 14-year-old child with aggression. The PAT reveals the child is:</a:t>
            </a:r>
          </a:p>
          <a:p>
            <a:endParaRPr lang="en-US" sz="1350" b="1" dirty="0"/>
          </a:p>
          <a:p>
            <a:pPr marL="0" lvl="0" indent="-200025">
              <a:buFont typeface="Arial" panose="020B0604020202020204" pitchFamily="34" charset="0"/>
              <a:buChar char="•"/>
            </a:pPr>
            <a:r>
              <a:rPr lang="en-US" sz="1350" b="1" dirty="0"/>
              <a:t>Verbally/physically threatening and aggressive</a:t>
            </a:r>
            <a:endParaRPr lang="en-US" sz="1350" b="1" dirty="0">
              <a:cs typeface="Calibri"/>
            </a:endParaRPr>
          </a:p>
          <a:p>
            <a:pPr marL="0" lvl="0" indent="-200025">
              <a:buFont typeface="Arial" panose="020B0604020202020204" pitchFamily="34" charset="0"/>
              <a:buChar char="•"/>
            </a:pPr>
            <a:r>
              <a:rPr lang="en-US" sz="1350" b="1" dirty="0"/>
              <a:t>Respirations even and easy with no increased work of breathing</a:t>
            </a:r>
            <a:endParaRPr lang="en-US" sz="1350" b="1" dirty="0">
              <a:cs typeface="Calibri"/>
            </a:endParaRPr>
          </a:p>
          <a:p>
            <a:pPr marL="0" lvl="0" indent="-200025">
              <a:buFont typeface="Arial" panose="020B0604020202020204" pitchFamily="34" charset="0"/>
              <a:buChar char="•"/>
            </a:pPr>
            <a:r>
              <a:rPr lang="en-US" sz="1350" b="1" dirty="0"/>
              <a:t>Baseline skin color </a:t>
            </a:r>
            <a:endParaRPr lang="en-US" sz="1350" b="1"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Sick, sicker or sickest?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patient is sicker with an alteration to appearance/behavior.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What acuity is likely? Why?</a:t>
            </a:r>
          </a:p>
          <a:p>
            <a:r>
              <a:rPr lang="en-US" dirty="0"/>
              <a:t>He will be an emergent acuity because of safety risks for the patient and others in the waiting area.</a:t>
            </a:r>
          </a:p>
        </p:txBody>
      </p:sp>
      <p:sp>
        <p:nvSpPr>
          <p:cNvPr id="4" name="Slide Number Placeholder 3"/>
          <p:cNvSpPr>
            <a:spLocks noGrp="1"/>
          </p:cNvSpPr>
          <p:nvPr>
            <p:ph type="sldNum" sz="quarter" idx="5"/>
          </p:nvPr>
        </p:nvSpPr>
        <p:spPr/>
        <p:txBody>
          <a:bodyPr/>
          <a:lstStyle/>
          <a:p>
            <a:fld id="{7FA9E6E7-F72A-4676-9629-B5F22D57B131}" type="slidenum">
              <a:rPr lang="en-US" smtClean="0"/>
              <a:t>12</a:t>
            </a:fld>
            <a:endParaRPr lang="en-US"/>
          </a:p>
        </p:txBody>
      </p:sp>
    </p:spTree>
    <p:extLst>
      <p:ext uri="{BB962C8B-B14F-4D97-AF65-F5344CB8AC3E}">
        <p14:creationId xmlns:p14="http://schemas.microsoft.com/office/powerpoint/2010/main" val="332972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Now everyone is busy with other patients and these three patients present at the same time.</a:t>
            </a:r>
          </a:p>
          <a:p>
            <a:r>
              <a:rPr lang="en-US" b="1" dirty="0"/>
              <a:t>Based on these images, who will you triage first?</a:t>
            </a:r>
          </a:p>
          <a:p>
            <a:r>
              <a:rPr lang="en-US" b="0" i="1" dirty="0"/>
              <a:t>Teaching point – Jack may appear more urgent but the infant needs to be uncovered</a:t>
            </a:r>
            <a:endParaRPr lang="en-US" dirty="0"/>
          </a:p>
          <a:p>
            <a:endParaRPr lang="en-US" b="1" dirty="0"/>
          </a:p>
          <a:p>
            <a:r>
              <a:rPr lang="en-US" b="1" dirty="0"/>
              <a:t>Maggie in an infant carrier: Not responding to parent, difficult to see respirations, pale </a:t>
            </a:r>
            <a:endParaRPr lang="en-US" b="1" dirty="0">
              <a:cs typeface="Calibri"/>
            </a:endParaRPr>
          </a:p>
          <a:p>
            <a:r>
              <a:rPr lang="en-US" b="1" dirty="0"/>
              <a:t>Sam: Looking around, respiratory rate normal with rhinorrhea but no increased work of breathing, flushed cheeks</a:t>
            </a:r>
            <a:endParaRPr lang="en-US" b="1" dirty="0">
              <a:cs typeface="Calibri"/>
            </a:endParaRPr>
          </a:p>
          <a:p>
            <a:r>
              <a:rPr lang="en-US" b="1" dirty="0"/>
              <a:t>Jack: Anxious, tripoding with a tight cough, baseline skin color</a:t>
            </a:r>
            <a:endParaRPr lang="en-US" b="1" dirty="0">
              <a:cs typeface="Calibri"/>
            </a:endParaRPr>
          </a:p>
          <a:p>
            <a:endParaRPr lang="en-US" dirty="0"/>
          </a:p>
          <a:p>
            <a:r>
              <a:rPr lang="en-US" dirty="0"/>
              <a:t>Maggie will bypass triage and go directly to a resuscitation bed</a:t>
            </a:r>
            <a:endParaRPr lang="en-US" dirty="0">
              <a:cs typeface="Calibri"/>
            </a:endParaRPr>
          </a:p>
          <a:p>
            <a:r>
              <a:rPr lang="en-US" dirty="0"/>
              <a:t>Jack is sickest and will be the first to triage</a:t>
            </a:r>
            <a:endParaRPr lang="en-US" dirty="0">
              <a:cs typeface="Calibri"/>
            </a:endParaRPr>
          </a:p>
          <a:p>
            <a:r>
              <a:rPr lang="en-US" dirty="0"/>
              <a:t>Sam is sick and will be the last to triage</a:t>
            </a:r>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13</a:t>
            </a:fld>
            <a:endParaRPr lang="en-US"/>
          </a:p>
        </p:txBody>
      </p:sp>
    </p:spTree>
    <p:extLst>
      <p:ext uri="{BB962C8B-B14F-4D97-AF65-F5344CB8AC3E}">
        <p14:creationId xmlns:p14="http://schemas.microsoft.com/office/powerpoint/2010/main" val="292116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do not like how Maggie looks and bring her directly back to a room while calling for help. Maggie is 24 days old. She does not open her eyes or otherwise respond as you take her out of the infant carrier.</a:t>
            </a:r>
          </a:p>
        </p:txBody>
      </p:sp>
      <p:sp>
        <p:nvSpPr>
          <p:cNvPr id="4" name="Slide Number Placeholder 3"/>
          <p:cNvSpPr>
            <a:spLocks noGrp="1"/>
          </p:cNvSpPr>
          <p:nvPr>
            <p:ph type="sldNum" sz="quarter" idx="5"/>
          </p:nvPr>
        </p:nvSpPr>
        <p:spPr/>
        <p:txBody>
          <a:bodyPr/>
          <a:lstStyle/>
          <a:p>
            <a:fld id="{5E8965D7-FFF8-2B41-80B4-167F87978D24}" type="slidenum">
              <a:rPr lang="en-US" smtClean="0"/>
              <a:t>14</a:t>
            </a:fld>
            <a:endParaRPr lang="en-US"/>
          </a:p>
        </p:txBody>
      </p:sp>
    </p:spTree>
    <p:extLst>
      <p:ext uri="{BB962C8B-B14F-4D97-AF65-F5344CB8AC3E}">
        <p14:creationId xmlns:p14="http://schemas.microsoft.com/office/powerpoint/2010/main" val="245351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have an infant warmer with a built-in scale readily available, this would be a great time to use it. How do you call for help, and who responds at your facility? </a:t>
            </a:r>
          </a:p>
          <a:p>
            <a:endParaRPr lang="en-US" b="1" dirty="0"/>
          </a:p>
          <a:p>
            <a:r>
              <a:rPr lang="en-US" b="1" dirty="0"/>
              <a:t>We know that Maggie is 24 days old, so technically she is a neonate. When do you follow the steps of neonatal vs pediatric advanced life support (PALS)?</a:t>
            </a:r>
          </a:p>
          <a:p>
            <a:r>
              <a:rPr lang="en-US" b="0" dirty="0"/>
              <a:t>Neonatal resuscitation is primarily intended for the newly born as they transition from intrauterine to extrauterine life. While there may be some exceptions in a neonatal intensive care unit, following the PALS guidelines is appropriate. </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5E8965D7-FFF8-2B41-80B4-167F87978D24}" type="slidenum">
              <a:rPr lang="en-US" smtClean="0"/>
              <a:t>15</a:t>
            </a:fld>
            <a:endParaRPr lang="en-US"/>
          </a:p>
        </p:txBody>
      </p:sp>
    </p:spTree>
    <p:extLst>
      <p:ext uri="{BB962C8B-B14F-4D97-AF65-F5344CB8AC3E}">
        <p14:creationId xmlns:p14="http://schemas.microsoft.com/office/powerpoint/2010/main" val="4191712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Talk through the initial steps of resuscitation, may ask students to verbalize each step, minimally ask students questions on the screen.</a:t>
            </a:r>
          </a:p>
          <a:p>
            <a:r>
              <a:rPr lang="en-US" b="0" i="0" dirty="0"/>
              <a:t>Brachial pulse check</a:t>
            </a:r>
          </a:p>
          <a:p>
            <a:r>
              <a:rPr lang="en-US" b="0" i="0" dirty="0"/>
              <a:t>Compression/ventilation ratio of 15:2 with 2 rescuers (big difference from neonatal resuscitation – ratio for infants making the transition to life is 3:1)</a:t>
            </a:r>
          </a:p>
          <a:p>
            <a:r>
              <a:rPr lang="en-US" b="1" i="0" dirty="0"/>
              <a:t>What are the H’s and T’s?</a:t>
            </a:r>
          </a:p>
          <a:p>
            <a:r>
              <a:rPr lang="en-US" b="0" i="0" dirty="0"/>
              <a:t>Hypovolemia, hypoxia, hydrogen ion (acid-base), hypo/hyperkalemia, hypothermia</a:t>
            </a:r>
          </a:p>
          <a:p>
            <a:r>
              <a:rPr lang="en-US" b="0" i="0" dirty="0"/>
              <a:t>Tension pneumothorax, tamponade (cardiac), toxins/tablets, thrombosis (pulmonary embolism), thrombosis (coronary)</a:t>
            </a:r>
            <a:endParaRPr lang="en-US" b="1" dirty="0"/>
          </a:p>
          <a:p>
            <a:r>
              <a:rPr lang="en-US" b="1" dirty="0"/>
              <a:t>Your coworkers take over and you can go back to the patients waiting to be seen.</a:t>
            </a:r>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16</a:t>
            </a:fld>
            <a:endParaRPr lang="en-US"/>
          </a:p>
        </p:txBody>
      </p:sp>
    </p:spTree>
    <p:extLst>
      <p:ext uri="{BB962C8B-B14F-4D97-AF65-F5344CB8AC3E}">
        <p14:creationId xmlns:p14="http://schemas.microsoft.com/office/powerpoint/2010/main" val="3987832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recall, we had Sam the toddler who is attentive to surroundings, with rhinorrhea, a normal respiratory rate with no visible increased work of breathing, and flushed cheeks. </a:t>
            </a:r>
          </a:p>
          <a:p>
            <a:endParaRPr lang="en-US" b="1" dirty="0"/>
          </a:p>
          <a:p>
            <a:r>
              <a:rPr lang="en-US" b="1" dirty="0"/>
              <a:t>Jack the school-aged child is anxious and tripoding with a tight cough and baseline skin color.</a:t>
            </a:r>
          </a:p>
          <a:p>
            <a:endParaRPr lang="en-US" b="1" dirty="0">
              <a:cs typeface="Calibri"/>
            </a:endParaRPr>
          </a:p>
          <a:p>
            <a:r>
              <a:rPr lang="en-US" b="1" dirty="0">
                <a:cs typeface="Calibri"/>
              </a:rPr>
              <a:t>This is a more obvious decision. Just remember that not all “sickest” patients will present as dramatically as Jack. </a:t>
            </a:r>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17</a:t>
            </a:fld>
            <a:endParaRPr lang="en-US"/>
          </a:p>
        </p:txBody>
      </p:sp>
    </p:spTree>
    <p:extLst>
      <p:ext uri="{BB962C8B-B14F-4D97-AF65-F5344CB8AC3E}">
        <p14:creationId xmlns:p14="http://schemas.microsoft.com/office/powerpoint/2010/main" val="1813956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49"/>
            <a:ext cx="5486400" cy="46484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Now we will talk through the PNP, which you were introduced to in the pre-course module. Refer to your Pediatric Nursing Process for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What are we assessing for in each letter?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What interventions might be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1" dirty="0"/>
              <a:t>CLICK for criteria, one click per letter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t>These assessments and interventions are meant to identify and manage any life-threatening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926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r>
              <a:rPr lang="en-US" b="1" dirty="0"/>
              <a:t>F and G are adjuncts to the primary survey, H and I will help us complete a thorough assessment and identify all abnormalities that need to be addressed to determine what the patient needs for definitive stabilization.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What are we assessing for in each letter?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What interventions might be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t>CLICK for criteria, one click per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00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help us get to know each other, tell us who you are, and let us know if there is anything specific you are hoping to learn. We hope you are recharged by attending this class. What else do you do to recharge?  </a:t>
            </a:r>
          </a:p>
          <a:p>
            <a:r>
              <a:rPr lang="en-US" b="0" i="1" dirty="0"/>
              <a:t>Other instructors present can BRIEFLY introduce themselves. Learning from the experiences of others outside the patient care environment is a great way to professionally recharge. Additional “get to know you” questions or icebreakers may be used, but focus on what the learners will gain from participating. </a:t>
            </a:r>
          </a:p>
        </p:txBody>
      </p:sp>
      <p:sp>
        <p:nvSpPr>
          <p:cNvPr id="4" name="Slide Number Placeholder 3"/>
          <p:cNvSpPr>
            <a:spLocks noGrp="1"/>
          </p:cNvSpPr>
          <p:nvPr>
            <p:ph type="sldNum" sz="quarter" idx="5"/>
          </p:nvPr>
        </p:nvSpPr>
        <p:spPr/>
        <p:txBody>
          <a:bodyPr/>
          <a:lstStyle/>
          <a:p>
            <a:fld id="{5E8965D7-FFF8-2B41-80B4-167F87978D24}" type="slidenum">
              <a:rPr lang="en-US" smtClean="0"/>
              <a:t>2</a:t>
            </a:fld>
            <a:endParaRPr lang="en-US"/>
          </a:p>
        </p:txBody>
      </p:sp>
    </p:spTree>
    <p:extLst>
      <p:ext uri="{BB962C8B-B14F-4D97-AF65-F5344CB8AC3E}">
        <p14:creationId xmlns:p14="http://schemas.microsoft.com/office/powerpoint/2010/main" val="450743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A-I of the initial assessment happens pretty quickly. The J, for Just Keep Reevaluating, guides your care while the patient awaits disposition. If at any point the patient’s condition deteriorates, you may need to go back to the ABC’s.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Consider what was wrong, what we corrected, and what still needs to happen before the patient is admitted, transferred, or discharged.</a:t>
            </a:r>
          </a:p>
        </p:txBody>
      </p:sp>
      <p:sp>
        <p:nvSpPr>
          <p:cNvPr id="4" name="Slide Number Placeholder 3"/>
          <p:cNvSpPr>
            <a:spLocks noGrp="1"/>
          </p:cNvSpPr>
          <p:nvPr>
            <p:ph type="sldNum" sz="quarter" idx="5"/>
          </p:nvPr>
        </p:nvSpPr>
        <p:spPr/>
        <p:txBody>
          <a:bodyPr/>
          <a:lstStyle/>
          <a:p>
            <a:fld id="{5E8965D7-FFF8-2B41-80B4-167F87978D24}" type="slidenum">
              <a:rPr lang="en-US" smtClean="0"/>
              <a:t>20</a:t>
            </a:fld>
            <a:endParaRPr lang="en-US"/>
          </a:p>
        </p:txBody>
      </p:sp>
    </p:spTree>
    <p:extLst>
      <p:ext uri="{BB962C8B-B14F-4D97-AF65-F5344CB8AC3E}">
        <p14:creationId xmlns:p14="http://schemas.microsoft.com/office/powerpoint/2010/main" val="2036622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mnemonic you can use at the end of your PNP to tell the instructor what findings you will continue to evaluate while the patient is in your care. </a:t>
            </a:r>
          </a:p>
        </p:txBody>
      </p:sp>
      <p:sp>
        <p:nvSpPr>
          <p:cNvPr id="4" name="Slide Number Placeholder 3"/>
          <p:cNvSpPr>
            <a:spLocks noGrp="1"/>
          </p:cNvSpPr>
          <p:nvPr>
            <p:ph type="sldNum" sz="quarter" idx="5"/>
          </p:nvPr>
        </p:nvSpPr>
        <p:spPr/>
        <p:txBody>
          <a:bodyPr/>
          <a:lstStyle/>
          <a:p>
            <a:fld id="{5E8965D7-FFF8-2B41-80B4-167F87978D24}" type="slidenum">
              <a:rPr lang="en-US" smtClean="0"/>
              <a:t>21</a:t>
            </a:fld>
            <a:endParaRPr lang="en-US"/>
          </a:p>
        </p:txBody>
      </p:sp>
    </p:spTree>
    <p:extLst>
      <p:ext uri="{BB962C8B-B14F-4D97-AF65-F5344CB8AC3E}">
        <p14:creationId xmlns:p14="http://schemas.microsoft.com/office/powerpoint/2010/main" val="827430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Most of our primary survey is looking for and managing inadequate tissue perfusion. There are 4 main types of shock, although one type of shock has 3 different varieties. Form a group of no more than 4 learners and elect a spokesperson.</a:t>
            </a:r>
            <a:r>
              <a:rPr lang="en-US" dirty="0"/>
              <a:t> </a:t>
            </a:r>
            <a:r>
              <a:rPr lang="en-US" b="1" dirty="0"/>
              <a:t>Take no more than 10 minutes to discuss and write down your answers. </a:t>
            </a:r>
          </a:p>
          <a:p>
            <a:endParaRPr lang="en-US" i="1" dirty="0"/>
          </a:p>
          <a:p>
            <a:r>
              <a:rPr lang="en-US" i="1" dirty="0"/>
              <a:t>In groups of no more than 4, the students will use a blank piece of paper, whiteboard, or large sticky note to record answers. Discuss answers after 5-10 minutes (listen to students to see when conversation is straying and redirect if necessary). Refer to pages 101-111 of the provider manual</a:t>
            </a:r>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22</a:t>
            </a:fld>
            <a:endParaRPr lang="en-US"/>
          </a:p>
        </p:txBody>
      </p:sp>
    </p:spTree>
    <p:extLst>
      <p:ext uri="{BB962C8B-B14F-4D97-AF65-F5344CB8AC3E}">
        <p14:creationId xmlns:p14="http://schemas.microsoft.com/office/powerpoint/2010/main" val="3501716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initial assessment using the PNP will be reinforced in 8 teaching stations. Does anyone have any questions?</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369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the end of each group discussion, we are going to do something that promotes resilience in the face of any kind of stress. There are many examples that you can incorporate into your daily life. Some are physical, some are mental, and some are a combination of both. Participate to the extent you are comfortable. Closing your eyes and focusing on your breathing is always acceptable.</a:t>
            </a:r>
          </a:p>
          <a:p>
            <a:endParaRPr lang="en-US" b="1" dirty="0"/>
          </a:p>
          <a:p>
            <a:r>
              <a:rPr lang="en-US" b="1" dirty="0"/>
              <a:t>As we pull up the next presentation, please stand up. If you are not comfortable raising your arms or bending at the waist, inhale to the count of 4, hold your breath for another count of 4, and exhale for a count of 4. Pause for a count </a:t>
            </a:r>
            <a:r>
              <a:rPr lang="en-US" b="1"/>
              <a:t>of 4 before </a:t>
            </a:r>
            <a:r>
              <a:rPr lang="en-US" b="1" dirty="0"/>
              <a:t>your next breath in.</a:t>
            </a:r>
          </a:p>
          <a:p>
            <a:endParaRPr lang="en-US" b="1" dirty="0"/>
          </a:p>
          <a:p>
            <a:r>
              <a:rPr lang="en-US" b="1" dirty="0"/>
              <a:t>If you are comfortable raising your arms and bending at the waist, take a deep breath in while raising your arms over your head. Then let your arms drop and fold forward, letting your arms dangle as you exhale. Take a deep breath as you straighten out, raising your arms over your head again.</a:t>
            </a:r>
          </a:p>
        </p:txBody>
      </p:sp>
      <p:sp>
        <p:nvSpPr>
          <p:cNvPr id="4" name="Slide Number Placeholder 3"/>
          <p:cNvSpPr>
            <a:spLocks noGrp="1"/>
          </p:cNvSpPr>
          <p:nvPr>
            <p:ph type="sldNum" sz="quarter" idx="5"/>
          </p:nvPr>
        </p:nvSpPr>
        <p:spPr/>
        <p:txBody>
          <a:bodyPr/>
          <a:lstStyle/>
          <a:p>
            <a:fld id="{5E8965D7-FFF8-2B41-80B4-167F87978D24}" type="slidenum">
              <a:rPr lang="en-US" smtClean="0"/>
              <a:t>24</a:t>
            </a:fld>
            <a:endParaRPr lang="en-US"/>
          </a:p>
        </p:txBody>
      </p:sp>
    </p:spTree>
    <p:extLst>
      <p:ext uri="{BB962C8B-B14F-4D97-AF65-F5344CB8AC3E}">
        <p14:creationId xmlns:p14="http://schemas.microsoft.com/office/powerpoint/2010/main" val="27528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BOLD FONT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information or questions for instructors to read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Regular font – potential learner responses, not all inclusive, encourage participation by accepting a variety of responses and provide gentle redirection for incorrect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Italic font – animations, activity instructions, or instructor information, not intended to be read to the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pPr>
            <a:r>
              <a:rPr lang="en-US" b="1" dirty="0"/>
              <a:t>This discussion includes content from Chapter 4, Prioritization; Chapter 5, Initial Assessment; and Chapter 7, The Child in Need of Stabilization. </a:t>
            </a: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Objectives </a:t>
            </a:r>
          </a:p>
          <a:p>
            <a:r>
              <a:rPr lang="en-US" i="1" dirty="0"/>
              <a:t>Determine if a patient is sick, sicker, or sickest using the Pediatric Assessment Triangle (PAT).</a:t>
            </a:r>
          </a:p>
          <a:p>
            <a:r>
              <a:rPr lang="en-US" i="1" dirty="0"/>
              <a:t>Use the PAT and patient presentation to determine patient priority. </a:t>
            </a:r>
          </a:p>
          <a:p>
            <a:r>
              <a:rPr lang="en-US" i="1" dirty="0"/>
              <a:t>Verbalize the initial steps of pediatric advanced life support.</a:t>
            </a:r>
          </a:p>
          <a:p>
            <a:r>
              <a:rPr lang="en-US" i="1" dirty="0"/>
              <a:t>Identify the required skill step criteria for the Pediatric Nursing Process (PNP).</a:t>
            </a:r>
          </a:p>
          <a:p>
            <a:r>
              <a:rPr lang="en-US" i="1" dirty="0"/>
              <a:t>Correlate primary survey interventions with goal-directed therapy for inadequate tissue perfusion.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53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5" name="Rectangle 1">
            <a:extLst>
              <a:ext uri="{FF2B5EF4-FFF2-40B4-BE49-F238E27FC236}">
                <a16:creationId xmlns:a16="http://schemas.microsoft.com/office/drawing/2014/main" id="{5AA24DAC-05B6-4CBF-8E3E-03FE4E0C3B0B}"/>
              </a:ext>
            </a:extLst>
          </p:cNvPr>
          <p:cNvSpPr>
            <a:spLocks noGrp="1" noRot="1" noChangeAspect="1" noChangeArrowheads="1" noTextEdit="1"/>
          </p:cNvSpPr>
          <p:nvPr>
            <p:ph type="sldImg"/>
          </p:nvPr>
        </p:nvSpPr>
        <p:spPr>
          <a:xfrm>
            <a:off x="1371600" y="1143000"/>
            <a:ext cx="4121150" cy="3090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Text Box 2">
            <a:extLst>
              <a:ext uri="{FF2B5EF4-FFF2-40B4-BE49-F238E27FC236}">
                <a16:creationId xmlns:a16="http://schemas.microsoft.com/office/drawing/2014/main" id="{15E448B7-9749-467F-BA1F-BC077973972D}"/>
              </a:ext>
            </a:extLst>
          </p:cNvPr>
          <p:cNvSpPr>
            <a:spLocks noGrp="1" noChangeArrowheads="1"/>
          </p:cNvSpPr>
          <p:nvPr>
            <p:ph type="body" idx="1"/>
          </p:nvPr>
        </p:nvSpPr>
        <p:spPr>
          <a:xfrm>
            <a:off x="685800" y="4572000"/>
            <a:ext cx="5486400" cy="441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p>
            <a:pPr marL="0" marR="0" lvl="0" indent="0" algn="l" defTabSz="914400" rtl="0" eaLnBrk="1" fontAlgn="auto" latinLnBrk="0" hangingPunct="1">
              <a:lnSpc>
                <a:spcPct val="100000"/>
              </a:lnSpc>
              <a:spcBef>
                <a:spcPct val="0"/>
              </a:spcBef>
              <a:spcAft>
                <a:spcPts val="0"/>
              </a:spcAft>
              <a:buClrTx/>
              <a:buSz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pPr>
            <a:r>
              <a:rPr lang="en-US" altLang="en-US" b="1" dirty="0">
                <a:ea typeface="Microsoft YaHei" panose="020B0503020204020204" pitchFamily="34" charset="-122"/>
              </a:rPr>
              <a:t>We are going to learn how to apply the Pediatric Nursing Process (shortened to PNP) to help us prioritize our care.</a:t>
            </a:r>
          </a:p>
          <a:p>
            <a:pPr marL="0" marR="0" lvl="0" indent="0" algn="l" defTabSz="914400" rtl="0" eaLnBrk="1" fontAlgn="auto" latinLnBrk="0" hangingPunct="1">
              <a:lnSpc>
                <a:spcPct val="100000"/>
              </a:lnSpc>
              <a:spcBef>
                <a:spcPct val="0"/>
              </a:spcBef>
              <a:spcAft>
                <a:spcPts val="0"/>
              </a:spcAft>
              <a:buClrTx/>
              <a:buSz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pPr>
            <a:endParaRPr lang="en-US" altLang="en-US" b="1" dirty="0">
              <a:ea typeface="Microsoft YaHei" panose="020B0503020204020204" pitchFamily="34" charset="-122"/>
            </a:endParaRPr>
          </a:p>
          <a:p>
            <a:pPr marL="0" marR="0" lvl="0" indent="0" algn="l" defTabSz="914400" rtl="0" eaLnBrk="1" fontAlgn="auto" latinLnBrk="0" hangingPunct="1">
              <a:lnSpc>
                <a:spcPct val="100000"/>
              </a:lnSpc>
              <a:spcBef>
                <a:spcPct val="0"/>
              </a:spcBef>
              <a:spcAft>
                <a:spcPts val="0"/>
              </a:spcAft>
              <a:buClrTx/>
              <a:buSz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pPr>
            <a:r>
              <a:rPr lang="en-US" b="1" dirty="0"/>
              <a:t>Have your PNP for Students and provider manual available for reference throughout the class. The provider manual’s Appendix is another version of the PNP for Students. </a:t>
            </a:r>
          </a:p>
          <a:p>
            <a:pPr marL="0" marR="0" lvl="0" indent="0" algn="l" defTabSz="914400" rtl="0" eaLnBrk="1" fontAlgn="auto" latinLnBrk="0" hangingPunct="1">
              <a:lnSpc>
                <a:spcPct val="100000"/>
              </a:lnSpc>
              <a:spcBef>
                <a:spcPct val="0"/>
              </a:spcBef>
              <a:spcAft>
                <a:spcPts val="0"/>
              </a:spcAft>
              <a:buClrTx/>
              <a:buSz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pPr>
            <a:r>
              <a:rPr lang="en-US" b="1" dirty="0"/>
              <a:t> </a:t>
            </a:r>
          </a:p>
          <a:p>
            <a:pPr marL="0" marR="0" lvl="0" indent="0" algn="l" defTabSz="914400" rtl="0" eaLnBrk="1" fontAlgn="auto" latinLnBrk="0" hangingPunct="1">
              <a:lnSpc>
                <a:spcPct val="100000"/>
              </a:lnSpc>
              <a:spcBef>
                <a:spcPct val="0"/>
              </a:spcBef>
              <a:spcAft>
                <a:spcPts val="0"/>
              </a:spcAft>
              <a:buClrTx/>
              <a:buSz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pPr>
            <a:r>
              <a:rPr lang="en-US" altLang="en-US" b="1" dirty="0">
                <a:ea typeface="Microsoft YaHei" panose="020B0503020204020204" pitchFamily="34" charset="-122"/>
              </a:rPr>
              <a:t>Pediatric preparedness is explored at length in Chapter 2 of your provider manual. In the PNP, preparation includes donning PPE, recognizing other safety concerns, and gathering necessary equipment. You may consider mobilizing other resources depending on the child’s initial presentation or prehospital report. You will form a general impression using the PAT. If you notice unresponsiveness or apnea you may need to check a pulse while looking, listening and feeling for normal breathing to determine if you need to reprioritize to C-ABC and perform chest compressions. If you notice uncontrolled bleeding in the PAT, you will reprioritize by controlling it. Otherwise, you will move on to the primary survey.</a:t>
            </a:r>
          </a:p>
          <a:p>
            <a:pPr marL="0" marR="0" lvl="0" indent="0" algn="l" defTabSz="914400" rtl="0" eaLnBrk="1" fontAlgn="auto" latinLnBrk="0" hangingPunct="1">
              <a:lnSpc>
                <a:spcPct val="100000"/>
              </a:lnSpc>
              <a:spcBef>
                <a:spcPct val="0"/>
              </a:spcBef>
              <a:spcAft>
                <a:spcPts val="0"/>
              </a:spcAft>
              <a:buClrTx/>
              <a:buSz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pPr>
            <a:r>
              <a:rPr lang="en-US" altLang="en-US" b="1" dirty="0">
                <a:ea typeface="Microsoft YaHei" panose="020B0503020204020204" pitchFamily="34" charset="-122"/>
              </a:rPr>
              <a:t>Often, we need to determine which patient is the highest priority. Instead of performing the entire initial assessment, we will perform a rapid focused assessment and history to determine who needs to be seen first. </a:t>
            </a:r>
          </a:p>
          <a:p>
            <a:pPr marL="0" marR="0" lvl="0" indent="0" algn="l" defTabSz="914400" rtl="0" eaLnBrk="1" fontAlgn="auto" latinLnBrk="0" hangingPunct="1">
              <a:lnSpc>
                <a:spcPct val="100000"/>
              </a:lnSpc>
              <a:spcBef>
                <a:spcPct val="0"/>
              </a:spcBef>
              <a:spcAft>
                <a:spcPts val="0"/>
              </a:spcAft>
              <a:buClrTx/>
              <a:buSz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pPr>
            <a:endParaRPr lang="en-US" b="1" dirty="0"/>
          </a:p>
          <a:p>
            <a:pPr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altLang="en-US" b="1" dirty="0">
              <a:ea typeface="Microsoft YaHei"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3" name="Rectangle 1">
            <a:extLst>
              <a:ext uri="{FF2B5EF4-FFF2-40B4-BE49-F238E27FC236}">
                <a16:creationId xmlns:a16="http://schemas.microsoft.com/office/drawing/2014/main" id="{8B3374D2-44F5-433D-A310-FE7F1125653C}"/>
              </a:ext>
            </a:extLst>
          </p:cNvPr>
          <p:cNvSpPr>
            <a:spLocks noGrp="1" noRot="1" noChangeAspect="1" noChangeArrowheads="1" noTextEdit="1"/>
          </p:cNvSpPr>
          <p:nvPr>
            <p:ph type="sldImg"/>
          </p:nvPr>
        </p:nvSpPr>
        <p:spPr>
          <a:xfrm>
            <a:off x="1371600" y="1143000"/>
            <a:ext cx="41148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Text Box 2">
            <a:extLst>
              <a:ext uri="{FF2B5EF4-FFF2-40B4-BE49-F238E27FC236}">
                <a16:creationId xmlns:a16="http://schemas.microsoft.com/office/drawing/2014/main" id="{41E00A78-0494-4B5D-9880-F00CDDED2440}"/>
              </a:ext>
            </a:extLst>
          </p:cNvPr>
          <p:cNvSpPr>
            <a:spLocks noGrp="1" noChangeArrowheads="1"/>
          </p:cNvSpPr>
          <p:nvPr>
            <p:ph type="body" idx="1"/>
          </p:nvPr>
        </p:nvSpPr>
        <p:spPr>
          <a:xfrm>
            <a:off x="685800" y="4572000"/>
            <a:ext cx="5486400"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b="1" dirty="0">
                <a:latin typeface="Calibri" panose="020F0502020204030204" pitchFamily="34" charset="0"/>
                <a:ea typeface="Microsoft YaHei" panose="020B0503020204020204" pitchFamily="34" charset="-122"/>
                <a:cs typeface="Calibri" panose="020F0502020204030204" pitchFamily="34" charset="0"/>
              </a:rPr>
              <a:t>What did you learn about the PAT in the pre-course module?</a:t>
            </a:r>
          </a:p>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dirty="0">
                <a:latin typeface="Calibri" panose="020F0502020204030204" pitchFamily="34" charset="0"/>
                <a:ea typeface="Microsoft YaHei" panose="020B0503020204020204" pitchFamily="34" charset="-122"/>
                <a:cs typeface="Calibri" panose="020F0502020204030204" pitchFamily="34" charset="0"/>
              </a:rPr>
              <a:t>Based on visual and auditory cues</a:t>
            </a:r>
          </a:p>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dirty="0">
                <a:latin typeface="Calibri" panose="020F0502020204030204" pitchFamily="34" charset="0"/>
                <a:ea typeface="Microsoft YaHei" panose="020B0503020204020204" pitchFamily="34" charset="-122"/>
                <a:cs typeface="Calibri" panose="020F0502020204030204" pitchFamily="34" charset="0"/>
              </a:rPr>
              <a:t>Reliable tool for identifying acutely ill and injured infants and children</a:t>
            </a:r>
          </a:p>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dirty="0">
                <a:latin typeface="Calibri" panose="020F0502020204030204" pitchFamily="34" charset="0"/>
                <a:ea typeface="Microsoft YaHei" panose="020B0503020204020204" pitchFamily="34" charset="-122"/>
                <a:cs typeface="Calibri" panose="020F0502020204030204" pitchFamily="34" charset="0"/>
              </a:rPr>
              <a:t>Standardized method to evaluate physiological instability and set priorities</a:t>
            </a:r>
          </a:p>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dirty="0">
                <a:latin typeface="Calibri" panose="020F0502020204030204" pitchFamily="34" charset="0"/>
                <a:ea typeface="Microsoft YaHei" panose="020B0503020204020204" pitchFamily="34" charset="-122"/>
                <a:cs typeface="Calibri" panose="020F0502020204030204" pitchFamily="34" charset="0"/>
              </a:rPr>
              <a:t>Used with every pediatric encounter</a:t>
            </a:r>
          </a:p>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b="1" dirty="0">
                <a:latin typeface="Calibri" panose="020F0502020204030204" pitchFamily="34" charset="0"/>
                <a:ea typeface="Microsoft YaHei" panose="020B0503020204020204" pitchFamily="34" charset="-122"/>
                <a:cs typeface="Calibri" panose="020F0502020204030204" pitchFamily="34" charset="0"/>
              </a:rPr>
              <a:t>Now we will break down each part of the triangle. </a:t>
            </a:r>
          </a:p>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altLang="en-US" sz="2000" dirty="0">
              <a:latin typeface="Arial" panose="020B0604020202020204" pitchFamily="34" charset="0"/>
              <a:ea typeface="Microsoft YaHei" panose="020B0503020204020204" pitchFamily="34" charset="-122"/>
            </a:endParaRPr>
          </a:p>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altLang="en-US" sz="2000" dirty="0">
              <a:latin typeface="Arial" panose="020B0604020202020204" pitchFamily="34" charset="0"/>
              <a:ea typeface="Microsoft YaHei" panose="020B0503020204020204" pitchFamily="34" charset="-122"/>
            </a:endParaRPr>
          </a:p>
          <a:p>
            <a:pPr marL="215900" indent="-212725"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sz="2000" dirty="0">
                <a:latin typeface="Arial" panose="020B0604020202020204" pitchFamily="34" charset="0"/>
                <a:ea typeface="Microsoft YaHei" panose="020B0503020204020204" pitchFamily="34" charset="-122"/>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FBB90E5-2335-4AE8-8C56-ABF2392E454D}"/>
              </a:ext>
            </a:extLst>
          </p:cNvPr>
          <p:cNvSpPr>
            <a:spLocks noGrp="1" noRot="1" noChangeAspect="1" noChangeArrowheads="1" noTextEdit="1"/>
          </p:cNvSpPr>
          <p:nvPr>
            <p:ph type="sldImg"/>
          </p:nvPr>
        </p:nvSpPr>
        <p:spPr>
          <a:xfrm>
            <a:off x="1371600" y="1143000"/>
            <a:ext cx="4114800" cy="3086100"/>
          </a:xfrm>
          <a:prstGeom prst="rect">
            <a:avLst/>
          </a:prstGeom>
        </p:spPr>
      </p:sp>
      <p:sp>
        <p:nvSpPr>
          <p:cNvPr id="12291" name="Notes Placeholder 2">
            <a:extLst>
              <a:ext uri="{FF2B5EF4-FFF2-40B4-BE49-F238E27FC236}">
                <a16:creationId xmlns:a16="http://schemas.microsoft.com/office/drawing/2014/main" id="{B9029728-AFDF-4D38-A7EF-E18B8589313C}"/>
              </a:ext>
            </a:extLst>
          </p:cNvPr>
          <p:cNvSpPr>
            <a:spLocks noGrp="1" noChangeArrowheads="1"/>
          </p:cNvSpPr>
          <p:nvPr>
            <p:ph type="body" idx="1"/>
          </p:nvPr>
        </p:nvSpPr>
        <p:spPr>
          <a:xfrm>
            <a:off x="571500" y="4572000"/>
            <a:ext cx="5715000"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Does anyone remember the mnemonic for or components of general appearance? What does each letter stand for?</a:t>
            </a:r>
          </a:p>
          <a:p>
            <a:r>
              <a:rPr lang="en-US" altLang="en-US"/>
              <a:t>TICLS</a:t>
            </a:r>
          </a:p>
          <a:p>
            <a:pPr>
              <a:spcBef>
                <a:spcPts val="0"/>
              </a:spcBef>
            </a:pPr>
            <a:r>
              <a:rPr lang="en-US" altLang="en-US" i="1"/>
              <a:t>CLICK for answers</a:t>
            </a:r>
          </a:p>
          <a:p>
            <a:r>
              <a:rPr lang="en-US" altLang="en-US" b="1"/>
              <a:t>Give me some examples of a concerning finding in each component.</a:t>
            </a:r>
          </a:p>
          <a:p>
            <a:r>
              <a:rPr lang="en-US" altLang="en-US"/>
              <a:t>Limp, flaccid, decreased movement, no head control if over 3 months of age</a:t>
            </a:r>
          </a:p>
          <a:p>
            <a:r>
              <a:rPr lang="en-US" altLang="en-US"/>
              <a:t>Not drawn to sounds or people, not interested in toys or caregiver interaction, does not engage, listless, no response to movements or sounds</a:t>
            </a:r>
          </a:p>
          <a:p>
            <a:r>
              <a:rPr lang="en-US" altLang="en-US"/>
              <a:t>Not comforted easily with caregiver attention, familiar objects (toys, pacifier, blanket), or reassurance</a:t>
            </a:r>
          </a:p>
          <a:p>
            <a:r>
              <a:rPr lang="en-US" altLang="en-US"/>
              <a:t>Staring into space, unfocused</a:t>
            </a:r>
          </a:p>
          <a:p>
            <a:r>
              <a:rPr lang="en-US" altLang="en-US"/>
              <a:t>Weak cry or speaks with effort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3BEFEB7-B291-461E-91EB-C7AAE6CD5F1C}"/>
              </a:ext>
            </a:extLst>
          </p:cNvPr>
          <p:cNvSpPr>
            <a:spLocks noGrp="1" noRot="1" noChangeAspect="1" noChangeArrowheads="1" noTextEdit="1"/>
          </p:cNvSpPr>
          <p:nvPr>
            <p:ph type="sldImg"/>
          </p:nvPr>
        </p:nvSpPr>
        <p:spPr>
          <a:xfrm>
            <a:off x="1371600" y="1143000"/>
            <a:ext cx="4114800" cy="3086100"/>
          </a:xfrm>
          <a:prstGeom prst="rect">
            <a:avLst/>
          </a:prstGeom>
        </p:spPr>
      </p:sp>
      <p:sp>
        <p:nvSpPr>
          <p:cNvPr id="14339" name="Notes Placeholder 2">
            <a:extLst>
              <a:ext uri="{FF2B5EF4-FFF2-40B4-BE49-F238E27FC236}">
                <a16:creationId xmlns:a16="http://schemas.microsoft.com/office/drawing/2014/main" id="{C9C072ED-BED0-4424-8761-8C256E9A6BB4}"/>
              </a:ext>
            </a:extLst>
          </p:cNvPr>
          <p:cNvSpPr>
            <a:spLocks noGrp="1" noChangeArrowheads="1"/>
          </p:cNvSpPr>
          <p:nvPr>
            <p:ph type="body" idx="1"/>
          </p:nvPr>
        </p:nvSpPr>
        <p:spPr>
          <a:xfrm>
            <a:off x="571500" y="4572000"/>
            <a:ext cx="5715000"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Who can tell me some signs of increased work of breathing? Remember these are VISUAL or AUDITORY assessments only. </a:t>
            </a:r>
            <a:endParaRPr lang="en-US" altLang="en-US" dirty="0"/>
          </a:p>
          <a:p>
            <a:pPr>
              <a:spcBef>
                <a:spcPts val="0"/>
              </a:spcBef>
            </a:pPr>
            <a:r>
              <a:rPr lang="en-US" altLang="en-US" i="1" dirty="0"/>
              <a:t>CLICK for answers</a:t>
            </a:r>
          </a:p>
          <a:p>
            <a:r>
              <a:rPr lang="en-US" altLang="en-US" b="1" dirty="0"/>
              <a:t>What is the significance of these findings?</a:t>
            </a:r>
          </a:p>
          <a:p>
            <a:r>
              <a:rPr lang="en-US" altLang="en-US" dirty="0"/>
              <a:t>Indicate attempts to compensate for ineffective oxygenation, ventilation, or perfusion</a:t>
            </a:r>
          </a:p>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2FF4D33-7732-463C-9C89-6B3709EF2C13}"/>
              </a:ext>
            </a:extLst>
          </p:cNvPr>
          <p:cNvSpPr>
            <a:spLocks noGrp="1" noRot="1" noChangeAspect="1" noChangeArrowheads="1" noTextEdit="1"/>
          </p:cNvSpPr>
          <p:nvPr>
            <p:ph type="sldImg"/>
          </p:nvPr>
        </p:nvSpPr>
        <p:spPr>
          <a:xfrm>
            <a:off x="1371600" y="1143000"/>
            <a:ext cx="4114800" cy="3086100"/>
          </a:xfrm>
          <a:prstGeom prst="rect">
            <a:avLst/>
          </a:prstGeom>
        </p:spPr>
      </p:sp>
      <p:sp>
        <p:nvSpPr>
          <p:cNvPr id="16387" name="Notes Placeholder 2">
            <a:extLst>
              <a:ext uri="{FF2B5EF4-FFF2-40B4-BE49-F238E27FC236}">
                <a16:creationId xmlns:a16="http://schemas.microsoft.com/office/drawing/2014/main" id="{3B29DD7B-369F-4226-8B62-C9057DBC08E5}"/>
              </a:ext>
            </a:extLst>
          </p:cNvPr>
          <p:cNvSpPr>
            <a:spLocks noGrp="1" noChangeArrowheads="1"/>
          </p:cNvSpPr>
          <p:nvPr>
            <p:ph type="body" idx="1"/>
          </p:nvPr>
        </p:nvSpPr>
        <p:spPr>
          <a:xfrm>
            <a:off x="571500" y="4572000"/>
            <a:ext cx="5715000"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What are we looking for in circulation to the skin? Remember these are VISUAL assessments only. </a:t>
            </a:r>
          </a:p>
          <a:p>
            <a:pPr>
              <a:spcBef>
                <a:spcPts val="0"/>
              </a:spcBef>
            </a:pPr>
            <a:r>
              <a:rPr lang="en-US" altLang="en-US" i="1" dirty="0"/>
              <a:t>CLICK for answers</a:t>
            </a:r>
          </a:p>
          <a:p>
            <a:pPr>
              <a:spcBef>
                <a:spcPts val="0"/>
              </a:spcBef>
            </a:pPr>
            <a:r>
              <a:rPr lang="en-US" altLang="en-US" i="0" dirty="0"/>
              <a:t>Uncontrolled bleeding is an acceptable answer</a:t>
            </a:r>
          </a:p>
          <a:p>
            <a:pPr>
              <a:spcBef>
                <a:spcPts val="0"/>
              </a:spcBef>
            </a:pPr>
            <a:r>
              <a:rPr lang="en-US" altLang="en-US" b="1" dirty="0"/>
              <a:t>What causes mottling?</a:t>
            </a:r>
          </a:p>
          <a:p>
            <a:pPr>
              <a:spcBef>
                <a:spcPts val="0"/>
              </a:spcBef>
            </a:pPr>
            <a:r>
              <a:rPr lang="en-US" altLang="en-US" dirty="0"/>
              <a:t>Vasoconstriction, a compensatory mechanism for inadequate perfusion (shock)</a:t>
            </a:r>
          </a:p>
          <a:p>
            <a:pPr>
              <a:spcBef>
                <a:spcPts val="0"/>
              </a:spcBef>
            </a:pPr>
            <a:r>
              <a:rPr lang="en-US" altLang="en-US" b="1" dirty="0"/>
              <a:t>Other than compensation for shock, what can cause mottling?</a:t>
            </a:r>
          </a:p>
          <a:p>
            <a:pPr>
              <a:spcBef>
                <a:spcPts val="0"/>
              </a:spcBef>
            </a:pPr>
            <a:r>
              <a:rPr lang="en-US" altLang="en-US" dirty="0"/>
              <a:t>Cold, medications (albuterol, epinephrine)</a:t>
            </a:r>
          </a:p>
          <a:p>
            <a:pPr>
              <a:spcBef>
                <a:spcPts val="0"/>
              </a:spcBef>
            </a:pPr>
            <a:r>
              <a:rPr lang="en-US" altLang="en-US" b="1" dirty="0"/>
              <a:t>It is always safest to assume that mottling is due to inadequate perfusion until proven otherwise.</a:t>
            </a:r>
          </a:p>
          <a:p>
            <a:pPr>
              <a:spcBef>
                <a:spcPts val="0"/>
              </a:spcBef>
            </a:pPr>
            <a:r>
              <a:rPr lang="en-US" altLang="en-US" b="1" dirty="0"/>
              <a:t>What does cyanosis indicate?</a:t>
            </a:r>
          </a:p>
          <a:p>
            <a:pPr>
              <a:spcBef>
                <a:spcPts val="0"/>
              </a:spcBef>
            </a:pPr>
            <a:r>
              <a:rPr lang="en-US" altLang="en-US" dirty="0"/>
              <a:t>Significant hypoxia, considered a late and ominous sign of impending cardiopulmonary failure</a:t>
            </a:r>
          </a:p>
          <a:p>
            <a:endParaRPr lang="en-US" altLang="en-US" b="1" dirty="0"/>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3" name="Rectangle 1">
            <a:extLst>
              <a:ext uri="{FF2B5EF4-FFF2-40B4-BE49-F238E27FC236}">
                <a16:creationId xmlns:a16="http://schemas.microsoft.com/office/drawing/2014/main" id="{A94449A0-D0E8-449E-BB36-1DA4152807A0}"/>
              </a:ext>
            </a:extLst>
          </p:cNvPr>
          <p:cNvSpPr>
            <a:spLocks noGrp="1" noRot="1" noChangeAspect="1" noChangeArrowheads="1" noTextEdit="1"/>
          </p:cNvSpPr>
          <p:nvPr>
            <p:ph type="sldImg"/>
          </p:nvPr>
        </p:nvSpPr>
        <p:spPr>
          <a:xfrm>
            <a:off x="1371600" y="1143000"/>
            <a:ext cx="4121150" cy="3090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a:extLst>
              <a:ext uri="{FF2B5EF4-FFF2-40B4-BE49-F238E27FC236}">
                <a16:creationId xmlns:a16="http://schemas.microsoft.com/office/drawing/2014/main" id="{82F4B25C-87A5-4FCD-85BC-8A7B3CF76FDE}"/>
              </a:ext>
            </a:extLst>
          </p:cNvPr>
          <p:cNvSpPr>
            <a:spLocks noGrp="1" noChangeArrowheads="1"/>
          </p:cNvSpPr>
          <p:nvPr>
            <p:ph type="body" idx="1"/>
          </p:nvPr>
        </p:nvSpPr>
        <p:spPr>
          <a:xfrm>
            <a:off x="685800" y="4572000"/>
            <a:ext cx="5486400" cy="434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p>
            <a:pPr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b="1" dirty="0">
                <a:latin typeface="Calibri" panose="020F0502020204030204" pitchFamily="34" charset="0"/>
                <a:ea typeface="Microsoft YaHei" panose="020B0503020204020204" pitchFamily="34" charset="-122"/>
                <a:cs typeface="Calibri" panose="020F0502020204030204" pitchFamily="34" charset="0"/>
              </a:rPr>
              <a:t>When should you use the PAT?</a:t>
            </a:r>
          </a:p>
          <a:p>
            <a:pPr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dirty="0">
                <a:latin typeface="Calibri" panose="020F0502020204030204" pitchFamily="34" charset="0"/>
                <a:ea typeface="Microsoft YaHei" panose="020B0503020204020204" pitchFamily="34" charset="-122"/>
                <a:cs typeface="Calibri" panose="020F0502020204030204" pitchFamily="34" charset="0"/>
              </a:rPr>
              <a:t>EVERY time you see a pediatric patient. This is a quick assessment that can alert you to a change in patient condition just by peeking into the patient’s room. </a:t>
            </a:r>
          </a:p>
          <a:p>
            <a:pPr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b="1" dirty="0">
                <a:latin typeface="Calibri" panose="020F0502020204030204" pitchFamily="34" charset="0"/>
                <a:ea typeface="Microsoft YaHei" panose="020B0503020204020204" pitchFamily="34" charset="-122"/>
                <a:cs typeface="Calibri" panose="020F0502020204030204" pitchFamily="34" charset="0"/>
              </a:rPr>
              <a:t>PAT only generalizes patients into 3 categories: sick, sicker, sickest. Why are all emergency department patients at least “sick” even without abnormalities in the PAT?</a:t>
            </a:r>
          </a:p>
          <a:p>
            <a:pPr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dirty="0">
                <a:latin typeface="Calibri" panose="020F0502020204030204" pitchFamily="34" charset="0"/>
                <a:ea typeface="Microsoft YaHei" panose="020B0503020204020204" pitchFamily="34" charset="-122"/>
                <a:cs typeface="Calibri" panose="020F0502020204030204" pitchFamily="34" charset="0"/>
              </a:rPr>
              <a:t>The caregivers were concerned about something that prompted them to bring the child in for evaluation. </a:t>
            </a:r>
          </a:p>
          <a:p>
            <a:pPr eaLnBrk="1">
              <a:spcBef>
                <a:spcPct val="0"/>
              </a:spcBef>
              <a:buClrTx/>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b="1" dirty="0">
                <a:latin typeface="Calibri" panose="020F0502020204030204" pitchFamily="34" charset="0"/>
                <a:ea typeface="Microsoft YaHei" panose="020B0503020204020204" pitchFamily="34" charset="-122"/>
                <a:cs typeface="Calibri" panose="020F0502020204030204" pitchFamily="34" charset="0"/>
              </a:rPr>
              <a:t>This is NOT same as a triage acuity rating. However, it may indicate that the patient needs to be brought directly back to a room OR help determine which patients the triage nurse should evaluate first. </a:t>
            </a:r>
          </a:p>
          <a:p>
            <a:pPr eaLnBrk="1">
              <a:spcBef>
                <a:spcPct val="0"/>
              </a:spcBef>
              <a:buClrTx/>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altLang="en-US" b="1" dirty="0">
              <a:latin typeface="Calibri" panose="020F0502020204030204" pitchFamily="34" charset="0"/>
              <a:ea typeface="Microsoft YaHei" panose="020B0503020204020204" pitchFamily="34" charset="-122"/>
              <a:cs typeface="Calibri" panose="020F0502020204030204" pitchFamily="34" charset="0"/>
            </a:endParaRPr>
          </a:p>
          <a:p>
            <a:pPr eaLnBrk="1">
              <a:spcBef>
                <a:spcPct val="0"/>
              </a:spcBef>
              <a:buClrTx/>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altLang="en-US" b="1" dirty="0">
              <a:latin typeface="Calibri" panose="020F0502020204030204" pitchFamily="34" charset="0"/>
              <a:ea typeface="Microsoft YaHei" panose="020B0503020204020204" pitchFamily="34" charset="-122"/>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7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lvl1pPr>
              <a:defRPr sz="3600" b="1"/>
            </a:lvl1pPr>
          </a:lstStyle>
          <a:p>
            <a:r>
              <a:rPr lang="en-US"/>
              <a:t>Click to edit Master title style</a:t>
            </a:r>
          </a:p>
        </p:txBody>
      </p:sp>
      <p:sp>
        <p:nvSpPr>
          <p:cNvPr id="3" name="Content Placeholder 2"/>
          <p:cNvSpPr>
            <a:spLocks noGrp="1"/>
          </p:cNvSpPr>
          <p:nvPr>
            <p:ph idx="1"/>
          </p:nvPr>
        </p:nvSpPr>
        <p:spPr>
          <a:xfrm>
            <a:off x="628650" y="1010194"/>
            <a:ext cx="7886700" cy="489954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33516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31121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4400" b="1">
                <a:solidFill>
                  <a:srgbClr val="41BFB2"/>
                </a:solidFill>
                <a:latin typeface="+mn-lt"/>
              </a:defRPr>
            </a:lvl1pPr>
          </a:lstStyle>
          <a:p>
            <a:r>
              <a:rPr lang="en-US"/>
              <a:t>Click to edit Master title style</a:t>
            </a:r>
          </a:p>
        </p:txBody>
      </p:sp>
    </p:spTree>
    <p:extLst>
      <p:ext uri="{BB962C8B-B14F-4D97-AF65-F5344CB8AC3E}">
        <p14:creationId xmlns:p14="http://schemas.microsoft.com/office/powerpoint/2010/main" val="62913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4400" b="1">
                <a:solidFill>
                  <a:srgbClr val="41BFB2"/>
                </a:solidFill>
                <a:latin typeface="+mn-lt"/>
              </a:defRPr>
            </a:lvl1pPr>
          </a:lstStyle>
          <a:p>
            <a:r>
              <a:rPr lang="en-US"/>
              <a:t>Click to edit Master title style</a:t>
            </a:r>
          </a:p>
        </p:txBody>
      </p:sp>
    </p:spTree>
    <p:extLst>
      <p:ext uri="{BB962C8B-B14F-4D97-AF65-F5344CB8AC3E}">
        <p14:creationId xmlns:p14="http://schemas.microsoft.com/office/powerpoint/2010/main" val="291084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lvl1pPr>
              <a:defRPr sz="4000" b="1"/>
            </a:lvl1pPr>
          </a:lstStyle>
          <a:p>
            <a:r>
              <a:rPr lang="en-US"/>
              <a:t>Click to edit Master title style</a:t>
            </a:r>
          </a:p>
        </p:txBody>
      </p:sp>
      <p:sp>
        <p:nvSpPr>
          <p:cNvPr id="3" name="Content Placeholder 2"/>
          <p:cNvSpPr>
            <a:spLocks noGrp="1"/>
          </p:cNvSpPr>
          <p:nvPr>
            <p:ph idx="1"/>
          </p:nvPr>
        </p:nvSpPr>
        <p:spPr>
          <a:xfrm>
            <a:off x="628650" y="1010194"/>
            <a:ext cx="7886700" cy="48995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222889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101687"/>
            <a:ext cx="7886700" cy="50752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a:p>
        </p:txBody>
      </p:sp>
    </p:spTree>
    <p:custDataLst>
      <p:tags r:id="rId1"/>
    </p:custDataLst>
    <p:extLst>
      <p:ext uri="{BB962C8B-B14F-4D97-AF65-F5344CB8AC3E}">
        <p14:creationId xmlns:p14="http://schemas.microsoft.com/office/powerpoint/2010/main" val="3798091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5148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3200" b="1">
                <a:solidFill>
                  <a:srgbClr val="41BFB2"/>
                </a:solidFill>
                <a:latin typeface="+mn-lt"/>
              </a:defRPr>
            </a:lvl1pPr>
          </a:lstStyle>
          <a:p>
            <a:r>
              <a:rPr lang="en-US"/>
              <a:t>Click to edit Master title style</a:t>
            </a:r>
          </a:p>
        </p:txBody>
      </p:sp>
    </p:spTree>
    <p:custDataLst>
      <p:tags r:id="rId1"/>
    </p:custDataLst>
    <p:extLst>
      <p:ext uri="{BB962C8B-B14F-4D97-AF65-F5344CB8AC3E}">
        <p14:creationId xmlns:p14="http://schemas.microsoft.com/office/powerpoint/2010/main" val="1729829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image" Target="../media/image6.emf"/><Relationship Id="rId4"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F07780-B9A0-C94F-8EE1-35DD02C7D8DD}"/>
              </a:ext>
            </a:extLst>
          </p:cNvPr>
          <p:cNvSpPr/>
          <p:nvPr userDrawn="1"/>
        </p:nvSpPr>
        <p:spPr>
          <a:xfrm>
            <a:off x="0" y="1222883"/>
            <a:ext cx="9144000" cy="5635118"/>
          </a:xfrm>
          <a:prstGeom prst="rect">
            <a:avLst/>
          </a:prstGeom>
          <a:solidFill>
            <a:srgbClr val="96C13D"/>
          </a:solidFill>
          <a:ln w="12700">
            <a:miter lim="400000"/>
          </a:ln>
        </p:spPr>
        <p:txBody>
          <a:bodyPr lIns="34289" rIns="34289" anchor="ctr"/>
          <a:lstStyle/>
          <a:p>
            <a:endParaRPr sz="1350"/>
          </a:p>
        </p:txBody>
      </p:sp>
      <p:pic>
        <p:nvPicPr>
          <p:cNvPr id="6" name="enpcGraphic-01.png" descr="enpcGraphic-01.png">
            <a:extLst>
              <a:ext uri="{FF2B5EF4-FFF2-40B4-BE49-F238E27FC236}">
                <a16:creationId xmlns:a16="http://schemas.microsoft.com/office/drawing/2014/main" id="{BCEB974C-E36A-6148-A8E1-8867253EBD7F}"/>
              </a:ext>
            </a:extLst>
          </p:cNvPr>
          <p:cNvPicPr>
            <a:picLocks noChangeAspect="1"/>
          </p:cNvPicPr>
          <p:nvPr userDrawn="1"/>
        </p:nvPicPr>
        <p:blipFill>
          <a:blip r:embed="rId3"/>
          <a:stretch>
            <a:fillRect/>
          </a:stretch>
        </p:blipFill>
        <p:spPr>
          <a:xfrm>
            <a:off x="386341" y="-3180205"/>
            <a:ext cx="3414649" cy="9384139"/>
          </a:xfrm>
          <a:prstGeom prst="rect">
            <a:avLst/>
          </a:prstGeom>
          <a:ln w="12700">
            <a:miter lim="400000"/>
          </a:ln>
        </p:spPr>
      </p:pic>
      <p:pic>
        <p:nvPicPr>
          <p:cNvPr id="3" name="Picture 2">
            <a:extLst>
              <a:ext uri="{FF2B5EF4-FFF2-40B4-BE49-F238E27FC236}">
                <a16:creationId xmlns:a16="http://schemas.microsoft.com/office/drawing/2014/main" id="{D67CBD5F-1E58-C349-9C50-44A59ED4984D}"/>
              </a:ext>
            </a:extLst>
          </p:cNvPr>
          <p:cNvPicPr>
            <a:picLocks noChangeAspect="1"/>
          </p:cNvPicPr>
          <p:nvPr userDrawn="1"/>
        </p:nvPicPr>
        <p:blipFill>
          <a:blip r:embed="rId4"/>
          <a:stretch>
            <a:fillRect/>
          </a:stretch>
        </p:blipFill>
        <p:spPr>
          <a:xfrm>
            <a:off x="6779689" y="5340290"/>
            <a:ext cx="1633359" cy="938370"/>
          </a:xfrm>
          <a:prstGeom prst="rect">
            <a:avLst/>
          </a:prstGeom>
        </p:spPr>
      </p:pic>
      <p:pic>
        <p:nvPicPr>
          <p:cNvPr id="4" name="Picture 3">
            <a:extLst>
              <a:ext uri="{FF2B5EF4-FFF2-40B4-BE49-F238E27FC236}">
                <a16:creationId xmlns:a16="http://schemas.microsoft.com/office/drawing/2014/main" id="{FF0AD357-4BF0-D349-BACE-ED06047B190E}"/>
              </a:ext>
            </a:extLst>
          </p:cNvPr>
          <p:cNvPicPr>
            <a:picLocks noChangeAspect="1"/>
          </p:cNvPicPr>
          <p:nvPr userDrawn="1"/>
        </p:nvPicPr>
        <p:blipFill>
          <a:blip r:embed="rId5"/>
          <a:stretch>
            <a:fillRect/>
          </a:stretch>
        </p:blipFill>
        <p:spPr>
          <a:xfrm>
            <a:off x="3561502" y="2305089"/>
            <a:ext cx="4851546" cy="2247821"/>
          </a:xfrm>
          <a:prstGeom prst="rect">
            <a:avLst/>
          </a:prstGeom>
        </p:spPr>
      </p:pic>
    </p:spTree>
    <p:extLst>
      <p:ext uri="{BB962C8B-B14F-4D97-AF65-F5344CB8AC3E}">
        <p14:creationId xmlns:p14="http://schemas.microsoft.com/office/powerpoint/2010/main" val="92769545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3300" kern="1200">
          <a:solidFill>
            <a:srgbClr val="007A3D"/>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enpcGraphic-01.png" descr="enpcGraphic-01.png">
            <a:extLst>
              <a:ext uri="{FF2B5EF4-FFF2-40B4-BE49-F238E27FC236}">
                <a16:creationId xmlns:a16="http://schemas.microsoft.com/office/drawing/2014/main" id="{C1F062C4-E223-554D-9C52-181C031024BC}"/>
              </a:ext>
            </a:extLst>
          </p:cNvPr>
          <p:cNvPicPr>
            <a:picLocks noChangeAspect="1"/>
          </p:cNvPicPr>
          <p:nvPr userDrawn="1"/>
        </p:nvPicPr>
        <p:blipFill>
          <a:blip r:embed="rId4">
            <a:alphaModFix amt="70000"/>
          </a:blip>
          <a:stretch>
            <a:fillRect/>
          </a:stretch>
        </p:blipFill>
        <p:spPr>
          <a:xfrm rot="18900000">
            <a:off x="4643418" y="-3841560"/>
            <a:ext cx="3240780" cy="11875087"/>
          </a:xfrm>
          <a:prstGeom prst="rect">
            <a:avLst/>
          </a:prstGeom>
          <a:ln w="12700">
            <a:miter lim="400000"/>
          </a:ln>
        </p:spPr>
      </p:pic>
      <p:sp>
        <p:nvSpPr>
          <p:cNvPr id="7" name="Rectangle">
            <a:extLst>
              <a:ext uri="{FF2B5EF4-FFF2-40B4-BE49-F238E27FC236}">
                <a16:creationId xmlns:a16="http://schemas.microsoft.com/office/drawing/2014/main" id="{F3A6399C-717E-6345-8D4C-403D5A18E7AF}"/>
              </a:ext>
            </a:extLst>
          </p:cNvPr>
          <p:cNvSpPr/>
          <p:nvPr userDrawn="1"/>
        </p:nvSpPr>
        <p:spPr>
          <a:xfrm>
            <a:off x="0" y="0"/>
            <a:ext cx="9144000" cy="796580"/>
          </a:xfrm>
          <a:prstGeom prst="rect">
            <a:avLst/>
          </a:prstGeom>
          <a:solidFill>
            <a:srgbClr val="96C13D">
              <a:alpha val="80000"/>
            </a:srgbClr>
          </a:solidFill>
          <a:ln w="12700">
            <a:miter lim="400000"/>
          </a:ln>
        </p:spPr>
        <p:txBody>
          <a:bodyPr lIns="34289" rIns="34289" anchor="ctr"/>
          <a:lstStyle/>
          <a:p>
            <a:endParaRPr sz="1350"/>
          </a:p>
        </p:txBody>
      </p:sp>
      <p:sp>
        <p:nvSpPr>
          <p:cNvPr id="9" name="Rectangle">
            <a:extLst>
              <a:ext uri="{FF2B5EF4-FFF2-40B4-BE49-F238E27FC236}">
                <a16:creationId xmlns:a16="http://schemas.microsoft.com/office/drawing/2014/main" id="{83DBA2CE-30E0-0F41-A0F7-E417ACA80A93}"/>
              </a:ext>
            </a:extLst>
          </p:cNvPr>
          <p:cNvSpPr/>
          <p:nvPr userDrawn="1"/>
        </p:nvSpPr>
        <p:spPr>
          <a:xfrm>
            <a:off x="0" y="796579"/>
            <a:ext cx="9144000" cy="6067473"/>
          </a:xfrm>
          <a:prstGeom prst="rect">
            <a:avLst/>
          </a:prstGeom>
          <a:solidFill>
            <a:srgbClr val="FFFFFF">
              <a:alpha val="80000"/>
            </a:srgbClr>
          </a:solidFill>
          <a:ln w="12700">
            <a:miter lim="400000"/>
          </a:ln>
        </p:spPr>
        <p:txBody>
          <a:bodyPr lIns="34289" rIns="34289" anchor="ctr"/>
          <a:lstStyle/>
          <a:p>
            <a:endParaRPr sz="1350"/>
          </a:p>
        </p:txBody>
      </p:sp>
      <p:sp>
        <p:nvSpPr>
          <p:cNvPr id="10" name="Title Placeholder 1">
            <a:extLst>
              <a:ext uri="{FF2B5EF4-FFF2-40B4-BE49-F238E27FC236}">
                <a16:creationId xmlns:a16="http://schemas.microsoft.com/office/drawing/2014/main" id="{C677F6E8-094C-804A-B1E6-7F95D84CA6C2}"/>
              </a:ext>
            </a:extLst>
          </p:cNvPr>
          <p:cNvSpPr>
            <a:spLocks noGrp="1"/>
          </p:cNvSpPr>
          <p:nvPr>
            <p:ph type="title"/>
          </p:nvPr>
        </p:nvSpPr>
        <p:spPr>
          <a:xfrm>
            <a:off x="628650" y="203200"/>
            <a:ext cx="7886700" cy="593379"/>
          </a:xfrm>
          <a:prstGeom prst="rect">
            <a:avLst/>
          </a:prstGeom>
          <a:noFill/>
        </p:spPr>
        <p:txBody>
          <a:bodyPr vert="horz"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46731C26-00EE-614F-8A38-2D5C53005A9E}"/>
              </a:ext>
            </a:extLst>
          </p:cNvPr>
          <p:cNvSpPr>
            <a:spLocks noGrp="1"/>
          </p:cNvSpPr>
          <p:nvPr>
            <p:ph type="body" idx="1"/>
          </p:nvPr>
        </p:nvSpPr>
        <p:spPr>
          <a:xfrm>
            <a:off x="628650" y="999780"/>
            <a:ext cx="7886700" cy="53233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242923"/>
      </p:ext>
    </p:extLst>
  </p:cSld>
  <p:clrMap bg1="lt1" tx1="dk1" bg2="lt2" tx2="dk2" accent1="accent1" accent2="accent2" accent3="accent3" accent4="accent4" accent5="accent5" accent6="accent6" hlink="hlink" folHlink="folHlink"/>
  <p:sldLayoutIdLst>
    <p:sldLayoutId id="2147483693" r:id="rId1"/>
    <p:sldLayoutId id="2147483696" r:id="rId2"/>
  </p:sldLayoutIdLst>
  <p:txStyles>
    <p:title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35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npcGraphic-01.png" descr="enpcGraphic-01.png">
            <a:extLst>
              <a:ext uri="{FF2B5EF4-FFF2-40B4-BE49-F238E27FC236}">
                <a16:creationId xmlns:a16="http://schemas.microsoft.com/office/drawing/2014/main" id="{9AD22367-78B1-9B4E-ACBE-7E9836B5676D}"/>
              </a:ext>
            </a:extLst>
          </p:cNvPr>
          <p:cNvPicPr>
            <a:picLocks noChangeAspect="1"/>
          </p:cNvPicPr>
          <p:nvPr userDrawn="1"/>
        </p:nvPicPr>
        <p:blipFill>
          <a:blip r:embed="rId3">
            <a:alphaModFix amt="70000"/>
          </a:blip>
          <a:stretch>
            <a:fillRect/>
          </a:stretch>
        </p:blipFill>
        <p:spPr>
          <a:xfrm rot="18900000">
            <a:off x="4521104" y="-3867439"/>
            <a:ext cx="3240780" cy="11875087"/>
          </a:xfrm>
          <a:prstGeom prst="rect">
            <a:avLst/>
          </a:prstGeom>
          <a:ln w="12700">
            <a:miter lim="400000"/>
          </a:ln>
        </p:spPr>
      </p:pic>
      <p:sp>
        <p:nvSpPr>
          <p:cNvPr id="8" name="Rectangle">
            <a:extLst>
              <a:ext uri="{FF2B5EF4-FFF2-40B4-BE49-F238E27FC236}">
                <a16:creationId xmlns:a16="http://schemas.microsoft.com/office/drawing/2014/main" id="{59F1986E-8D6C-0942-8D57-375080CF14CA}"/>
              </a:ext>
            </a:extLst>
          </p:cNvPr>
          <p:cNvSpPr/>
          <p:nvPr userDrawn="1"/>
        </p:nvSpPr>
        <p:spPr>
          <a:xfrm>
            <a:off x="0" y="0"/>
            <a:ext cx="9144000" cy="6864057"/>
          </a:xfrm>
          <a:prstGeom prst="rect">
            <a:avLst/>
          </a:prstGeom>
          <a:solidFill>
            <a:srgbClr val="FFFFFF">
              <a:alpha val="80000"/>
            </a:srgbClr>
          </a:solidFill>
          <a:ln w="12700">
            <a:miter lim="400000"/>
          </a:ln>
        </p:spPr>
        <p:txBody>
          <a:bodyPr lIns="34289" rIns="34289" anchor="ctr"/>
          <a:lstStyle/>
          <a:p>
            <a:endParaRPr sz="1350"/>
          </a:p>
        </p:txBody>
      </p:sp>
      <p:pic>
        <p:nvPicPr>
          <p:cNvPr id="9" name="ENPC logo.png" descr="ENPC logo.png">
            <a:extLst>
              <a:ext uri="{FF2B5EF4-FFF2-40B4-BE49-F238E27FC236}">
                <a16:creationId xmlns:a16="http://schemas.microsoft.com/office/drawing/2014/main" id="{85EE5C89-E8CD-9A4B-94FB-51DD468D49C8}"/>
              </a:ext>
            </a:extLst>
          </p:cNvPr>
          <p:cNvPicPr>
            <a:picLocks noChangeAspect="1"/>
          </p:cNvPicPr>
          <p:nvPr userDrawn="1"/>
        </p:nvPicPr>
        <p:blipFill>
          <a:blip r:embed="rId4"/>
          <a:stretch>
            <a:fillRect/>
          </a:stretch>
        </p:blipFill>
        <p:spPr>
          <a:xfrm>
            <a:off x="6248630" y="6116621"/>
            <a:ext cx="1335461" cy="618602"/>
          </a:xfrm>
          <a:prstGeom prst="rect">
            <a:avLst/>
          </a:prstGeom>
          <a:ln w="12700">
            <a:miter lim="400000"/>
          </a:ln>
        </p:spPr>
      </p:pic>
      <p:sp>
        <p:nvSpPr>
          <p:cNvPr id="10" name="Line">
            <a:extLst>
              <a:ext uri="{FF2B5EF4-FFF2-40B4-BE49-F238E27FC236}">
                <a16:creationId xmlns:a16="http://schemas.microsoft.com/office/drawing/2014/main" id="{2B46AF19-D33D-7545-B6AC-E97D8AF4E75E}"/>
              </a:ext>
            </a:extLst>
          </p:cNvPr>
          <p:cNvSpPr/>
          <p:nvPr userDrawn="1"/>
        </p:nvSpPr>
        <p:spPr>
          <a:xfrm>
            <a:off x="-12700" y="6007100"/>
            <a:ext cx="9169400" cy="0"/>
          </a:xfrm>
          <a:prstGeom prst="line">
            <a:avLst/>
          </a:prstGeom>
          <a:ln w="12700">
            <a:solidFill>
              <a:srgbClr val="A7A7A7"/>
            </a:solidFill>
          </a:ln>
        </p:spPr>
        <p:txBody>
          <a:bodyPr lIns="45719" rIns="45719"/>
          <a:lstStyle/>
          <a:p>
            <a:endParaRPr/>
          </a:p>
        </p:txBody>
      </p:sp>
      <p:pic>
        <p:nvPicPr>
          <p:cNvPr id="12" name="Picture 11">
            <a:extLst>
              <a:ext uri="{FF2B5EF4-FFF2-40B4-BE49-F238E27FC236}">
                <a16:creationId xmlns:a16="http://schemas.microsoft.com/office/drawing/2014/main" id="{567D33B1-74AD-344E-B2BA-E2339989BB51}"/>
              </a:ext>
            </a:extLst>
          </p:cNvPr>
          <p:cNvPicPr>
            <a:picLocks noChangeAspect="1"/>
          </p:cNvPicPr>
          <p:nvPr userDrawn="1"/>
        </p:nvPicPr>
        <p:blipFill>
          <a:blip r:embed="rId5"/>
          <a:stretch>
            <a:fillRect/>
          </a:stretch>
        </p:blipFill>
        <p:spPr>
          <a:xfrm>
            <a:off x="7821315" y="6116621"/>
            <a:ext cx="1085461" cy="623601"/>
          </a:xfrm>
          <a:prstGeom prst="rect">
            <a:avLst/>
          </a:prstGeom>
        </p:spPr>
      </p:pic>
    </p:spTree>
    <p:extLst>
      <p:ext uri="{BB962C8B-B14F-4D97-AF65-F5344CB8AC3E}">
        <p14:creationId xmlns:p14="http://schemas.microsoft.com/office/powerpoint/2010/main" val="1434395749"/>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npcGraphic-01.png" descr="enpcGraphic-01.png">
            <a:extLst>
              <a:ext uri="{FF2B5EF4-FFF2-40B4-BE49-F238E27FC236}">
                <a16:creationId xmlns:a16="http://schemas.microsoft.com/office/drawing/2014/main" id="{9AD22367-78B1-9B4E-ACBE-7E9836B5676D}"/>
              </a:ext>
            </a:extLst>
          </p:cNvPr>
          <p:cNvPicPr>
            <a:picLocks noChangeAspect="1"/>
          </p:cNvPicPr>
          <p:nvPr userDrawn="1"/>
        </p:nvPicPr>
        <p:blipFill>
          <a:blip r:embed="rId3">
            <a:alphaModFix amt="70000"/>
          </a:blip>
          <a:stretch>
            <a:fillRect/>
          </a:stretch>
        </p:blipFill>
        <p:spPr>
          <a:xfrm rot="18900000">
            <a:off x="4521104" y="-3867439"/>
            <a:ext cx="3240780" cy="11875087"/>
          </a:xfrm>
          <a:prstGeom prst="rect">
            <a:avLst/>
          </a:prstGeom>
          <a:ln w="12700">
            <a:miter lim="400000"/>
          </a:ln>
        </p:spPr>
      </p:pic>
      <p:sp>
        <p:nvSpPr>
          <p:cNvPr id="8" name="Rectangle">
            <a:extLst>
              <a:ext uri="{FF2B5EF4-FFF2-40B4-BE49-F238E27FC236}">
                <a16:creationId xmlns:a16="http://schemas.microsoft.com/office/drawing/2014/main" id="{59F1986E-8D6C-0942-8D57-375080CF14CA}"/>
              </a:ext>
            </a:extLst>
          </p:cNvPr>
          <p:cNvSpPr/>
          <p:nvPr userDrawn="1"/>
        </p:nvSpPr>
        <p:spPr>
          <a:xfrm>
            <a:off x="0" y="0"/>
            <a:ext cx="9144000" cy="6864057"/>
          </a:xfrm>
          <a:prstGeom prst="rect">
            <a:avLst/>
          </a:prstGeom>
          <a:solidFill>
            <a:srgbClr val="FFFFFF">
              <a:alpha val="80000"/>
            </a:srgbClr>
          </a:solidFill>
          <a:ln w="12700">
            <a:miter lim="400000"/>
          </a:ln>
        </p:spPr>
        <p:txBody>
          <a:bodyPr lIns="34289" rIns="34289" anchor="ctr"/>
          <a:lstStyle/>
          <a:p>
            <a:endParaRPr sz="1350"/>
          </a:p>
        </p:txBody>
      </p:sp>
    </p:spTree>
    <p:extLst>
      <p:ext uri="{BB962C8B-B14F-4D97-AF65-F5344CB8AC3E}">
        <p14:creationId xmlns:p14="http://schemas.microsoft.com/office/powerpoint/2010/main" val="2658607074"/>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3A6399C-717E-6345-8D4C-403D5A18E7AF}"/>
              </a:ext>
            </a:extLst>
          </p:cNvPr>
          <p:cNvSpPr/>
          <p:nvPr/>
        </p:nvSpPr>
        <p:spPr>
          <a:xfrm>
            <a:off x="0" y="0"/>
            <a:ext cx="9144000" cy="796580"/>
          </a:xfrm>
          <a:prstGeom prst="rect">
            <a:avLst/>
          </a:prstGeom>
          <a:solidFill>
            <a:srgbClr val="96C13D"/>
          </a:solidFill>
          <a:ln w="12700">
            <a:miter lim="400000"/>
          </a:ln>
        </p:spPr>
        <p:txBody>
          <a:bodyPr lIns="34289" rIns="34289" anchor="ctr"/>
          <a:lstStyle/>
          <a:p>
            <a:endParaRPr sz="1350"/>
          </a:p>
        </p:txBody>
      </p:sp>
      <p:pic>
        <p:nvPicPr>
          <p:cNvPr id="8" name="enpcGraphic-01.png" descr="enpcGraphic-01.png">
            <a:extLst>
              <a:ext uri="{FF2B5EF4-FFF2-40B4-BE49-F238E27FC236}">
                <a16:creationId xmlns:a16="http://schemas.microsoft.com/office/drawing/2014/main" id="{C1F062C4-E223-554D-9C52-181C031024BC}"/>
              </a:ext>
            </a:extLst>
          </p:cNvPr>
          <p:cNvPicPr>
            <a:picLocks noChangeAspect="1"/>
          </p:cNvPicPr>
          <p:nvPr/>
        </p:nvPicPr>
        <p:blipFill>
          <a:blip r:embed="rId3">
            <a:alphaModFix amt="70000"/>
          </a:blip>
          <a:stretch>
            <a:fillRect/>
          </a:stretch>
        </p:blipFill>
        <p:spPr>
          <a:xfrm rot="18900000">
            <a:off x="4521104" y="-3867439"/>
            <a:ext cx="3240780" cy="11875087"/>
          </a:xfrm>
          <a:prstGeom prst="rect">
            <a:avLst/>
          </a:prstGeom>
          <a:ln w="12700">
            <a:miter lim="400000"/>
          </a:ln>
        </p:spPr>
      </p:pic>
      <p:sp>
        <p:nvSpPr>
          <p:cNvPr id="9" name="Rectangle">
            <a:extLst>
              <a:ext uri="{FF2B5EF4-FFF2-40B4-BE49-F238E27FC236}">
                <a16:creationId xmlns:a16="http://schemas.microsoft.com/office/drawing/2014/main" id="{83DBA2CE-30E0-0F41-A0F7-E417ACA80A93}"/>
              </a:ext>
            </a:extLst>
          </p:cNvPr>
          <p:cNvSpPr/>
          <p:nvPr/>
        </p:nvSpPr>
        <p:spPr>
          <a:xfrm>
            <a:off x="0" y="796584"/>
            <a:ext cx="9144000" cy="6067473"/>
          </a:xfrm>
          <a:prstGeom prst="rect">
            <a:avLst/>
          </a:prstGeom>
          <a:solidFill>
            <a:srgbClr val="FFFFFF">
              <a:alpha val="80000"/>
            </a:srgbClr>
          </a:solidFill>
          <a:ln w="12700">
            <a:miter lim="400000"/>
          </a:ln>
        </p:spPr>
        <p:txBody>
          <a:bodyPr lIns="34289" rIns="34289" anchor="ctr"/>
          <a:lstStyle/>
          <a:p>
            <a:endParaRPr sz="1350"/>
          </a:p>
        </p:txBody>
      </p:sp>
      <p:sp>
        <p:nvSpPr>
          <p:cNvPr id="10" name="Title Placeholder 1">
            <a:extLst>
              <a:ext uri="{FF2B5EF4-FFF2-40B4-BE49-F238E27FC236}">
                <a16:creationId xmlns:a16="http://schemas.microsoft.com/office/drawing/2014/main" id="{C677F6E8-094C-804A-B1E6-7F95D84CA6C2}"/>
              </a:ext>
            </a:extLst>
          </p:cNvPr>
          <p:cNvSpPr>
            <a:spLocks noGrp="1"/>
          </p:cNvSpPr>
          <p:nvPr>
            <p:ph type="title"/>
          </p:nvPr>
        </p:nvSpPr>
        <p:spPr>
          <a:xfrm>
            <a:off x="628650" y="203200"/>
            <a:ext cx="7886700" cy="593379"/>
          </a:xfrm>
          <a:prstGeom prst="rect">
            <a:avLst/>
          </a:prstGeom>
          <a:noFill/>
        </p:spPr>
        <p:txBody>
          <a:bodyPr vert="horz"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46731C26-00EE-614F-8A38-2D5C53005A9E}"/>
              </a:ext>
            </a:extLst>
          </p:cNvPr>
          <p:cNvSpPr>
            <a:spLocks noGrp="1"/>
          </p:cNvSpPr>
          <p:nvPr>
            <p:ph type="body" idx="1"/>
          </p:nvPr>
        </p:nvSpPr>
        <p:spPr>
          <a:xfrm>
            <a:off x="628650" y="999780"/>
            <a:ext cx="7886700" cy="489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Line">
            <a:extLst>
              <a:ext uri="{FF2B5EF4-FFF2-40B4-BE49-F238E27FC236}">
                <a16:creationId xmlns:a16="http://schemas.microsoft.com/office/drawing/2014/main" id="{12414E78-84F1-6C4C-83C4-18C3B0F8FDBD}"/>
              </a:ext>
            </a:extLst>
          </p:cNvPr>
          <p:cNvSpPr/>
          <p:nvPr/>
        </p:nvSpPr>
        <p:spPr>
          <a:xfrm>
            <a:off x="-12700" y="6007100"/>
            <a:ext cx="9169400" cy="0"/>
          </a:xfrm>
          <a:prstGeom prst="line">
            <a:avLst/>
          </a:prstGeom>
          <a:ln w="12700">
            <a:solidFill>
              <a:srgbClr val="A7A7A7"/>
            </a:solidFill>
          </a:ln>
        </p:spPr>
        <p:txBody>
          <a:bodyPr lIns="45719" rIns="45719"/>
          <a:lstStyle/>
          <a:p>
            <a:endParaRPr/>
          </a:p>
        </p:txBody>
      </p:sp>
      <p:pic>
        <p:nvPicPr>
          <p:cNvPr id="2" name="Picture 1">
            <a:extLst>
              <a:ext uri="{FF2B5EF4-FFF2-40B4-BE49-F238E27FC236}">
                <a16:creationId xmlns:a16="http://schemas.microsoft.com/office/drawing/2014/main" id="{2020CEFF-5656-D049-A358-1E73B09D5367}"/>
              </a:ext>
            </a:extLst>
          </p:cNvPr>
          <p:cNvPicPr>
            <a:picLocks noChangeAspect="1"/>
          </p:cNvPicPr>
          <p:nvPr/>
        </p:nvPicPr>
        <p:blipFill>
          <a:blip r:embed="rId4"/>
          <a:stretch>
            <a:fillRect/>
          </a:stretch>
        </p:blipFill>
        <p:spPr>
          <a:xfrm>
            <a:off x="7821315" y="6116621"/>
            <a:ext cx="1085461" cy="623601"/>
          </a:xfrm>
          <a:prstGeom prst="rect">
            <a:avLst/>
          </a:prstGeom>
        </p:spPr>
      </p:pic>
      <p:pic>
        <p:nvPicPr>
          <p:cNvPr id="3" name="Picture 2">
            <a:extLst>
              <a:ext uri="{FF2B5EF4-FFF2-40B4-BE49-F238E27FC236}">
                <a16:creationId xmlns:a16="http://schemas.microsoft.com/office/drawing/2014/main" id="{5BA36CE6-A18B-4D44-B11E-B9BD587F24EC}"/>
              </a:ext>
            </a:extLst>
          </p:cNvPr>
          <p:cNvPicPr>
            <a:picLocks noChangeAspect="1"/>
          </p:cNvPicPr>
          <p:nvPr/>
        </p:nvPicPr>
        <p:blipFill>
          <a:blip r:embed="rId5"/>
          <a:stretch>
            <a:fillRect/>
          </a:stretch>
        </p:blipFill>
        <p:spPr>
          <a:xfrm>
            <a:off x="6263808" y="6116621"/>
            <a:ext cx="1320283" cy="611714"/>
          </a:xfrm>
          <a:prstGeom prst="rect">
            <a:avLst/>
          </a:prstGeom>
        </p:spPr>
      </p:pic>
    </p:spTree>
    <p:extLst>
      <p:ext uri="{BB962C8B-B14F-4D97-AF65-F5344CB8AC3E}">
        <p14:creationId xmlns:p14="http://schemas.microsoft.com/office/powerpoint/2010/main" val="666824407"/>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3A6399C-717E-6345-8D4C-403D5A18E7AF}"/>
              </a:ext>
            </a:extLst>
          </p:cNvPr>
          <p:cNvSpPr/>
          <p:nvPr userDrawn="1"/>
        </p:nvSpPr>
        <p:spPr>
          <a:xfrm>
            <a:off x="0" y="0"/>
            <a:ext cx="9144000" cy="796580"/>
          </a:xfrm>
          <a:prstGeom prst="rect">
            <a:avLst/>
          </a:prstGeom>
          <a:solidFill>
            <a:srgbClr val="41BFB2"/>
          </a:solidFill>
          <a:ln w="12700">
            <a:miter lim="400000"/>
          </a:ln>
        </p:spPr>
        <p:txBody>
          <a:bodyPr lIns="34289" rIns="34289" anchor="ctr"/>
          <a:lstStyle/>
          <a:p>
            <a:endParaRPr sz="1350"/>
          </a:p>
        </p:txBody>
      </p:sp>
      <p:pic>
        <p:nvPicPr>
          <p:cNvPr id="8" name="enpcGraphic-01.png" descr="enpcGraphic-01.png">
            <a:extLst>
              <a:ext uri="{FF2B5EF4-FFF2-40B4-BE49-F238E27FC236}">
                <a16:creationId xmlns:a16="http://schemas.microsoft.com/office/drawing/2014/main" id="{C1F062C4-E223-554D-9C52-181C031024BC}"/>
              </a:ext>
            </a:extLst>
          </p:cNvPr>
          <p:cNvPicPr>
            <a:picLocks noChangeAspect="1"/>
          </p:cNvPicPr>
          <p:nvPr userDrawn="1"/>
        </p:nvPicPr>
        <p:blipFill>
          <a:blip r:embed="rId5">
            <a:alphaModFix amt="70000"/>
          </a:blip>
          <a:stretch>
            <a:fillRect/>
          </a:stretch>
        </p:blipFill>
        <p:spPr>
          <a:xfrm rot="18900000">
            <a:off x="4470305" y="-3867439"/>
            <a:ext cx="3240780" cy="11875087"/>
          </a:xfrm>
          <a:prstGeom prst="rect">
            <a:avLst/>
          </a:prstGeom>
          <a:ln w="12700">
            <a:miter lim="400000"/>
          </a:ln>
        </p:spPr>
      </p:pic>
      <p:sp>
        <p:nvSpPr>
          <p:cNvPr id="9" name="Rectangle">
            <a:extLst>
              <a:ext uri="{FF2B5EF4-FFF2-40B4-BE49-F238E27FC236}">
                <a16:creationId xmlns:a16="http://schemas.microsoft.com/office/drawing/2014/main" id="{83DBA2CE-30E0-0F41-A0F7-E417ACA80A93}"/>
              </a:ext>
            </a:extLst>
          </p:cNvPr>
          <p:cNvSpPr/>
          <p:nvPr userDrawn="1"/>
        </p:nvSpPr>
        <p:spPr>
          <a:xfrm>
            <a:off x="0" y="796584"/>
            <a:ext cx="9144000" cy="6067473"/>
          </a:xfrm>
          <a:prstGeom prst="rect">
            <a:avLst/>
          </a:prstGeom>
          <a:solidFill>
            <a:srgbClr val="FFFFFF">
              <a:alpha val="80000"/>
            </a:srgbClr>
          </a:solidFill>
          <a:ln w="12700">
            <a:miter lim="400000"/>
          </a:ln>
        </p:spPr>
        <p:txBody>
          <a:bodyPr lIns="34289" rIns="34289" anchor="ctr"/>
          <a:lstStyle/>
          <a:p>
            <a:endParaRPr sz="1350"/>
          </a:p>
        </p:txBody>
      </p:sp>
      <p:sp>
        <p:nvSpPr>
          <p:cNvPr id="10" name="Title Placeholder 1">
            <a:extLst>
              <a:ext uri="{FF2B5EF4-FFF2-40B4-BE49-F238E27FC236}">
                <a16:creationId xmlns:a16="http://schemas.microsoft.com/office/drawing/2014/main" id="{C677F6E8-094C-804A-B1E6-7F95D84CA6C2}"/>
              </a:ext>
            </a:extLst>
          </p:cNvPr>
          <p:cNvSpPr>
            <a:spLocks noGrp="1"/>
          </p:cNvSpPr>
          <p:nvPr>
            <p:ph type="title"/>
          </p:nvPr>
        </p:nvSpPr>
        <p:spPr>
          <a:xfrm>
            <a:off x="628650" y="182880"/>
            <a:ext cx="7886700" cy="593379"/>
          </a:xfrm>
          <a:prstGeom prst="rect">
            <a:avLst/>
          </a:prstGeom>
          <a:noFill/>
        </p:spPr>
        <p:txBody>
          <a:bodyPr vert="horz"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46731C26-00EE-614F-8A38-2D5C53005A9E}"/>
              </a:ext>
            </a:extLst>
          </p:cNvPr>
          <p:cNvSpPr>
            <a:spLocks noGrp="1"/>
          </p:cNvSpPr>
          <p:nvPr>
            <p:ph type="body" idx="1"/>
          </p:nvPr>
        </p:nvSpPr>
        <p:spPr>
          <a:xfrm>
            <a:off x="628650" y="1825631"/>
            <a:ext cx="7886700" cy="42066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ENPC logo.png" descr="ENPC logo.png">
            <a:extLst>
              <a:ext uri="{FF2B5EF4-FFF2-40B4-BE49-F238E27FC236}">
                <a16:creationId xmlns:a16="http://schemas.microsoft.com/office/drawing/2014/main" id="{C0F8C54C-B4E2-1240-97E3-7932D6FC8FFC}"/>
              </a:ext>
            </a:extLst>
          </p:cNvPr>
          <p:cNvPicPr>
            <a:picLocks noChangeAspect="1"/>
          </p:cNvPicPr>
          <p:nvPr userDrawn="1"/>
        </p:nvPicPr>
        <p:blipFill>
          <a:blip r:embed="rId6"/>
          <a:stretch>
            <a:fillRect/>
          </a:stretch>
        </p:blipFill>
        <p:spPr>
          <a:xfrm>
            <a:off x="6248630" y="6116621"/>
            <a:ext cx="1335461" cy="618602"/>
          </a:xfrm>
          <a:prstGeom prst="rect">
            <a:avLst/>
          </a:prstGeom>
          <a:ln w="12700">
            <a:miter lim="400000"/>
          </a:ln>
        </p:spPr>
      </p:pic>
      <p:sp>
        <p:nvSpPr>
          <p:cNvPr id="13" name="Line">
            <a:extLst>
              <a:ext uri="{FF2B5EF4-FFF2-40B4-BE49-F238E27FC236}">
                <a16:creationId xmlns:a16="http://schemas.microsoft.com/office/drawing/2014/main" id="{12414E78-84F1-6C4C-83C4-18C3B0F8FDBD}"/>
              </a:ext>
            </a:extLst>
          </p:cNvPr>
          <p:cNvSpPr/>
          <p:nvPr userDrawn="1"/>
        </p:nvSpPr>
        <p:spPr>
          <a:xfrm>
            <a:off x="-12700" y="6007100"/>
            <a:ext cx="9169400" cy="0"/>
          </a:xfrm>
          <a:prstGeom prst="line">
            <a:avLst/>
          </a:prstGeom>
          <a:ln w="12700">
            <a:solidFill>
              <a:srgbClr val="A7A7A7"/>
            </a:solidFill>
          </a:ln>
        </p:spPr>
        <p:txBody>
          <a:bodyPr lIns="45719" rIns="45719"/>
          <a:lstStyle/>
          <a:p>
            <a:endParaRPr/>
          </a:p>
        </p:txBody>
      </p:sp>
      <p:pic>
        <p:nvPicPr>
          <p:cNvPr id="14" name="Picture 13">
            <a:extLst>
              <a:ext uri="{FF2B5EF4-FFF2-40B4-BE49-F238E27FC236}">
                <a16:creationId xmlns:a16="http://schemas.microsoft.com/office/drawing/2014/main" id="{26787F49-8540-8143-8065-D0A8C93654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30839" y="6122836"/>
            <a:ext cx="1071204" cy="621298"/>
          </a:xfrm>
          <a:prstGeom prst="rect">
            <a:avLst/>
          </a:prstGeom>
        </p:spPr>
      </p:pic>
    </p:spTree>
    <p:extLst>
      <p:ext uri="{BB962C8B-B14F-4D97-AF65-F5344CB8AC3E}">
        <p14:creationId xmlns:p14="http://schemas.microsoft.com/office/powerpoint/2010/main" val="10649371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unsplash.com/s/photos/crying-child?utm_source=unsplash&amp;utm_medium=referral&amp;utm_content=creditCopyText" TargetMode="External"/><Relationship Id="rId5" Type="http://schemas.openxmlformats.org/officeDocument/2006/relationships/hyperlink" Target="https://unsplash.com/@kj2018?utm_source=unsplash&amp;utm_medium=referral&amp;utm_content=creditCopyText"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8.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up of standing people looking at whiteboard on classroom wall, man wearing glasses holding whiteboard marker and writing">
            <a:extLst>
              <a:ext uri="{FF2B5EF4-FFF2-40B4-BE49-F238E27FC236}">
                <a16:creationId xmlns:a16="http://schemas.microsoft.com/office/drawing/2014/main" id="{CD2777A5-AC6E-EF16-B482-EE22787891B1}"/>
              </a:ext>
            </a:extLst>
          </p:cNvPr>
          <p:cNvPicPr>
            <a:picLocks noChangeAspect="1"/>
          </p:cNvPicPr>
          <p:nvPr/>
        </p:nvPicPr>
        <p:blipFill rotWithShape="1">
          <a:blip r:embed="rId3"/>
          <a:srcRect t="599"/>
          <a:stretch/>
        </p:blipFill>
        <p:spPr>
          <a:xfrm>
            <a:off x="0" y="792480"/>
            <a:ext cx="9144000" cy="6065519"/>
          </a:xfrm>
          <a:prstGeom prst="rect">
            <a:avLst/>
          </a:prstGeom>
        </p:spPr>
      </p:pic>
      <p:sp>
        <p:nvSpPr>
          <p:cNvPr id="5" name="TextBox 4">
            <a:extLst>
              <a:ext uri="{FF2B5EF4-FFF2-40B4-BE49-F238E27FC236}">
                <a16:creationId xmlns:a16="http://schemas.microsoft.com/office/drawing/2014/main" id="{73653599-D3F5-690F-34D0-5EA3F50E73C0}"/>
              </a:ext>
            </a:extLst>
          </p:cNvPr>
          <p:cNvSpPr txBox="1"/>
          <p:nvPr/>
        </p:nvSpPr>
        <p:spPr>
          <a:xfrm>
            <a:off x="0" y="6702187"/>
            <a:ext cx="740818" cy="155813"/>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675" dirty="0">
                <a:solidFill>
                  <a:srgbClr val="002060"/>
                </a:solidFill>
              </a:rPr>
              <a:t>Office 365 stock</a:t>
            </a:r>
            <a:r>
              <a:rPr lang="en-US" sz="675" dirty="0">
                <a:solidFill>
                  <a:srgbClr val="002060"/>
                </a:solidFill>
                <a:cs typeface="Calibri"/>
              </a:rPr>
              <a:t>​</a:t>
            </a:r>
          </a:p>
        </p:txBody>
      </p:sp>
      <p:sp>
        <p:nvSpPr>
          <p:cNvPr id="6" name="Title 5">
            <a:extLst>
              <a:ext uri="{FF2B5EF4-FFF2-40B4-BE49-F238E27FC236}">
                <a16:creationId xmlns:a16="http://schemas.microsoft.com/office/drawing/2014/main" id="{7E3DF1D5-DDCC-FD26-2659-BD978BD55427}"/>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325226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0EB8-BE38-4122-B1B7-AB59298779B7}"/>
              </a:ext>
            </a:extLst>
          </p:cNvPr>
          <p:cNvSpPr>
            <a:spLocks noGrp="1"/>
          </p:cNvSpPr>
          <p:nvPr>
            <p:ph type="title"/>
          </p:nvPr>
        </p:nvSpPr>
        <p:spPr/>
        <p:txBody>
          <a:bodyPr/>
          <a:lstStyle/>
          <a:p>
            <a:r>
              <a:rPr lang="en-US"/>
              <a:t>“My stomach hurts.”</a:t>
            </a:r>
          </a:p>
        </p:txBody>
      </p:sp>
      <p:pic>
        <p:nvPicPr>
          <p:cNvPr id="12" name="Content Placeholder 11" descr="A picture containing person, blur&#10;&#10;Description automatically generated">
            <a:extLst>
              <a:ext uri="{FF2B5EF4-FFF2-40B4-BE49-F238E27FC236}">
                <a16:creationId xmlns:a16="http://schemas.microsoft.com/office/drawing/2014/main" id="{51F4D7BB-B9F1-263C-39CF-1D0C94E1856C}"/>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547736" y="785737"/>
            <a:ext cx="6072263" cy="6072263"/>
          </a:xfrm>
        </p:spPr>
      </p:pic>
      <p:sp>
        <p:nvSpPr>
          <p:cNvPr id="7" name="TextBox 6">
            <a:extLst>
              <a:ext uri="{FF2B5EF4-FFF2-40B4-BE49-F238E27FC236}">
                <a16:creationId xmlns:a16="http://schemas.microsoft.com/office/drawing/2014/main" id="{C5B3286B-9FD7-4D11-9BA2-E436D9A54FD8}"/>
              </a:ext>
            </a:extLst>
          </p:cNvPr>
          <p:cNvSpPr txBox="1"/>
          <p:nvPr/>
        </p:nvSpPr>
        <p:spPr>
          <a:xfrm>
            <a:off x="5088195" y="1262262"/>
            <a:ext cx="3882652" cy="1121462"/>
          </a:xfrm>
          <a:prstGeom prst="rect">
            <a:avLst/>
          </a:prstGeom>
          <a:noFill/>
        </p:spPr>
        <p:txBody>
          <a:bodyPr wrap="square" lIns="51435" tIns="25718" rIns="51435" bIns="25718" rtlCol="0" anchor="t">
            <a:spAutoFit/>
          </a:bodyPr>
          <a:lstStyle/>
          <a:p>
            <a:endParaRPr lang="en-US" sz="2800" dirty="0">
              <a:cs typeface="Calibri"/>
            </a:endParaRPr>
          </a:p>
          <a:p>
            <a:pPr marL="417910" lvl="1" indent="-160735">
              <a:buFont typeface="Arial" panose="020B0604020202020204" pitchFamily="34" charset="0"/>
              <a:buChar char="•"/>
            </a:pPr>
            <a:endParaRPr lang="en-US" sz="2800" dirty="0">
              <a:cs typeface="Calibri"/>
            </a:endParaRPr>
          </a:p>
          <a:p>
            <a:pPr marL="417910" lvl="1" indent="-160735">
              <a:buFont typeface="Arial" panose="020B0604020202020204" pitchFamily="34" charset="0"/>
              <a:buChar char="•"/>
            </a:pPr>
            <a:endParaRPr lang="en-US" sz="1350" dirty="0">
              <a:cs typeface="Calibri"/>
            </a:endParaRPr>
          </a:p>
        </p:txBody>
      </p:sp>
      <p:sp>
        <p:nvSpPr>
          <p:cNvPr id="3" name="TextBox 2">
            <a:extLst>
              <a:ext uri="{FF2B5EF4-FFF2-40B4-BE49-F238E27FC236}">
                <a16:creationId xmlns:a16="http://schemas.microsoft.com/office/drawing/2014/main" id="{21899A53-3E1B-E547-14A2-B2675B980789}"/>
              </a:ext>
            </a:extLst>
          </p:cNvPr>
          <p:cNvSpPr txBox="1"/>
          <p:nvPr/>
        </p:nvSpPr>
        <p:spPr>
          <a:xfrm>
            <a:off x="0" y="6675120"/>
            <a:ext cx="924905" cy="242440"/>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563"/>
              <a:t>Photo by </a:t>
            </a:r>
            <a:r>
              <a:rPr lang="en-US" sz="563">
                <a:hlinkClick r:id="rId5">
                  <a:extLst>
                    <a:ext uri="{A12FA001-AC4F-418D-AE19-62706E023703}">
                      <ahyp:hlinkClr xmlns:ahyp="http://schemas.microsoft.com/office/drawing/2018/hyperlinkcolor" val="tx"/>
                    </a:ext>
                  </a:extLst>
                </a:hlinkClick>
              </a:rPr>
              <a:t>Kat J</a:t>
            </a:r>
            <a:r>
              <a:rPr lang="en-US" sz="563"/>
              <a:t> on </a:t>
            </a:r>
            <a:r>
              <a:rPr lang="en-US" sz="563" err="1">
                <a:hlinkClick r:id="rId6">
                  <a:extLst>
                    <a:ext uri="{A12FA001-AC4F-418D-AE19-62706E023703}">
                      <ahyp:hlinkClr xmlns:ahyp="http://schemas.microsoft.com/office/drawing/2018/hyperlinkcolor" val="tx"/>
                    </a:ext>
                  </a:extLst>
                </a:hlinkClick>
              </a:rPr>
              <a:t>Unsplash</a:t>
            </a:r>
            <a:r>
              <a:rPr lang="en-US" sz="563"/>
              <a:t> </a:t>
            </a:r>
          </a:p>
          <a:p>
            <a:pPr algn="l"/>
            <a:endParaRPr lang="en-US" sz="675">
              <a:solidFill>
                <a:srgbClr val="002060"/>
              </a:solidFill>
            </a:endParaRPr>
          </a:p>
        </p:txBody>
      </p:sp>
    </p:spTree>
    <p:extLst>
      <p:ext uri="{BB962C8B-B14F-4D97-AF65-F5344CB8AC3E}">
        <p14:creationId xmlns:p14="http://schemas.microsoft.com/office/powerpoint/2010/main" val="227054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869C-1C1C-4156-A2A0-EA3E97939B56}"/>
              </a:ext>
            </a:extLst>
          </p:cNvPr>
          <p:cNvSpPr>
            <a:spLocks noGrp="1"/>
          </p:cNvSpPr>
          <p:nvPr>
            <p:ph type="title"/>
          </p:nvPr>
        </p:nvSpPr>
        <p:spPr/>
        <p:txBody>
          <a:bodyPr/>
          <a:lstStyle/>
          <a:p>
            <a:r>
              <a:rPr lang="en-US"/>
              <a:t>“Doesn’t feel good.”</a:t>
            </a:r>
          </a:p>
        </p:txBody>
      </p:sp>
      <p:pic>
        <p:nvPicPr>
          <p:cNvPr id="7" name="Picture 6">
            <a:extLst>
              <a:ext uri="{FF2B5EF4-FFF2-40B4-BE49-F238E27FC236}">
                <a16:creationId xmlns:a16="http://schemas.microsoft.com/office/drawing/2014/main" id="{96701181-ED5D-4B18-B19F-EA33C08EF321}"/>
              </a:ext>
            </a:extLst>
          </p:cNvPr>
          <p:cNvPicPr>
            <a:picLocks noChangeAspect="1"/>
          </p:cNvPicPr>
          <p:nvPr/>
        </p:nvPicPr>
        <p:blipFill rotWithShape="1">
          <a:blip r:embed="rId3"/>
          <a:srcRect t="6725" r="3367"/>
          <a:stretch/>
        </p:blipFill>
        <p:spPr>
          <a:xfrm>
            <a:off x="-1" y="792481"/>
            <a:ext cx="9144001" cy="6065519"/>
          </a:xfrm>
          <a:prstGeom prst="rect">
            <a:avLst/>
          </a:prstGeom>
        </p:spPr>
      </p:pic>
    </p:spTree>
    <p:extLst>
      <p:ext uri="{BB962C8B-B14F-4D97-AF65-F5344CB8AC3E}">
        <p14:creationId xmlns:p14="http://schemas.microsoft.com/office/powerpoint/2010/main" val="2363867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90E47-75AB-4415-96A1-123B898E3FFD}"/>
              </a:ext>
            </a:extLst>
          </p:cNvPr>
          <p:cNvSpPr>
            <a:spLocks noGrp="1"/>
          </p:cNvSpPr>
          <p:nvPr>
            <p:ph type="title"/>
          </p:nvPr>
        </p:nvSpPr>
        <p:spPr/>
        <p:txBody>
          <a:bodyPr/>
          <a:lstStyle/>
          <a:p>
            <a:r>
              <a:rPr lang="en-US"/>
              <a:t>“Out of control”</a:t>
            </a:r>
          </a:p>
        </p:txBody>
      </p:sp>
      <p:sp>
        <p:nvSpPr>
          <p:cNvPr id="11" name="TextBox 10">
            <a:extLst>
              <a:ext uri="{FF2B5EF4-FFF2-40B4-BE49-F238E27FC236}">
                <a16:creationId xmlns:a16="http://schemas.microsoft.com/office/drawing/2014/main" id="{9914D285-D2B5-5E0C-9388-DD0C0479EA96}"/>
              </a:ext>
            </a:extLst>
          </p:cNvPr>
          <p:cNvSpPr txBox="1"/>
          <p:nvPr/>
        </p:nvSpPr>
        <p:spPr>
          <a:xfrm>
            <a:off x="3746497" y="4181772"/>
            <a:ext cx="948093" cy="147221"/>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619">
                <a:solidFill>
                  <a:schemeClr val="bg1"/>
                </a:solidFill>
                <a:cs typeface="Calibri"/>
              </a:rPr>
              <a:t>Office 365 stock</a:t>
            </a:r>
          </a:p>
        </p:txBody>
      </p:sp>
      <p:pic>
        <p:nvPicPr>
          <p:cNvPr id="8" name="Picture 7">
            <a:extLst>
              <a:ext uri="{FF2B5EF4-FFF2-40B4-BE49-F238E27FC236}">
                <a16:creationId xmlns:a16="http://schemas.microsoft.com/office/drawing/2014/main" id="{888E812E-E756-6CCB-338A-1DF082EC770C}"/>
              </a:ext>
            </a:extLst>
          </p:cNvPr>
          <p:cNvPicPr>
            <a:picLocks noChangeAspect="1"/>
          </p:cNvPicPr>
          <p:nvPr/>
        </p:nvPicPr>
        <p:blipFill rotWithShape="1">
          <a:blip r:embed="rId3"/>
          <a:srcRect l="6732" r="7414"/>
          <a:stretch/>
        </p:blipFill>
        <p:spPr>
          <a:xfrm>
            <a:off x="0" y="792481"/>
            <a:ext cx="9144000" cy="6065519"/>
          </a:xfrm>
          <a:prstGeom prst="rect">
            <a:avLst/>
          </a:prstGeom>
        </p:spPr>
      </p:pic>
    </p:spTree>
    <p:extLst>
      <p:ext uri="{BB962C8B-B14F-4D97-AF65-F5344CB8AC3E}">
        <p14:creationId xmlns:p14="http://schemas.microsoft.com/office/powerpoint/2010/main" val="2586685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81E25E-3058-FD56-DD06-8128DF457589}"/>
              </a:ext>
            </a:extLst>
          </p:cNvPr>
          <p:cNvSpPr txBox="1">
            <a:spLocks/>
          </p:cNvSpPr>
          <p:nvPr/>
        </p:nvSpPr>
        <p:spPr>
          <a:xfrm>
            <a:off x="3522226" y="1152693"/>
            <a:ext cx="2129589" cy="947069"/>
          </a:xfrm>
          <a:prstGeom prst="rect">
            <a:avLst/>
          </a:prstGeom>
        </p:spPr>
        <p:txBody>
          <a:bodyPr anchor="ctr" anchorCtr="0"/>
          <a:lstStyle>
            <a:lvl1pPr algn="ctr" defTabSz="914400" rtl="0" eaLnBrk="1" latinLnBrk="0" hangingPunct="1">
              <a:lnSpc>
                <a:spcPct val="90000"/>
              </a:lnSpc>
              <a:spcBef>
                <a:spcPct val="0"/>
              </a:spcBef>
              <a:buNone/>
              <a:defRPr sz="4400" b="1" kern="1200">
                <a:solidFill>
                  <a:srgbClr val="41BFB2"/>
                </a:solidFill>
                <a:latin typeface="+mn-lt"/>
                <a:ea typeface="+mj-ea"/>
                <a:cs typeface="+mj-cs"/>
              </a:defRPr>
            </a:lvl1pPr>
          </a:lstStyle>
          <a:p>
            <a:r>
              <a:rPr lang="en-US" dirty="0"/>
              <a:t>Sam  </a:t>
            </a:r>
          </a:p>
        </p:txBody>
      </p:sp>
      <p:sp>
        <p:nvSpPr>
          <p:cNvPr id="4" name="Title 1">
            <a:extLst>
              <a:ext uri="{FF2B5EF4-FFF2-40B4-BE49-F238E27FC236}">
                <a16:creationId xmlns:a16="http://schemas.microsoft.com/office/drawing/2014/main" id="{BC7D8C75-BBA2-796F-6B4A-A9F04849F78D}"/>
              </a:ext>
            </a:extLst>
          </p:cNvPr>
          <p:cNvSpPr txBox="1">
            <a:spLocks/>
          </p:cNvSpPr>
          <p:nvPr/>
        </p:nvSpPr>
        <p:spPr>
          <a:xfrm>
            <a:off x="5831920" y="1152693"/>
            <a:ext cx="3164304" cy="947069"/>
          </a:xfrm>
          <a:prstGeom prst="rect">
            <a:avLst/>
          </a:prstGeom>
        </p:spPr>
        <p:txBody>
          <a:bodyPr anchor="ctr" anchorCtr="0"/>
          <a:lstStyle>
            <a:lvl1pPr algn="ctr" defTabSz="914400" rtl="0" eaLnBrk="1" latinLnBrk="0" hangingPunct="1">
              <a:lnSpc>
                <a:spcPct val="90000"/>
              </a:lnSpc>
              <a:spcBef>
                <a:spcPct val="0"/>
              </a:spcBef>
              <a:buNone/>
              <a:defRPr sz="4400" b="1" kern="1200">
                <a:solidFill>
                  <a:srgbClr val="41BFB2"/>
                </a:solidFill>
                <a:latin typeface="+mn-lt"/>
                <a:ea typeface="+mj-ea"/>
                <a:cs typeface="+mj-cs"/>
              </a:defRPr>
            </a:lvl1pPr>
          </a:lstStyle>
          <a:p>
            <a:r>
              <a:rPr lang="en-US" dirty="0"/>
              <a:t>Jack  </a:t>
            </a:r>
          </a:p>
        </p:txBody>
      </p:sp>
      <p:sp>
        <p:nvSpPr>
          <p:cNvPr id="7" name="Title 1">
            <a:extLst>
              <a:ext uri="{FF2B5EF4-FFF2-40B4-BE49-F238E27FC236}">
                <a16:creationId xmlns:a16="http://schemas.microsoft.com/office/drawing/2014/main" id="{18276D8F-E438-2E7C-3EF2-19C1534DAFC6}"/>
              </a:ext>
            </a:extLst>
          </p:cNvPr>
          <p:cNvSpPr txBox="1">
            <a:spLocks/>
          </p:cNvSpPr>
          <p:nvPr/>
        </p:nvSpPr>
        <p:spPr>
          <a:xfrm>
            <a:off x="741949" y="1152694"/>
            <a:ext cx="2129589" cy="947069"/>
          </a:xfrm>
          <a:prstGeom prst="rect">
            <a:avLst/>
          </a:prstGeom>
        </p:spPr>
        <p:txBody>
          <a:bodyPr anchor="ctr" anchorCtr="0"/>
          <a:lstStyle>
            <a:lvl1pPr algn="ctr" defTabSz="914400" rtl="0" eaLnBrk="1" latinLnBrk="0" hangingPunct="1">
              <a:lnSpc>
                <a:spcPct val="90000"/>
              </a:lnSpc>
              <a:spcBef>
                <a:spcPct val="0"/>
              </a:spcBef>
              <a:buNone/>
              <a:defRPr sz="4400" b="1" kern="1200">
                <a:solidFill>
                  <a:srgbClr val="41BFB2"/>
                </a:solidFill>
                <a:latin typeface="+mn-lt"/>
                <a:ea typeface="+mj-ea"/>
                <a:cs typeface="+mj-cs"/>
              </a:defRPr>
            </a:lvl1pPr>
          </a:lstStyle>
          <a:p>
            <a:r>
              <a:rPr lang="en-US" dirty="0"/>
              <a:t>Maggie  </a:t>
            </a:r>
          </a:p>
        </p:txBody>
      </p:sp>
      <p:pic>
        <p:nvPicPr>
          <p:cNvPr id="8" name="Picture 7">
            <a:extLst>
              <a:ext uri="{FF2B5EF4-FFF2-40B4-BE49-F238E27FC236}">
                <a16:creationId xmlns:a16="http://schemas.microsoft.com/office/drawing/2014/main" id="{8828CAC2-FF6F-45E0-A3A8-52DAD16F2178}"/>
              </a:ext>
            </a:extLst>
          </p:cNvPr>
          <p:cNvPicPr>
            <a:picLocks noChangeAspect="1"/>
          </p:cNvPicPr>
          <p:nvPr/>
        </p:nvPicPr>
        <p:blipFill>
          <a:blip r:embed="rId3"/>
          <a:srcRect/>
          <a:stretch/>
        </p:blipFill>
        <p:spPr>
          <a:xfrm>
            <a:off x="3342121" y="2080827"/>
            <a:ext cx="2866038" cy="2657476"/>
          </a:xfrm>
          <a:prstGeom prst="rect">
            <a:avLst/>
          </a:prstGeom>
          <a:ln>
            <a:noFill/>
          </a:ln>
          <a:effectLst>
            <a:softEdge rad="112500"/>
          </a:effectLst>
        </p:spPr>
      </p:pic>
      <p:pic>
        <p:nvPicPr>
          <p:cNvPr id="13" name="Picture 12">
            <a:extLst>
              <a:ext uri="{FF2B5EF4-FFF2-40B4-BE49-F238E27FC236}">
                <a16:creationId xmlns:a16="http://schemas.microsoft.com/office/drawing/2014/main" id="{BBCF17F5-71C6-E390-A923-1FB9823FD439}"/>
              </a:ext>
            </a:extLst>
          </p:cNvPr>
          <p:cNvPicPr>
            <a:picLocks noChangeAspect="1"/>
          </p:cNvPicPr>
          <p:nvPr/>
        </p:nvPicPr>
        <p:blipFill rotWithShape="1">
          <a:blip r:embed="rId4"/>
          <a:srcRect l="13675" t="24296" r="15932" b="24296"/>
          <a:stretch/>
        </p:blipFill>
        <p:spPr>
          <a:xfrm>
            <a:off x="369887" y="2044229"/>
            <a:ext cx="2789902" cy="2713009"/>
          </a:xfrm>
          <a:prstGeom prst="rect">
            <a:avLst/>
          </a:prstGeom>
          <a:ln>
            <a:noFill/>
          </a:ln>
          <a:effectLst>
            <a:softEdge rad="112500"/>
          </a:effectLst>
        </p:spPr>
      </p:pic>
      <p:sp>
        <p:nvSpPr>
          <p:cNvPr id="2" name="TextBox 1">
            <a:extLst>
              <a:ext uri="{FF2B5EF4-FFF2-40B4-BE49-F238E27FC236}">
                <a16:creationId xmlns:a16="http://schemas.microsoft.com/office/drawing/2014/main" id="{B48DDABE-68F6-A45D-3597-D39C06B4E39E}"/>
              </a:ext>
            </a:extLst>
          </p:cNvPr>
          <p:cNvSpPr txBox="1"/>
          <p:nvPr/>
        </p:nvSpPr>
        <p:spPr>
          <a:xfrm>
            <a:off x="1545888" y="4649516"/>
            <a:ext cx="2088630" cy="215444"/>
          </a:xfrm>
          <a:prstGeom prst="rect">
            <a:avLst/>
          </a:prstGeom>
          <a:noFill/>
        </p:spPr>
        <p:txBody>
          <a:bodyPr wrap="square" rtlCol="0">
            <a:spAutoFit/>
          </a:bodyPr>
          <a:lstStyle/>
          <a:p>
            <a:r>
              <a:rPr lang="en-US" sz="800" dirty="0"/>
              <a:t>Photo Courtesy Emily Rheaume</a:t>
            </a:r>
          </a:p>
        </p:txBody>
      </p:sp>
      <p:pic>
        <p:nvPicPr>
          <p:cNvPr id="6" name="Picture 5" descr="A child sitting on a couch&#10;&#10;Description automatically generated with medium confidence">
            <a:extLst>
              <a:ext uri="{FF2B5EF4-FFF2-40B4-BE49-F238E27FC236}">
                <a16:creationId xmlns:a16="http://schemas.microsoft.com/office/drawing/2014/main" id="{BFA21813-F917-054C-959C-9D90E87E9FA6}"/>
              </a:ext>
            </a:extLst>
          </p:cNvPr>
          <p:cNvPicPr>
            <a:picLocks noChangeAspect="1"/>
          </p:cNvPicPr>
          <p:nvPr/>
        </p:nvPicPr>
        <p:blipFill rotWithShape="1">
          <a:blip r:embed="rId5"/>
          <a:srcRect l="2936" t="-2392" r="11452" b="23281"/>
          <a:stretch/>
        </p:blipFill>
        <p:spPr>
          <a:xfrm>
            <a:off x="6302503" y="1988559"/>
            <a:ext cx="2247137" cy="2768679"/>
          </a:xfrm>
          <a:prstGeom prst="rect">
            <a:avLst/>
          </a:prstGeom>
          <a:ln>
            <a:noFill/>
          </a:ln>
          <a:effectLst>
            <a:softEdge rad="112500"/>
          </a:effectLst>
        </p:spPr>
      </p:pic>
      <p:sp>
        <p:nvSpPr>
          <p:cNvPr id="14" name="TextBox 13">
            <a:extLst>
              <a:ext uri="{FF2B5EF4-FFF2-40B4-BE49-F238E27FC236}">
                <a16:creationId xmlns:a16="http://schemas.microsoft.com/office/drawing/2014/main" id="{AC25A4D9-7038-5CF7-3F82-2CE8945F4548}"/>
              </a:ext>
            </a:extLst>
          </p:cNvPr>
          <p:cNvSpPr txBox="1"/>
          <p:nvPr/>
        </p:nvSpPr>
        <p:spPr>
          <a:xfrm>
            <a:off x="7055370" y="4649516"/>
            <a:ext cx="2088630" cy="215444"/>
          </a:xfrm>
          <a:prstGeom prst="rect">
            <a:avLst/>
          </a:prstGeom>
          <a:noFill/>
        </p:spPr>
        <p:txBody>
          <a:bodyPr wrap="square" rtlCol="0">
            <a:spAutoFit/>
          </a:bodyPr>
          <a:lstStyle/>
          <a:p>
            <a:r>
              <a:rPr lang="en-US" sz="800" dirty="0"/>
              <a:t>Photo Courtesy Christa Phelps</a:t>
            </a:r>
          </a:p>
        </p:txBody>
      </p:sp>
    </p:spTree>
    <p:extLst>
      <p:ext uri="{BB962C8B-B14F-4D97-AF65-F5344CB8AC3E}">
        <p14:creationId xmlns:p14="http://schemas.microsoft.com/office/powerpoint/2010/main" val="3320542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F1A53E-10B1-8A4C-D965-F285A2056C12}"/>
              </a:ext>
            </a:extLst>
          </p:cNvPr>
          <p:cNvPicPr>
            <a:picLocks noChangeAspect="1"/>
          </p:cNvPicPr>
          <p:nvPr/>
        </p:nvPicPr>
        <p:blipFill>
          <a:blip r:embed="rId3"/>
          <a:stretch>
            <a:fillRect/>
          </a:stretch>
        </p:blipFill>
        <p:spPr>
          <a:xfrm>
            <a:off x="-95023" y="0"/>
            <a:ext cx="9239023" cy="6788184"/>
          </a:xfrm>
          <a:prstGeom prst="rect">
            <a:avLst/>
          </a:prstGeom>
        </p:spPr>
      </p:pic>
    </p:spTree>
    <p:extLst>
      <p:ext uri="{BB962C8B-B14F-4D97-AF65-F5344CB8AC3E}">
        <p14:creationId xmlns:p14="http://schemas.microsoft.com/office/powerpoint/2010/main" val="41807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A6CFB-4799-9F2A-5CE0-81A45B0E0FBD}"/>
              </a:ext>
            </a:extLst>
          </p:cNvPr>
          <p:cNvPicPr>
            <a:picLocks noChangeAspect="1"/>
          </p:cNvPicPr>
          <p:nvPr/>
        </p:nvPicPr>
        <p:blipFill rotWithShape="1">
          <a:blip r:embed="rId3"/>
          <a:srcRect l="4233" r="5042"/>
          <a:stretch/>
        </p:blipFill>
        <p:spPr>
          <a:xfrm>
            <a:off x="-1" y="0"/>
            <a:ext cx="9144001" cy="6858000"/>
          </a:xfrm>
          <a:prstGeom prst="rect">
            <a:avLst/>
          </a:prstGeom>
        </p:spPr>
      </p:pic>
    </p:spTree>
    <p:extLst>
      <p:ext uri="{BB962C8B-B14F-4D97-AF65-F5344CB8AC3E}">
        <p14:creationId xmlns:p14="http://schemas.microsoft.com/office/powerpoint/2010/main" val="1731150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A13-6B93-D27D-9647-B657EE4E04BC}"/>
              </a:ext>
            </a:extLst>
          </p:cNvPr>
          <p:cNvSpPr>
            <a:spLocks noGrp="1"/>
          </p:cNvSpPr>
          <p:nvPr>
            <p:ph type="title"/>
          </p:nvPr>
        </p:nvSpPr>
        <p:spPr/>
        <p:txBody>
          <a:bodyPr/>
          <a:lstStyle/>
          <a:p>
            <a:r>
              <a:rPr lang="en-US"/>
              <a:t>Initial Steps of Resuscitation</a:t>
            </a:r>
          </a:p>
        </p:txBody>
      </p:sp>
      <p:sp>
        <p:nvSpPr>
          <p:cNvPr id="3" name="Content Placeholder 2">
            <a:extLst>
              <a:ext uri="{FF2B5EF4-FFF2-40B4-BE49-F238E27FC236}">
                <a16:creationId xmlns:a16="http://schemas.microsoft.com/office/drawing/2014/main" id="{97C8D142-3761-2CEF-6E9F-393628C9DD7A}"/>
              </a:ext>
            </a:extLst>
          </p:cNvPr>
          <p:cNvSpPr>
            <a:spLocks noGrp="1"/>
          </p:cNvSpPr>
          <p:nvPr>
            <p:ph idx="1"/>
          </p:nvPr>
        </p:nvSpPr>
        <p:spPr>
          <a:xfrm>
            <a:off x="628650" y="1010194"/>
            <a:ext cx="7886700" cy="5451566"/>
          </a:xfrm>
        </p:spPr>
        <p:txBody>
          <a:bodyPr>
            <a:normAutofit/>
          </a:bodyPr>
          <a:lstStyle/>
          <a:p>
            <a:r>
              <a:rPr lang="en-US" sz="1800" dirty="0"/>
              <a:t>Call for help</a:t>
            </a:r>
          </a:p>
          <a:p>
            <a:r>
              <a:rPr lang="en-US" sz="1800" dirty="0"/>
              <a:t>Look/listen/feel for normal breathing and a pulse</a:t>
            </a:r>
          </a:p>
          <a:p>
            <a:pPr lvl="1"/>
            <a:r>
              <a:rPr lang="en-US" dirty="0"/>
              <a:t>Where do you assess a pulse?</a:t>
            </a:r>
          </a:p>
          <a:p>
            <a:r>
              <a:rPr lang="en-US" sz="1800" dirty="0"/>
              <a:t>If no pulse, begin chest compressions and ventilations</a:t>
            </a:r>
          </a:p>
          <a:p>
            <a:pPr lvl="1"/>
            <a:r>
              <a:rPr lang="en-US" dirty="0"/>
              <a:t>What is the ratio for compressions and ventilations?</a:t>
            </a:r>
          </a:p>
          <a:p>
            <a:pPr lvl="1"/>
            <a:r>
              <a:rPr lang="en-US" dirty="0"/>
              <a:t>When is the recorder role assigned?</a:t>
            </a:r>
          </a:p>
          <a:p>
            <a:r>
              <a:rPr lang="en-US" sz="1800" dirty="0"/>
              <a:t>Apply defibrillator pads to assess rhythm</a:t>
            </a:r>
          </a:p>
          <a:p>
            <a:pPr lvl="1"/>
            <a:r>
              <a:rPr lang="en-US" dirty="0"/>
              <a:t>Ventricular fibrillation or pulseless ventricular tachycardia</a:t>
            </a:r>
          </a:p>
          <a:p>
            <a:pPr lvl="2"/>
            <a:r>
              <a:rPr lang="en-US" sz="1800" dirty="0"/>
              <a:t>Defibrillate at 2 joules/kg and immediately resume compressions</a:t>
            </a:r>
          </a:p>
          <a:p>
            <a:pPr lvl="1"/>
            <a:r>
              <a:rPr lang="en-US" dirty="0"/>
              <a:t>PEA/asystole</a:t>
            </a:r>
          </a:p>
          <a:p>
            <a:pPr lvl="2"/>
            <a:r>
              <a:rPr lang="en-US" sz="1800" dirty="0"/>
              <a:t>Resume cycles of compressions and ventilations</a:t>
            </a:r>
          </a:p>
          <a:p>
            <a:pPr lvl="2"/>
            <a:r>
              <a:rPr lang="en-US" sz="1800" dirty="0"/>
              <a:t>Administer epinephrine as soon as possible</a:t>
            </a:r>
          </a:p>
          <a:p>
            <a:pPr lvl="2"/>
            <a:r>
              <a:rPr lang="en-US" sz="1800" dirty="0"/>
              <a:t>Rhythm check and switch compressors at 2 minutes</a:t>
            </a:r>
          </a:p>
          <a:p>
            <a:r>
              <a:rPr lang="en-US" sz="1800" dirty="0"/>
              <a:t>Consider and treat reversible causes</a:t>
            </a:r>
          </a:p>
          <a:p>
            <a:pPr lvl="1"/>
            <a:endParaRPr lang="en-US" dirty="0"/>
          </a:p>
          <a:p>
            <a:endParaRPr lang="en-US" dirty="0"/>
          </a:p>
        </p:txBody>
      </p:sp>
    </p:spTree>
    <p:extLst>
      <p:ext uri="{BB962C8B-B14F-4D97-AF65-F5344CB8AC3E}">
        <p14:creationId xmlns:p14="http://schemas.microsoft.com/office/powerpoint/2010/main" val="288050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3948-9D5F-B625-93D0-F0EB2082AEF0}"/>
              </a:ext>
            </a:extLst>
          </p:cNvPr>
          <p:cNvSpPr>
            <a:spLocks noGrp="1"/>
          </p:cNvSpPr>
          <p:nvPr>
            <p:ph type="title"/>
          </p:nvPr>
        </p:nvSpPr>
        <p:spPr/>
        <p:txBody>
          <a:bodyPr/>
          <a:lstStyle/>
          <a:p>
            <a:r>
              <a:rPr lang="en-US"/>
              <a:t>Who’s Next?</a:t>
            </a:r>
          </a:p>
        </p:txBody>
      </p:sp>
      <p:pic>
        <p:nvPicPr>
          <p:cNvPr id="6" name="Picture 5">
            <a:extLst>
              <a:ext uri="{FF2B5EF4-FFF2-40B4-BE49-F238E27FC236}">
                <a16:creationId xmlns:a16="http://schemas.microsoft.com/office/drawing/2014/main" id="{546067E7-9B2F-4885-A44D-EFD42C3F0074}"/>
              </a:ext>
            </a:extLst>
          </p:cNvPr>
          <p:cNvPicPr>
            <a:picLocks noChangeAspect="1"/>
          </p:cNvPicPr>
          <p:nvPr/>
        </p:nvPicPr>
        <p:blipFill>
          <a:blip r:embed="rId3"/>
          <a:srcRect/>
          <a:stretch/>
        </p:blipFill>
        <p:spPr>
          <a:xfrm>
            <a:off x="69346" y="1792611"/>
            <a:ext cx="4770256" cy="4415778"/>
          </a:xfrm>
          <a:prstGeom prst="rect">
            <a:avLst/>
          </a:prstGeom>
          <a:ln>
            <a:noFill/>
          </a:ln>
          <a:effectLst>
            <a:softEdge rad="112500"/>
          </a:effectLst>
        </p:spPr>
      </p:pic>
      <p:pic>
        <p:nvPicPr>
          <p:cNvPr id="4" name="Picture 3">
            <a:extLst>
              <a:ext uri="{FF2B5EF4-FFF2-40B4-BE49-F238E27FC236}">
                <a16:creationId xmlns:a16="http://schemas.microsoft.com/office/drawing/2014/main" id="{D14A03D3-B377-E64F-5715-36B2CB900895}"/>
              </a:ext>
            </a:extLst>
          </p:cNvPr>
          <p:cNvPicPr>
            <a:picLocks noChangeAspect="1"/>
          </p:cNvPicPr>
          <p:nvPr/>
        </p:nvPicPr>
        <p:blipFill>
          <a:blip r:embed="rId4"/>
          <a:srcRect/>
          <a:stretch/>
        </p:blipFill>
        <p:spPr>
          <a:xfrm>
            <a:off x="5224582" y="1721757"/>
            <a:ext cx="3702580" cy="4555478"/>
          </a:xfrm>
          <a:prstGeom prst="rect">
            <a:avLst/>
          </a:prstGeom>
          <a:ln>
            <a:noFill/>
          </a:ln>
          <a:effectLst>
            <a:softEdge rad="112500"/>
          </a:effectLst>
        </p:spPr>
      </p:pic>
      <p:sp>
        <p:nvSpPr>
          <p:cNvPr id="3" name="TextBox 2">
            <a:extLst>
              <a:ext uri="{FF2B5EF4-FFF2-40B4-BE49-F238E27FC236}">
                <a16:creationId xmlns:a16="http://schemas.microsoft.com/office/drawing/2014/main" id="{D3FBDA2C-6C9B-5968-7B7A-D1B1946F1F3C}"/>
              </a:ext>
            </a:extLst>
          </p:cNvPr>
          <p:cNvSpPr txBox="1"/>
          <p:nvPr/>
        </p:nvSpPr>
        <p:spPr>
          <a:xfrm>
            <a:off x="7055370" y="6277235"/>
            <a:ext cx="2088630" cy="215444"/>
          </a:xfrm>
          <a:prstGeom prst="rect">
            <a:avLst/>
          </a:prstGeom>
          <a:noFill/>
        </p:spPr>
        <p:txBody>
          <a:bodyPr wrap="square" rtlCol="0">
            <a:spAutoFit/>
          </a:bodyPr>
          <a:lstStyle/>
          <a:p>
            <a:r>
              <a:rPr lang="en-US" sz="800" dirty="0"/>
              <a:t>Photo Courtesy Christa Phelps</a:t>
            </a:r>
          </a:p>
        </p:txBody>
      </p:sp>
      <p:sp>
        <p:nvSpPr>
          <p:cNvPr id="5" name="Title 1">
            <a:extLst>
              <a:ext uri="{FF2B5EF4-FFF2-40B4-BE49-F238E27FC236}">
                <a16:creationId xmlns:a16="http://schemas.microsoft.com/office/drawing/2014/main" id="{35B03AF8-3745-BB4E-BAAA-7319406B5645}"/>
              </a:ext>
            </a:extLst>
          </p:cNvPr>
          <p:cNvSpPr txBox="1">
            <a:spLocks/>
          </p:cNvSpPr>
          <p:nvPr/>
        </p:nvSpPr>
        <p:spPr>
          <a:xfrm>
            <a:off x="5473218" y="1088690"/>
            <a:ext cx="3164304" cy="947069"/>
          </a:xfrm>
          <a:prstGeom prst="rect">
            <a:avLst/>
          </a:prstGeom>
        </p:spPr>
        <p:txBody>
          <a:bodyPr anchor="ctr" anchorCtr="0"/>
          <a:lstStyle>
            <a:lvl1pPr algn="ctr" defTabSz="914400" rtl="0" eaLnBrk="1" latinLnBrk="0" hangingPunct="1">
              <a:lnSpc>
                <a:spcPct val="90000"/>
              </a:lnSpc>
              <a:spcBef>
                <a:spcPct val="0"/>
              </a:spcBef>
              <a:buNone/>
              <a:defRPr sz="4400" b="1" kern="1200">
                <a:solidFill>
                  <a:srgbClr val="41BFB2"/>
                </a:solidFill>
                <a:latin typeface="+mn-lt"/>
                <a:ea typeface="+mj-ea"/>
                <a:cs typeface="+mj-cs"/>
              </a:defRPr>
            </a:lvl1pPr>
          </a:lstStyle>
          <a:p>
            <a:r>
              <a:rPr lang="en-US" dirty="0"/>
              <a:t>Jack  </a:t>
            </a:r>
          </a:p>
        </p:txBody>
      </p:sp>
      <p:sp>
        <p:nvSpPr>
          <p:cNvPr id="7" name="Title 1">
            <a:extLst>
              <a:ext uri="{FF2B5EF4-FFF2-40B4-BE49-F238E27FC236}">
                <a16:creationId xmlns:a16="http://schemas.microsoft.com/office/drawing/2014/main" id="{60E359C3-1466-918C-7A29-FE45CFC6F837}"/>
              </a:ext>
            </a:extLst>
          </p:cNvPr>
          <p:cNvSpPr txBox="1">
            <a:spLocks/>
          </p:cNvSpPr>
          <p:nvPr/>
        </p:nvSpPr>
        <p:spPr>
          <a:xfrm>
            <a:off x="1389679" y="1088690"/>
            <a:ext cx="2129589" cy="947069"/>
          </a:xfrm>
          <a:prstGeom prst="rect">
            <a:avLst/>
          </a:prstGeom>
        </p:spPr>
        <p:txBody>
          <a:bodyPr anchor="ctr" anchorCtr="0"/>
          <a:lstStyle>
            <a:lvl1pPr algn="ctr" defTabSz="914400" rtl="0" eaLnBrk="1" latinLnBrk="0" hangingPunct="1">
              <a:lnSpc>
                <a:spcPct val="90000"/>
              </a:lnSpc>
              <a:spcBef>
                <a:spcPct val="0"/>
              </a:spcBef>
              <a:buNone/>
              <a:defRPr sz="4400" b="1" kern="1200">
                <a:solidFill>
                  <a:srgbClr val="41BFB2"/>
                </a:solidFill>
                <a:latin typeface="+mn-lt"/>
                <a:ea typeface="+mj-ea"/>
                <a:cs typeface="+mj-cs"/>
              </a:defRPr>
            </a:lvl1pPr>
          </a:lstStyle>
          <a:p>
            <a:r>
              <a:rPr lang="en-US" dirty="0"/>
              <a:t>Sam  </a:t>
            </a:r>
          </a:p>
        </p:txBody>
      </p:sp>
    </p:spTree>
    <p:extLst>
      <p:ext uri="{BB962C8B-B14F-4D97-AF65-F5344CB8AC3E}">
        <p14:creationId xmlns:p14="http://schemas.microsoft.com/office/powerpoint/2010/main" val="3735111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308101B-7EE6-4197-983F-50FD16B6BF88}"/>
              </a:ext>
            </a:extLst>
          </p:cNvPr>
          <p:cNvSpPr/>
          <p:nvPr/>
        </p:nvSpPr>
        <p:spPr>
          <a:xfrm>
            <a:off x="2000250" y="2009731"/>
            <a:ext cx="5143500" cy="1277342"/>
          </a:xfrm>
          <a:prstGeom prst="roundRect">
            <a:avLst>
              <a:gd name="adj" fmla="val 10000"/>
            </a:avLst>
          </a:prstGeom>
          <a:noFill/>
          <a:ln>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6" name="Rectangle: Rounded Corners 5">
            <a:extLst>
              <a:ext uri="{FF2B5EF4-FFF2-40B4-BE49-F238E27FC236}">
                <a16:creationId xmlns:a16="http://schemas.microsoft.com/office/drawing/2014/main" id="{4B25D3E5-9CFC-4B8A-BA58-2B582E0BB392}"/>
              </a:ext>
            </a:extLst>
          </p:cNvPr>
          <p:cNvSpPr/>
          <p:nvPr/>
        </p:nvSpPr>
        <p:spPr>
          <a:xfrm>
            <a:off x="138706" y="1158240"/>
            <a:ext cx="1645355" cy="1766510"/>
          </a:xfrm>
          <a:prstGeom prst="roundRect">
            <a:avLst>
              <a:gd name="adj" fmla="val 10000"/>
            </a:avLst>
          </a:prstGeom>
          <a:blipFill rotWithShape="1">
            <a:blip r:embed="rId4"/>
            <a:srcRect/>
            <a:stretch>
              <a:fillRect l="-8000" r="-8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7" name="Freeform: Shape 6">
            <a:extLst>
              <a:ext uri="{FF2B5EF4-FFF2-40B4-BE49-F238E27FC236}">
                <a16:creationId xmlns:a16="http://schemas.microsoft.com/office/drawing/2014/main" id="{9CD26EC4-AE24-4899-8BE8-839E6E98B854}"/>
              </a:ext>
            </a:extLst>
          </p:cNvPr>
          <p:cNvSpPr/>
          <p:nvPr/>
        </p:nvSpPr>
        <p:spPr>
          <a:xfrm>
            <a:off x="25825" y="3121336"/>
            <a:ext cx="1892711" cy="3127064"/>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525" tIns="68009" rIns="95525" bIns="95525" numCol="1" spcCol="1270" anchor="t" anchorCtr="0">
            <a:noAutofit/>
          </a:bodyPr>
          <a:lstStyle/>
          <a:p>
            <a:pPr defTabSz="425054">
              <a:lnSpc>
                <a:spcPct val="90000"/>
              </a:lnSpc>
              <a:spcBef>
                <a:spcPct val="0"/>
              </a:spcBef>
              <a:spcAft>
                <a:spcPct val="35000"/>
              </a:spcAft>
            </a:pPr>
            <a:r>
              <a:rPr lang="en-US" sz="1400" b="1"/>
              <a:t>AVPU</a:t>
            </a:r>
          </a:p>
          <a:p>
            <a:pPr defTabSz="425054">
              <a:lnSpc>
                <a:spcPct val="90000"/>
              </a:lnSpc>
              <a:spcBef>
                <a:spcPct val="0"/>
              </a:spcBef>
              <a:spcAft>
                <a:spcPct val="35000"/>
              </a:spcAft>
            </a:pPr>
            <a:r>
              <a:rPr lang="en-US" sz="1400" b="1"/>
              <a:t>Cervical stabilization </a:t>
            </a:r>
          </a:p>
          <a:p>
            <a:pPr defTabSz="425054">
              <a:lnSpc>
                <a:spcPct val="90000"/>
              </a:lnSpc>
              <a:spcBef>
                <a:spcPct val="0"/>
              </a:spcBef>
              <a:spcAft>
                <a:spcPct val="35000"/>
              </a:spcAft>
            </a:pPr>
            <a:r>
              <a:rPr lang="en-US" sz="1400" b="1"/>
              <a:t>Bony deformity</a:t>
            </a:r>
          </a:p>
          <a:p>
            <a:pPr defTabSz="425054">
              <a:lnSpc>
                <a:spcPct val="90000"/>
              </a:lnSpc>
              <a:spcBef>
                <a:spcPct val="0"/>
              </a:spcBef>
              <a:spcAft>
                <a:spcPct val="35000"/>
              </a:spcAft>
            </a:pPr>
            <a:r>
              <a:rPr lang="en-US" sz="1400" b="1"/>
              <a:t>Edema</a:t>
            </a:r>
          </a:p>
          <a:p>
            <a:pPr defTabSz="425054">
              <a:lnSpc>
                <a:spcPct val="90000"/>
              </a:lnSpc>
              <a:spcBef>
                <a:spcPct val="0"/>
              </a:spcBef>
              <a:spcAft>
                <a:spcPct val="35000"/>
              </a:spcAft>
            </a:pPr>
            <a:r>
              <a:rPr lang="en-US" sz="1400" b="1"/>
              <a:t>Fluids</a:t>
            </a:r>
          </a:p>
          <a:p>
            <a:pPr defTabSz="425054">
              <a:lnSpc>
                <a:spcPct val="90000"/>
              </a:lnSpc>
              <a:spcBef>
                <a:spcPct val="0"/>
              </a:spcBef>
              <a:spcAft>
                <a:spcPct val="35000"/>
              </a:spcAft>
            </a:pPr>
            <a:r>
              <a:rPr lang="en-US" sz="1400" b="1"/>
              <a:t>Foreign objects</a:t>
            </a:r>
          </a:p>
          <a:p>
            <a:pPr defTabSz="425054">
              <a:lnSpc>
                <a:spcPct val="90000"/>
              </a:lnSpc>
              <a:spcBef>
                <a:spcPct val="0"/>
              </a:spcBef>
              <a:spcAft>
                <a:spcPct val="35000"/>
              </a:spcAft>
            </a:pPr>
            <a:r>
              <a:rPr lang="en-US" sz="1400" b="1"/>
              <a:t>Loose or missing teeth</a:t>
            </a:r>
          </a:p>
          <a:p>
            <a:pPr defTabSz="425054">
              <a:lnSpc>
                <a:spcPct val="90000"/>
              </a:lnSpc>
              <a:spcBef>
                <a:spcPct val="0"/>
              </a:spcBef>
              <a:spcAft>
                <a:spcPct val="35000"/>
              </a:spcAft>
            </a:pPr>
            <a:r>
              <a:rPr lang="en-US" sz="1400" b="1"/>
              <a:t>Sounds</a:t>
            </a:r>
          </a:p>
          <a:p>
            <a:pPr defTabSz="425054">
              <a:lnSpc>
                <a:spcPct val="90000"/>
              </a:lnSpc>
              <a:spcBef>
                <a:spcPct val="0"/>
              </a:spcBef>
              <a:spcAft>
                <a:spcPct val="35000"/>
              </a:spcAft>
            </a:pPr>
            <a:r>
              <a:rPr lang="en-US" sz="1400" b="1"/>
              <a:t>Tongue obstruction</a:t>
            </a:r>
          </a:p>
          <a:p>
            <a:pPr defTabSz="425054">
              <a:lnSpc>
                <a:spcPct val="90000"/>
              </a:lnSpc>
              <a:spcBef>
                <a:spcPct val="0"/>
              </a:spcBef>
              <a:spcAft>
                <a:spcPct val="35000"/>
              </a:spcAft>
            </a:pPr>
            <a:r>
              <a:rPr lang="en-US" sz="1400" b="1"/>
              <a:t>Vocalization</a:t>
            </a:r>
          </a:p>
        </p:txBody>
      </p:sp>
      <p:sp>
        <p:nvSpPr>
          <p:cNvPr id="8" name="Rectangle: Rounded Corners 7">
            <a:extLst>
              <a:ext uri="{FF2B5EF4-FFF2-40B4-BE49-F238E27FC236}">
                <a16:creationId xmlns:a16="http://schemas.microsoft.com/office/drawing/2014/main" id="{E4DED2BD-64F5-4240-A915-5E9960BB70D2}"/>
              </a:ext>
            </a:extLst>
          </p:cNvPr>
          <p:cNvSpPr/>
          <p:nvPr/>
        </p:nvSpPr>
        <p:spPr>
          <a:xfrm>
            <a:off x="1918536" y="1158240"/>
            <a:ext cx="1645355" cy="1766510"/>
          </a:xfrm>
          <a:prstGeom prst="roundRect">
            <a:avLst>
              <a:gd name="adj" fmla="val 10000"/>
            </a:avLst>
          </a:prstGeom>
          <a:blipFill rotWithShape="1">
            <a:blip r:embed="rId5"/>
            <a:srcRect/>
            <a:stretch>
              <a:fillRect t="-7000" b="-7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F2154FCC-2082-4B16-AB9A-5EB952E33E13}"/>
              </a:ext>
            </a:extLst>
          </p:cNvPr>
          <p:cNvSpPr/>
          <p:nvPr/>
        </p:nvSpPr>
        <p:spPr>
          <a:xfrm>
            <a:off x="1939430" y="3121336"/>
            <a:ext cx="1749073" cy="3127064"/>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95525" tIns="68009" rIns="95525" bIns="95525" numCol="1" spcCol="1270" anchor="t" anchorCtr="0">
            <a:noAutofit/>
          </a:bodyPr>
          <a:lstStyle/>
          <a:p>
            <a:pPr defTabSz="425054">
              <a:lnSpc>
                <a:spcPct val="90000"/>
              </a:lnSpc>
              <a:spcBef>
                <a:spcPct val="0"/>
              </a:spcBef>
              <a:spcAft>
                <a:spcPct val="35000"/>
              </a:spcAft>
            </a:pPr>
            <a:r>
              <a:rPr lang="en-US" sz="1400" b="1"/>
              <a:t>Breath sounds</a:t>
            </a:r>
          </a:p>
          <a:p>
            <a:pPr defTabSz="425054">
              <a:lnSpc>
                <a:spcPct val="90000"/>
              </a:lnSpc>
              <a:spcBef>
                <a:spcPct val="0"/>
              </a:spcBef>
              <a:spcAft>
                <a:spcPct val="35000"/>
              </a:spcAft>
            </a:pPr>
            <a:r>
              <a:rPr lang="en-US" sz="1400" b="1"/>
              <a:t>Depth, pattern, rate</a:t>
            </a:r>
          </a:p>
          <a:p>
            <a:pPr defTabSz="425054">
              <a:lnSpc>
                <a:spcPct val="90000"/>
              </a:lnSpc>
              <a:spcBef>
                <a:spcPct val="0"/>
              </a:spcBef>
              <a:spcAft>
                <a:spcPct val="35000"/>
              </a:spcAft>
            </a:pPr>
            <a:r>
              <a:rPr lang="en-US" sz="1400" b="1"/>
              <a:t>Work of breathing</a:t>
            </a:r>
          </a:p>
          <a:p>
            <a:pPr defTabSz="425054">
              <a:lnSpc>
                <a:spcPct val="90000"/>
              </a:lnSpc>
              <a:spcBef>
                <a:spcPct val="0"/>
              </a:spcBef>
              <a:spcAft>
                <a:spcPct val="35000"/>
              </a:spcAft>
            </a:pPr>
            <a:r>
              <a:rPr lang="en-US" sz="1400" b="1"/>
              <a:t>Wounds/deformities</a:t>
            </a:r>
          </a:p>
          <a:p>
            <a:pPr defTabSz="425054">
              <a:lnSpc>
                <a:spcPct val="90000"/>
              </a:lnSpc>
              <a:spcBef>
                <a:spcPct val="0"/>
              </a:spcBef>
              <a:spcAft>
                <a:spcPct val="35000"/>
              </a:spcAft>
            </a:pPr>
            <a:r>
              <a:rPr lang="en-US" sz="1400" b="1"/>
              <a:t>Skin color</a:t>
            </a:r>
          </a:p>
          <a:p>
            <a:pPr defTabSz="425054">
              <a:lnSpc>
                <a:spcPct val="90000"/>
              </a:lnSpc>
              <a:spcBef>
                <a:spcPct val="0"/>
              </a:spcBef>
              <a:spcAft>
                <a:spcPct val="35000"/>
              </a:spcAft>
            </a:pPr>
            <a:r>
              <a:rPr lang="en-US" sz="1400" b="1"/>
              <a:t>Spontaneous breathing</a:t>
            </a:r>
          </a:p>
          <a:p>
            <a:pPr defTabSz="425054">
              <a:lnSpc>
                <a:spcPct val="90000"/>
              </a:lnSpc>
              <a:spcBef>
                <a:spcPct val="0"/>
              </a:spcBef>
              <a:spcAft>
                <a:spcPct val="35000"/>
              </a:spcAft>
            </a:pPr>
            <a:r>
              <a:rPr lang="en-US" sz="1400" b="1"/>
              <a:t>Subcutaneous emphysema</a:t>
            </a:r>
          </a:p>
          <a:p>
            <a:pPr defTabSz="425054">
              <a:lnSpc>
                <a:spcPct val="90000"/>
              </a:lnSpc>
              <a:spcBef>
                <a:spcPct val="0"/>
              </a:spcBef>
              <a:spcAft>
                <a:spcPct val="35000"/>
              </a:spcAft>
            </a:pPr>
            <a:r>
              <a:rPr lang="en-US" sz="1400" b="1"/>
              <a:t>Symmetrical chest rise</a:t>
            </a:r>
          </a:p>
        </p:txBody>
      </p:sp>
      <p:sp>
        <p:nvSpPr>
          <p:cNvPr id="10" name="Rectangle: Rounded Corners 9">
            <a:extLst>
              <a:ext uri="{FF2B5EF4-FFF2-40B4-BE49-F238E27FC236}">
                <a16:creationId xmlns:a16="http://schemas.microsoft.com/office/drawing/2014/main" id="{8AF01C5E-C50E-4C0E-A39F-D7F42719B0F4}"/>
              </a:ext>
            </a:extLst>
          </p:cNvPr>
          <p:cNvSpPr/>
          <p:nvPr/>
        </p:nvSpPr>
        <p:spPr>
          <a:xfrm>
            <a:off x="3728427" y="1158240"/>
            <a:ext cx="1645355" cy="1766510"/>
          </a:xfrm>
          <a:prstGeom prst="roundRect">
            <a:avLst>
              <a:gd name="adj" fmla="val 10000"/>
            </a:avLst>
          </a:prstGeom>
          <a:blipFill rotWithShape="1">
            <a:blip r:embed="rId6"/>
            <a:srcRect/>
            <a:stretch>
              <a:fillRect l="-3000" r="-3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0425E9AB-A2F5-412C-A707-2812D55D537C}"/>
              </a:ext>
            </a:extLst>
          </p:cNvPr>
          <p:cNvSpPr/>
          <p:nvPr/>
        </p:nvSpPr>
        <p:spPr>
          <a:xfrm>
            <a:off x="3749323" y="3121336"/>
            <a:ext cx="1749071" cy="3127064"/>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95525" tIns="68009" rIns="95525" bIns="95525" numCol="1" spcCol="1270" anchor="t" anchorCtr="0">
            <a:noAutofit/>
          </a:bodyPr>
          <a:lstStyle/>
          <a:p>
            <a:pPr defTabSz="425054">
              <a:lnSpc>
                <a:spcPct val="90000"/>
              </a:lnSpc>
              <a:spcBef>
                <a:spcPct val="0"/>
              </a:spcBef>
              <a:spcAft>
                <a:spcPct val="35000"/>
              </a:spcAft>
            </a:pPr>
            <a:r>
              <a:rPr lang="en-US" b="1" dirty="0"/>
              <a:t>Capillary refill</a:t>
            </a:r>
          </a:p>
          <a:p>
            <a:pPr defTabSz="425054">
              <a:lnSpc>
                <a:spcPct val="90000"/>
              </a:lnSpc>
              <a:spcBef>
                <a:spcPct val="0"/>
              </a:spcBef>
              <a:spcAft>
                <a:spcPct val="35000"/>
              </a:spcAft>
            </a:pPr>
            <a:r>
              <a:rPr lang="en-US" b="1" dirty="0"/>
              <a:t>Skin color, temperature, and moisture</a:t>
            </a:r>
          </a:p>
          <a:p>
            <a:pPr defTabSz="425054">
              <a:lnSpc>
                <a:spcPct val="90000"/>
              </a:lnSpc>
              <a:spcBef>
                <a:spcPct val="0"/>
              </a:spcBef>
              <a:spcAft>
                <a:spcPct val="35000"/>
              </a:spcAft>
            </a:pPr>
            <a:r>
              <a:rPr lang="en-US" b="1" dirty="0"/>
              <a:t>Pulse</a:t>
            </a:r>
          </a:p>
        </p:txBody>
      </p:sp>
      <p:sp>
        <p:nvSpPr>
          <p:cNvPr id="12" name="Rectangle: Rounded Corners 11">
            <a:extLst>
              <a:ext uri="{FF2B5EF4-FFF2-40B4-BE49-F238E27FC236}">
                <a16:creationId xmlns:a16="http://schemas.microsoft.com/office/drawing/2014/main" id="{90BA69A8-5AE4-4901-8E41-EF759DCB7DEB}"/>
              </a:ext>
            </a:extLst>
          </p:cNvPr>
          <p:cNvSpPr/>
          <p:nvPr/>
        </p:nvSpPr>
        <p:spPr>
          <a:xfrm>
            <a:off x="5538318" y="1158240"/>
            <a:ext cx="1645355" cy="1766510"/>
          </a:xfrm>
          <a:prstGeom prst="roundRect">
            <a:avLst>
              <a:gd name="adj" fmla="val 10000"/>
            </a:avLst>
          </a:prstGeom>
          <a:blipFill rotWithShape="1">
            <a:blip r:embed="rId7"/>
            <a:srcRect/>
            <a:stretch>
              <a:fillRect l="-3000" r="-3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B54CDB5C-2F89-4082-B097-049696443564}"/>
              </a:ext>
            </a:extLst>
          </p:cNvPr>
          <p:cNvSpPr/>
          <p:nvPr/>
        </p:nvSpPr>
        <p:spPr>
          <a:xfrm>
            <a:off x="5559213" y="3121336"/>
            <a:ext cx="1749070" cy="3127064"/>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95525" tIns="68009" rIns="95525" bIns="95525" numCol="1" spcCol="1270" anchor="t" anchorCtr="0">
            <a:noAutofit/>
          </a:bodyPr>
          <a:lstStyle/>
          <a:p>
            <a:pPr defTabSz="425054">
              <a:lnSpc>
                <a:spcPct val="90000"/>
              </a:lnSpc>
              <a:spcBef>
                <a:spcPct val="0"/>
              </a:spcBef>
              <a:spcAft>
                <a:spcPct val="35000"/>
              </a:spcAft>
            </a:pPr>
            <a:r>
              <a:rPr lang="en-US" b="1"/>
              <a:t>GCS</a:t>
            </a:r>
          </a:p>
          <a:p>
            <a:pPr defTabSz="425054">
              <a:lnSpc>
                <a:spcPct val="90000"/>
              </a:lnSpc>
              <a:spcBef>
                <a:spcPct val="0"/>
              </a:spcBef>
              <a:spcAft>
                <a:spcPct val="35000"/>
              </a:spcAft>
            </a:pPr>
            <a:r>
              <a:rPr lang="en-US" b="1"/>
              <a:t>Pupils</a:t>
            </a:r>
          </a:p>
          <a:p>
            <a:pPr defTabSz="425054">
              <a:lnSpc>
                <a:spcPct val="90000"/>
              </a:lnSpc>
              <a:spcBef>
                <a:spcPct val="0"/>
              </a:spcBef>
              <a:spcAft>
                <a:spcPct val="35000"/>
              </a:spcAft>
            </a:pPr>
            <a:r>
              <a:rPr lang="en-US" b="1"/>
              <a:t>Blood glucose if altered</a:t>
            </a:r>
          </a:p>
        </p:txBody>
      </p:sp>
      <p:sp>
        <p:nvSpPr>
          <p:cNvPr id="14" name="Rectangle: Rounded Corners 13">
            <a:extLst>
              <a:ext uri="{FF2B5EF4-FFF2-40B4-BE49-F238E27FC236}">
                <a16:creationId xmlns:a16="http://schemas.microsoft.com/office/drawing/2014/main" id="{23CB42C4-F7F8-4AF2-862C-1AA5DF595C79}"/>
              </a:ext>
            </a:extLst>
          </p:cNvPr>
          <p:cNvSpPr/>
          <p:nvPr/>
        </p:nvSpPr>
        <p:spPr>
          <a:xfrm>
            <a:off x="7348208" y="1158240"/>
            <a:ext cx="1645355" cy="1766510"/>
          </a:xfrm>
          <a:prstGeom prst="roundRect">
            <a:avLst>
              <a:gd name="adj" fmla="val 10000"/>
            </a:avLst>
          </a:prstGeom>
          <a:blipFill rotWithShape="1">
            <a:blip r:embed="rId8"/>
            <a:srcRect/>
            <a:stretch>
              <a:fillRect t="-5000" b="-5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660002BF-0B2A-41E0-9AEA-58DCB714D0CD}"/>
              </a:ext>
            </a:extLst>
          </p:cNvPr>
          <p:cNvSpPr/>
          <p:nvPr/>
        </p:nvSpPr>
        <p:spPr>
          <a:xfrm>
            <a:off x="7369105" y="3121336"/>
            <a:ext cx="1749070" cy="3127064"/>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95525" tIns="68009" rIns="95525" bIns="95525" numCol="1" spcCol="1270" anchor="t" anchorCtr="0">
            <a:noAutofit/>
          </a:bodyPr>
          <a:lstStyle/>
          <a:p>
            <a:pPr defTabSz="425054">
              <a:lnSpc>
                <a:spcPct val="90000"/>
              </a:lnSpc>
              <a:spcBef>
                <a:spcPct val="0"/>
              </a:spcBef>
              <a:spcAft>
                <a:spcPct val="35000"/>
              </a:spcAft>
            </a:pPr>
            <a:r>
              <a:rPr lang="en-US" sz="2000" b="1"/>
              <a:t>Exposure</a:t>
            </a:r>
          </a:p>
          <a:p>
            <a:pPr defTabSz="425054">
              <a:lnSpc>
                <a:spcPct val="90000"/>
              </a:lnSpc>
              <a:spcBef>
                <a:spcPct val="0"/>
              </a:spcBef>
              <a:spcAft>
                <a:spcPct val="35000"/>
              </a:spcAft>
            </a:pPr>
            <a:r>
              <a:rPr lang="en-US" sz="2000" b="1"/>
              <a:t>Environment</a:t>
            </a:r>
          </a:p>
          <a:p>
            <a:pPr algn="ctr" defTabSz="425054">
              <a:lnSpc>
                <a:spcPct val="90000"/>
              </a:lnSpc>
              <a:spcBef>
                <a:spcPct val="0"/>
              </a:spcBef>
              <a:spcAft>
                <a:spcPct val="35000"/>
              </a:spcAft>
            </a:pPr>
            <a:endParaRPr lang="en-US" sz="956"/>
          </a:p>
        </p:txBody>
      </p:sp>
      <p:sp>
        <p:nvSpPr>
          <p:cNvPr id="16" name="TextBox 15">
            <a:extLst>
              <a:ext uri="{FF2B5EF4-FFF2-40B4-BE49-F238E27FC236}">
                <a16:creationId xmlns:a16="http://schemas.microsoft.com/office/drawing/2014/main" id="{659C06D3-352E-4084-B2E6-A2AC7CF373EA}"/>
              </a:ext>
            </a:extLst>
          </p:cNvPr>
          <p:cNvSpPr txBox="1"/>
          <p:nvPr/>
        </p:nvSpPr>
        <p:spPr>
          <a:xfrm>
            <a:off x="8387773" y="6679040"/>
            <a:ext cx="1211580" cy="178960"/>
          </a:xfrm>
          <a:prstGeom prst="rect">
            <a:avLst/>
          </a:prstGeom>
          <a:noFill/>
        </p:spPr>
        <p:txBody>
          <a:bodyPr wrap="square">
            <a:spAutoFit/>
          </a:bodyPr>
          <a:lstStyle/>
          <a:p>
            <a:r>
              <a:rPr lang="en-US" sz="563"/>
              <a:t>Image: </a:t>
            </a:r>
            <a:r>
              <a:rPr lang="en-US" sz="563" err="1"/>
              <a:t>Pixabay</a:t>
            </a:r>
            <a:r>
              <a:rPr lang="en-US" sz="563"/>
              <a:t>/Prawny</a:t>
            </a:r>
          </a:p>
        </p:txBody>
      </p:sp>
      <p:sp>
        <p:nvSpPr>
          <p:cNvPr id="2" name="Title 1">
            <a:extLst>
              <a:ext uri="{FF2B5EF4-FFF2-40B4-BE49-F238E27FC236}">
                <a16:creationId xmlns:a16="http://schemas.microsoft.com/office/drawing/2014/main" id="{D3AF617F-DB72-CCF2-CE58-2C3342D2C48C}"/>
              </a:ext>
            </a:extLst>
          </p:cNvPr>
          <p:cNvSpPr>
            <a:spLocks noGrp="1"/>
          </p:cNvSpPr>
          <p:nvPr>
            <p:ph type="title"/>
          </p:nvPr>
        </p:nvSpPr>
        <p:spPr/>
        <p:txBody>
          <a:bodyPr/>
          <a:lstStyle/>
          <a:p>
            <a:r>
              <a:rPr lang="en-US"/>
              <a:t>Primary Survey</a:t>
            </a:r>
          </a:p>
        </p:txBody>
      </p:sp>
    </p:spTree>
    <p:custDataLst>
      <p:tags r:id="rId1"/>
    </p:custDataLst>
    <p:extLst>
      <p:ext uri="{BB962C8B-B14F-4D97-AF65-F5344CB8AC3E}">
        <p14:creationId xmlns:p14="http://schemas.microsoft.com/office/powerpoint/2010/main" val="197114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182E9AF-BA93-3704-04CE-8EA0E0B05327}"/>
              </a:ext>
            </a:extLst>
          </p:cNvPr>
          <p:cNvSpPr/>
          <p:nvPr/>
        </p:nvSpPr>
        <p:spPr>
          <a:xfrm>
            <a:off x="0" y="808621"/>
            <a:ext cx="9144000" cy="2407158"/>
          </a:xfrm>
          <a:prstGeom prst="roundRect">
            <a:avLst>
              <a:gd name="adj" fmla="val 10000"/>
            </a:avLst>
          </a:prstGeom>
          <a:noFill/>
          <a:ln>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8" name="Rectangle: Rounded Corners 7">
            <a:extLst>
              <a:ext uri="{FF2B5EF4-FFF2-40B4-BE49-F238E27FC236}">
                <a16:creationId xmlns:a16="http://schemas.microsoft.com/office/drawing/2014/main" id="{891E1576-FC6D-F057-9534-BFCFBBD6801B}"/>
              </a:ext>
            </a:extLst>
          </p:cNvPr>
          <p:cNvSpPr/>
          <p:nvPr/>
        </p:nvSpPr>
        <p:spPr>
          <a:xfrm>
            <a:off x="276838" y="1131377"/>
            <a:ext cx="1997749" cy="1765249"/>
          </a:xfrm>
          <a:prstGeom prst="roundRect">
            <a:avLst>
              <a:gd name="adj" fmla="val 10000"/>
            </a:avLst>
          </a:prstGeom>
          <a:blipFill rotWithShape="1">
            <a:blip r:embed="rId4"/>
            <a:srcRect/>
            <a:stretch>
              <a:fillRect t="-4000" b="-4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90091B8E-A9A4-6F6C-A7CF-31F932B880A0}"/>
              </a:ext>
            </a:extLst>
          </p:cNvPr>
          <p:cNvSpPr/>
          <p:nvPr/>
        </p:nvSpPr>
        <p:spPr>
          <a:xfrm>
            <a:off x="286747" y="3033597"/>
            <a:ext cx="1997749" cy="2934873"/>
          </a:xfrm>
          <a:custGeom>
            <a:avLst/>
            <a:gdLst>
              <a:gd name="connsiteX0" fmla="*/ 209764 w 1997749"/>
              <a:gd name="connsiteY0" fmla="*/ 0 h 2934873"/>
              <a:gd name="connsiteX1" fmla="*/ 1787985 w 1997749"/>
              <a:gd name="connsiteY1" fmla="*/ 0 h 2934873"/>
              <a:gd name="connsiteX2" fmla="*/ 1997749 w 1997749"/>
              <a:gd name="connsiteY2" fmla="*/ 209764 h 2934873"/>
              <a:gd name="connsiteX3" fmla="*/ 1997749 w 1997749"/>
              <a:gd name="connsiteY3" fmla="*/ 2934873 h 2934873"/>
              <a:gd name="connsiteX4" fmla="*/ 1997749 w 1997749"/>
              <a:gd name="connsiteY4" fmla="*/ 2934873 h 2934873"/>
              <a:gd name="connsiteX5" fmla="*/ 0 w 1997749"/>
              <a:gd name="connsiteY5" fmla="*/ 2934873 h 2934873"/>
              <a:gd name="connsiteX6" fmla="*/ 0 w 1997749"/>
              <a:gd name="connsiteY6" fmla="*/ 2934873 h 2934873"/>
              <a:gd name="connsiteX7" fmla="*/ 0 w 1997749"/>
              <a:gd name="connsiteY7" fmla="*/ 209764 h 2934873"/>
              <a:gd name="connsiteX8" fmla="*/ 209764 w 1997749"/>
              <a:gd name="connsiteY8" fmla="*/ 0 h 293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749" h="2934873">
                <a:moveTo>
                  <a:pt x="1787984" y="2934873"/>
                </a:moveTo>
                <a:lnTo>
                  <a:pt x="209765" y="2934873"/>
                </a:lnTo>
                <a:cubicBezTo>
                  <a:pt x="93916" y="2934873"/>
                  <a:pt x="1" y="2840958"/>
                  <a:pt x="1" y="2725109"/>
                </a:cubicBezTo>
                <a:lnTo>
                  <a:pt x="1" y="0"/>
                </a:lnTo>
                <a:lnTo>
                  <a:pt x="1" y="0"/>
                </a:lnTo>
                <a:lnTo>
                  <a:pt x="1997748" y="0"/>
                </a:lnTo>
                <a:lnTo>
                  <a:pt x="1997748" y="0"/>
                </a:lnTo>
                <a:lnTo>
                  <a:pt x="1997748" y="2725109"/>
                </a:lnTo>
                <a:cubicBezTo>
                  <a:pt x="1997748" y="2840958"/>
                  <a:pt x="1903833" y="2934873"/>
                  <a:pt x="1787984" y="2934873"/>
                </a:cubicBezTo>
                <a:close/>
              </a:path>
            </a:pathLst>
          </a:custGeom>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6566" tIns="135128" rIns="196566" bIns="196566" numCol="1" spcCol="1270" anchor="t" anchorCtr="0">
            <a:noAutofit/>
          </a:bodyPr>
          <a:lstStyle/>
          <a:p>
            <a:pPr marL="0" lvl="0" indent="0" algn="l" defTabSz="844550">
              <a:lnSpc>
                <a:spcPct val="90000"/>
              </a:lnSpc>
              <a:spcBef>
                <a:spcPct val="0"/>
              </a:spcBef>
              <a:spcAft>
                <a:spcPct val="35000"/>
              </a:spcAft>
              <a:buNone/>
            </a:pPr>
            <a:r>
              <a:rPr lang="en-US" sz="1900" b="1" kern="1200"/>
              <a:t>Full set of vital signs</a:t>
            </a:r>
          </a:p>
          <a:p>
            <a:pPr marL="0" lvl="0" indent="0" algn="l" defTabSz="844550">
              <a:lnSpc>
                <a:spcPct val="90000"/>
              </a:lnSpc>
              <a:spcBef>
                <a:spcPct val="0"/>
              </a:spcBef>
              <a:spcAft>
                <a:spcPct val="35000"/>
              </a:spcAft>
              <a:buNone/>
            </a:pPr>
            <a:r>
              <a:rPr lang="en-US" sz="1900" b="1" kern="1200"/>
              <a:t>Family presence</a:t>
            </a:r>
          </a:p>
        </p:txBody>
      </p:sp>
      <p:sp>
        <p:nvSpPr>
          <p:cNvPr id="10" name="Rectangle: Rounded Corners 9">
            <a:extLst>
              <a:ext uri="{FF2B5EF4-FFF2-40B4-BE49-F238E27FC236}">
                <a16:creationId xmlns:a16="http://schemas.microsoft.com/office/drawing/2014/main" id="{D919802D-6406-750B-BAEB-362A938F9EC1}"/>
              </a:ext>
            </a:extLst>
          </p:cNvPr>
          <p:cNvSpPr/>
          <p:nvPr/>
        </p:nvSpPr>
        <p:spPr>
          <a:xfrm>
            <a:off x="2474362" y="1131377"/>
            <a:ext cx="1997749" cy="1765249"/>
          </a:xfrm>
          <a:prstGeom prst="roundRect">
            <a:avLst>
              <a:gd name="adj" fmla="val 10000"/>
            </a:avLst>
          </a:prstGeom>
          <a:blipFill rotWithShape="1">
            <a:blip r:embed="rId5"/>
            <a:srcRect/>
            <a:stretch>
              <a:fillRect l="-3000" r="-3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D63493CD-CDF9-5504-0537-879133089F00}"/>
              </a:ext>
            </a:extLst>
          </p:cNvPr>
          <p:cNvSpPr/>
          <p:nvPr/>
        </p:nvSpPr>
        <p:spPr>
          <a:xfrm>
            <a:off x="2484271" y="3033596"/>
            <a:ext cx="1997749" cy="2934874"/>
          </a:xfrm>
          <a:custGeom>
            <a:avLst/>
            <a:gdLst>
              <a:gd name="connsiteX0" fmla="*/ 209764 w 1997749"/>
              <a:gd name="connsiteY0" fmla="*/ 0 h 2934873"/>
              <a:gd name="connsiteX1" fmla="*/ 1787985 w 1997749"/>
              <a:gd name="connsiteY1" fmla="*/ 0 h 2934873"/>
              <a:gd name="connsiteX2" fmla="*/ 1997749 w 1997749"/>
              <a:gd name="connsiteY2" fmla="*/ 209764 h 2934873"/>
              <a:gd name="connsiteX3" fmla="*/ 1997749 w 1997749"/>
              <a:gd name="connsiteY3" fmla="*/ 2934873 h 2934873"/>
              <a:gd name="connsiteX4" fmla="*/ 1997749 w 1997749"/>
              <a:gd name="connsiteY4" fmla="*/ 2934873 h 2934873"/>
              <a:gd name="connsiteX5" fmla="*/ 0 w 1997749"/>
              <a:gd name="connsiteY5" fmla="*/ 2934873 h 2934873"/>
              <a:gd name="connsiteX6" fmla="*/ 0 w 1997749"/>
              <a:gd name="connsiteY6" fmla="*/ 2934873 h 2934873"/>
              <a:gd name="connsiteX7" fmla="*/ 0 w 1997749"/>
              <a:gd name="connsiteY7" fmla="*/ 209764 h 2934873"/>
              <a:gd name="connsiteX8" fmla="*/ 209764 w 1997749"/>
              <a:gd name="connsiteY8" fmla="*/ 0 h 293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749" h="2934873">
                <a:moveTo>
                  <a:pt x="1787984" y="2934873"/>
                </a:moveTo>
                <a:lnTo>
                  <a:pt x="209765" y="2934873"/>
                </a:lnTo>
                <a:cubicBezTo>
                  <a:pt x="93916" y="2934873"/>
                  <a:pt x="1" y="2840958"/>
                  <a:pt x="1" y="2725109"/>
                </a:cubicBezTo>
                <a:lnTo>
                  <a:pt x="1" y="0"/>
                </a:lnTo>
                <a:lnTo>
                  <a:pt x="1" y="0"/>
                </a:lnTo>
                <a:lnTo>
                  <a:pt x="1997748" y="0"/>
                </a:lnTo>
                <a:lnTo>
                  <a:pt x="1997748" y="0"/>
                </a:lnTo>
                <a:lnTo>
                  <a:pt x="1997748" y="2725109"/>
                </a:lnTo>
                <a:cubicBezTo>
                  <a:pt x="1997748" y="2840958"/>
                  <a:pt x="1903833" y="2934873"/>
                  <a:pt x="1787984" y="2934873"/>
                </a:cubicBezTo>
                <a:close/>
              </a:path>
            </a:pathLst>
          </a:custGeom>
          <a:ln>
            <a:noFill/>
          </a:ln>
        </p:spPr>
        <p:style>
          <a:lnRef idx="2">
            <a:scrgbClr r="0" g="0" b="0"/>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196566" tIns="135129" rIns="196566" bIns="196566" numCol="1" spcCol="1270" anchor="t" anchorCtr="0">
            <a:noAutofit/>
          </a:bodyPr>
          <a:lstStyle/>
          <a:p>
            <a:pPr marL="0" lvl="0" indent="0" algn="l" defTabSz="844550">
              <a:lnSpc>
                <a:spcPct val="90000"/>
              </a:lnSpc>
              <a:spcBef>
                <a:spcPct val="0"/>
              </a:spcBef>
              <a:spcAft>
                <a:spcPct val="35000"/>
              </a:spcAft>
              <a:buNone/>
            </a:pPr>
            <a:r>
              <a:rPr lang="en-US" sz="1900" b="1" kern="1200" baseline="0"/>
              <a:t>Labs</a:t>
            </a:r>
          </a:p>
          <a:p>
            <a:pPr marL="0" lvl="0" indent="0" algn="l" defTabSz="844550">
              <a:lnSpc>
                <a:spcPct val="90000"/>
              </a:lnSpc>
              <a:spcBef>
                <a:spcPct val="0"/>
              </a:spcBef>
              <a:spcAft>
                <a:spcPct val="35000"/>
              </a:spcAft>
              <a:buNone/>
            </a:pPr>
            <a:r>
              <a:rPr lang="en-US" sz="1900" b="1" kern="1200" baseline="0"/>
              <a:t>Monitor  </a:t>
            </a:r>
          </a:p>
          <a:p>
            <a:pPr marL="0" lvl="0" indent="0" algn="l" defTabSz="844550">
              <a:lnSpc>
                <a:spcPct val="90000"/>
              </a:lnSpc>
              <a:spcBef>
                <a:spcPct val="0"/>
              </a:spcBef>
              <a:spcAft>
                <a:spcPct val="35000"/>
              </a:spcAft>
              <a:buNone/>
            </a:pPr>
            <a:r>
              <a:rPr lang="en-US" sz="1900" b="1" kern="1200" baseline="0"/>
              <a:t>Naso- or orogastric tube  </a:t>
            </a:r>
          </a:p>
          <a:p>
            <a:pPr marL="0" lvl="0" indent="0" algn="l" defTabSz="844550">
              <a:lnSpc>
                <a:spcPct val="90000"/>
              </a:lnSpc>
              <a:spcBef>
                <a:spcPct val="0"/>
              </a:spcBef>
              <a:spcAft>
                <a:spcPct val="35000"/>
              </a:spcAft>
              <a:buNone/>
            </a:pPr>
            <a:r>
              <a:rPr lang="en-US" sz="1900" b="1" kern="1200" baseline="0"/>
              <a:t>Oxygenation</a:t>
            </a:r>
          </a:p>
          <a:p>
            <a:pPr marL="0" lvl="0" indent="0" algn="l" defTabSz="844550">
              <a:lnSpc>
                <a:spcPct val="90000"/>
              </a:lnSpc>
              <a:spcBef>
                <a:spcPct val="0"/>
              </a:spcBef>
              <a:spcAft>
                <a:spcPct val="35000"/>
              </a:spcAft>
              <a:buNone/>
            </a:pPr>
            <a:r>
              <a:rPr lang="en-US" sz="1900" b="1" kern="1200" baseline="0"/>
              <a:t>Pain assessed and managed</a:t>
            </a:r>
          </a:p>
        </p:txBody>
      </p:sp>
      <p:sp>
        <p:nvSpPr>
          <p:cNvPr id="12" name="Rectangle: Rounded Corners 11">
            <a:extLst>
              <a:ext uri="{FF2B5EF4-FFF2-40B4-BE49-F238E27FC236}">
                <a16:creationId xmlns:a16="http://schemas.microsoft.com/office/drawing/2014/main" id="{6C0B87D2-70C2-EBB1-B2E1-BCF866B83546}"/>
              </a:ext>
            </a:extLst>
          </p:cNvPr>
          <p:cNvSpPr/>
          <p:nvPr/>
        </p:nvSpPr>
        <p:spPr>
          <a:xfrm>
            <a:off x="4671887" y="1131377"/>
            <a:ext cx="1997749" cy="1765249"/>
          </a:xfrm>
          <a:prstGeom prst="roundRect">
            <a:avLst>
              <a:gd name="adj" fmla="val 10000"/>
            </a:avLst>
          </a:prstGeom>
          <a:blipFill rotWithShape="1">
            <a:blip r:embed="rId6"/>
            <a:srcRect/>
            <a:stretch>
              <a:fillRect t="-3000" b="-3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355EF0D8-77F3-8071-8502-0B02CD23D393}"/>
              </a:ext>
            </a:extLst>
          </p:cNvPr>
          <p:cNvSpPr/>
          <p:nvPr/>
        </p:nvSpPr>
        <p:spPr>
          <a:xfrm>
            <a:off x="4681796" y="3033596"/>
            <a:ext cx="1997750" cy="2934874"/>
          </a:xfrm>
          <a:custGeom>
            <a:avLst/>
            <a:gdLst>
              <a:gd name="connsiteX0" fmla="*/ 209764 w 1997749"/>
              <a:gd name="connsiteY0" fmla="*/ 0 h 2934873"/>
              <a:gd name="connsiteX1" fmla="*/ 1787985 w 1997749"/>
              <a:gd name="connsiteY1" fmla="*/ 0 h 2934873"/>
              <a:gd name="connsiteX2" fmla="*/ 1997749 w 1997749"/>
              <a:gd name="connsiteY2" fmla="*/ 209764 h 2934873"/>
              <a:gd name="connsiteX3" fmla="*/ 1997749 w 1997749"/>
              <a:gd name="connsiteY3" fmla="*/ 2934873 h 2934873"/>
              <a:gd name="connsiteX4" fmla="*/ 1997749 w 1997749"/>
              <a:gd name="connsiteY4" fmla="*/ 2934873 h 2934873"/>
              <a:gd name="connsiteX5" fmla="*/ 0 w 1997749"/>
              <a:gd name="connsiteY5" fmla="*/ 2934873 h 2934873"/>
              <a:gd name="connsiteX6" fmla="*/ 0 w 1997749"/>
              <a:gd name="connsiteY6" fmla="*/ 2934873 h 2934873"/>
              <a:gd name="connsiteX7" fmla="*/ 0 w 1997749"/>
              <a:gd name="connsiteY7" fmla="*/ 209764 h 2934873"/>
              <a:gd name="connsiteX8" fmla="*/ 209764 w 1997749"/>
              <a:gd name="connsiteY8" fmla="*/ 0 h 293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749" h="2934873">
                <a:moveTo>
                  <a:pt x="1787984" y="2934873"/>
                </a:moveTo>
                <a:lnTo>
                  <a:pt x="209765" y="2934873"/>
                </a:lnTo>
                <a:cubicBezTo>
                  <a:pt x="93916" y="2934873"/>
                  <a:pt x="1" y="2840958"/>
                  <a:pt x="1" y="2725109"/>
                </a:cubicBezTo>
                <a:lnTo>
                  <a:pt x="1" y="0"/>
                </a:lnTo>
                <a:lnTo>
                  <a:pt x="1" y="0"/>
                </a:lnTo>
                <a:lnTo>
                  <a:pt x="1997748" y="0"/>
                </a:lnTo>
                <a:lnTo>
                  <a:pt x="1997748" y="0"/>
                </a:lnTo>
                <a:lnTo>
                  <a:pt x="1997748" y="2725109"/>
                </a:lnTo>
                <a:cubicBezTo>
                  <a:pt x="1997748" y="2840958"/>
                  <a:pt x="1903833" y="2934873"/>
                  <a:pt x="1787984" y="2934873"/>
                </a:cubicBezTo>
                <a:close/>
              </a:path>
            </a:pathLst>
          </a:custGeom>
          <a:ln>
            <a:noFill/>
          </a:ln>
        </p:spPr>
        <p:style>
          <a:lnRef idx="2">
            <a:scrgbClr r="0" g="0" b="0"/>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196566" tIns="135129" rIns="196567" bIns="196566" numCol="1" spcCol="1270" anchor="t" anchorCtr="0">
            <a:noAutofit/>
          </a:bodyPr>
          <a:lstStyle/>
          <a:p>
            <a:pPr marL="0" lvl="0" indent="0" algn="l" defTabSz="844550">
              <a:lnSpc>
                <a:spcPct val="90000"/>
              </a:lnSpc>
              <a:spcBef>
                <a:spcPct val="0"/>
              </a:spcBef>
              <a:spcAft>
                <a:spcPct val="35000"/>
              </a:spcAft>
              <a:buNone/>
            </a:pPr>
            <a:r>
              <a:rPr lang="en-US" sz="1900" b="1" kern="1200"/>
              <a:t>History</a:t>
            </a:r>
          </a:p>
          <a:p>
            <a:pPr marL="0" lvl="0" indent="0" algn="l" defTabSz="844550">
              <a:lnSpc>
                <a:spcPct val="90000"/>
              </a:lnSpc>
              <a:spcBef>
                <a:spcPct val="0"/>
              </a:spcBef>
              <a:spcAft>
                <a:spcPct val="35000"/>
              </a:spcAft>
              <a:buNone/>
            </a:pPr>
            <a:r>
              <a:rPr lang="en-US" sz="1900" b="1" kern="1200"/>
              <a:t>Head-to-toe exam</a:t>
            </a:r>
          </a:p>
        </p:txBody>
      </p:sp>
      <p:sp>
        <p:nvSpPr>
          <p:cNvPr id="14" name="Rectangle: Rounded Corners 13">
            <a:extLst>
              <a:ext uri="{FF2B5EF4-FFF2-40B4-BE49-F238E27FC236}">
                <a16:creationId xmlns:a16="http://schemas.microsoft.com/office/drawing/2014/main" id="{551FC2C1-7D76-5A19-2C9D-597E532F8304}"/>
              </a:ext>
            </a:extLst>
          </p:cNvPr>
          <p:cNvSpPr/>
          <p:nvPr/>
        </p:nvSpPr>
        <p:spPr>
          <a:xfrm>
            <a:off x="6869412" y="1131377"/>
            <a:ext cx="1997749" cy="1765249"/>
          </a:xfrm>
          <a:prstGeom prst="roundRect">
            <a:avLst>
              <a:gd name="adj" fmla="val 10000"/>
            </a:avLst>
          </a:prstGeom>
          <a:blipFill rotWithShape="1">
            <a:blip r:embed="rId7"/>
            <a:srcRect/>
            <a:stretch>
              <a:fillRect t="-12000" b="-12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9262F75A-F95C-F1A1-CED9-746355DF428C}"/>
              </a:ext>
            </a:extLst>
          </p:cNvPr>
          <p:cNvSpPr/>
          <p:nvPr/>
        </p:nvSpPr>
        <p:spPr>
          <a:xfrm>
            <a:off x="6879320" y="3033597"/>
            <a:ext cx="1997749" cy="2934873"/>
          </a:xfrm>
          <a:custGeom>
            <a:avLst/>
            <a:gdLst>
              <a:gd name="connsiteX0" fmla="*/ 209764 w 1997749"/>
              <a:gd name="connsiteY0" fmla="*/ 0 h 2934873"/>
              <a:gd name="connsiteX1" fmla="*/ 1787985 w 1997749"/>
              <a:gd name="connsiteY1" fmla="*/ 0 h 2934873"/>
              <a:gd name="connsiteX2" fmla="*/ 1997749 w 1997749"/>
              <a:gd name="connsiteY2" fmla="*/ 209764 h 2934873"/>
              <a:gd name="connsiteX3" fmla="*/ 1997749 w 1997749"/>
              <a:gd name="connsiteY3" fmla="*/ 2934873 h 2934873"/>
              <a:gd name="connsiteX4" fmla="*/ 1997749 w 1997749"/>
              <a:gd name="connsiteY4" fmla="*/ 2934873 h 2934873"/>
              <a:gd name="connsiteX5" fmla="*/ 0 w 1997749"/>
              <a:gd name="connsiteY5" fmla="*/ 2934873 h 2934873"/>
              <a:gd name="connsiteX6" fmla="*/ 0 w 1997749"/>
              <a:gd name="connsiteY6" fmla="*/ 2934873 h 2934873"/>
              <a:gd name="connsiteX7" fmla="*/ 0 w 1997749"/>
              <a:gd name="connsiteY7" fmla="*/ 209764 h 2934873"/>
              <a:gd name="connsiteX8" fmla="*/ 209764 w 1997749"/>
              <a:gd name="connsiteY8" fmla="*/ 0 h 293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749" h="2934873">
                <a:moveTo>
                  <a:pt x="1787984" y="2934873"/>
                </a:moveTo>
                <a:lnTo>
                  <a:pt x="209765" y="2934873"/>
                </a:lnTo>
                <a:cubicBezTo>
                  <a:pt x="93916" y="2934873"/>
                  <a:pt x="1" y="2840958"/>
                  <a:pt x="1" y="2725109"/>
                </a:cubicBezTo>
                <a:lnTo>
                  <a:pt x="1" y="0"/>
                </a:lnTo>
                <a:lnTo>
                  <a:pt x="1" y="0"/>
                </a:lnTo>
                <a:lnTo>
                  <a:pt x="1997748" y="0"/>
                </a:lnTo>
                <a:lnTo>
                  <a:pt x="1997748" y="0"/>
                </a:lnTo>
                <a:lnTo>
                  <a:pt x="1997748" y="2725109"/>
                </a:lnTo>
                <a:cubicBezTo>
                  <a:pt x="1997748" y="2840958"/>
                  <a:pt x="1903833" y="2934873"/>
                  <a:pt x="1787984" y="2934873"/>
                </a:cubicBezTo>
                <a:close/>
              </a:path>
            </a:pathLst>
          </a:custGeom>
          <a:ln>
            <a:noFill/>
          </a:ln>
        </p:spPr>
        <p:style>
          <a:lnRef idx="2">
            <a:scrgbClr r="0" g="0" b="0"/>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96566" tIns="135128" rIns="196566" bIns="196566" numCol="1" spcCol="1270" anchor="t" anchorCtr="0">
            <a:noAutofit/>
          </a:bodyPr>
          <a:lstStyle/>
          <a:p>
            <a:pPr marL="0" lvl="0" indent="0" algn="l" defTabSz="844550">
              <a:lnSpc>
                <a:spcPct val="90000"/>
              </a:lnSpc>
              <a:spcBef>
                <a:spcPct val="0"/>
              </a:spcBef>
              <a:spcAft>
                <a:spcPct val="35000"/>
              </a:spcAft>
              <a:buNone/>
            </a:pPr>
            <a:r>
              <a:rPr lang="en-US" sz="1900" b="1" kern="1200"/>
              <a:t>Inspect the posterior</a:t>
            </a:r>
          </a:p>
        </p:txBody>
      </p:sp>
      <p:sp>
        <p:nvSpPr>
          <p:cNvPr id="5" name="TextBox 4">
            <a:extLst>
              <a:ext uri="{FF2B5EF4-FFF2-40B4-BE49-F238E27FC236}">
                <a16:creationId xmlns:a16="http://schemas.microsoft.com/office/drawing/2014/main" id="{C7708C4E-6C2A-4638-81B9-45D2A8ED321F}"/>
              </a:ext>
            </a:extLst>
          </p:cNvPr>
          <p:cNvSpPr txBox="1"/>
          <p:nvPr/>
        </p:nvSpPr>
        <p:spPr>
          <a:xfrm>
            <a:off x="8245624" y="6679040"/>
            <a:ext cx="898376" cy="178960"/>
          </a:xfrm>
          <a:prstGeom prst="rect">
            <a:avLst/>
          </a:prstGeom>
          <a:noFill/>
        </p:spPr>
        <p:txBody>
          <a:bodyPr wrap="square">
            <a:spAutoFit/>
          </a:bodyPr>
          <a:lstStyle/>
          <a:p>
            <a:r>
              <a:rPr lang="en-US" sz="563"/>
              <a:t>Image: </a:t>
            </a:r>
            <a:r>
              <a:rPr lang="en-US" sz="563" err="1"/>
              <a:t>Pixabay</a:t>
            </a:r>
            <a:r>
              <a:rPr lang="en-US" sz="563"/>
              <a:t>/Prawny</a:t>
            </a:r>
          </a:p>
        </p:txBody>
      </p:sp>
      <p:sp>
        <p:nvSpPr>
          <p:cNvPr id="3" name="Title 2">
            <a:extLst>
              <a:ext uri="{FF2B5EF4-FFF2-40B4-BE49-F238E27FC236}">
                <a16:creationId xmlns:a16="http://schemas.microsoft.com/office/drawing/2014/main" id="{ADFD2AFD-70A6-4064-FDA8-E382BC76F835}"/>
              </a:ext>
            </a:extLst>
          </p:cNvPr>
          <p:cNvSpPr>
            <a:spLocks noGrp="1"/>
          </p:cNvSpPr>
          <p:nvPr>
            <p:ph type="title"/>
          </p:nvPr>
        </p:nvSpPr>
        <p:spPr/>
        <p:txBody>
          <a:bodyPr/>
          <a:lstStyle/>
          <a:p>
            <a:r>
              <a:rPr lang="en-US"/>
              <a:t>Adjuncts and Secondary Survey</a:t>
            </a:r>
          </a:p>
        </p:txBody>
      </p:sp>
    </p:spTree>
    <p:custDataLst>
      <p:tags r:id="rId1"/>
    </p:custDataLst>
    <p:extLst>
      <p:ext uri="{BB962C8B-B14F-4D97-AF65-F5344CB8AC3E}">
        <p14:creationId xmlns:p14="http://schemas.microsoft.com/office/powerpoint/2010/main" val="34391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0E68-6E36-9219-50F3-3A44D7E341E0}"/>
              </a:ext>
            </a:extLst>
          </p:cNvPr>
          <p:cNvSpPr>
            <a:spLocks noGrp="1"/>
          </p:cNvSpPr>
          <p:nvPr>
            <p:ph type="ctrTitle"/>
          </p:nvPr>
        </p:nvSpPr>
        <p:spPr>
          <a:xfrm>
            <a:off x="1143000" y="1122363"/>
            <a:ext cx="6858000" cy="2387600"/>
          </a:xfrm>
        </p:spPr>
        <p:txBody>
          <a:bodyPr/>
          <a:lstStyle/>
          <a:p>
            <a:pPr algn="l"/>
            <a:r>
              <a:rPr lang="en-US" dirty="0"/>
              <a:t>What do you hope to learn?</a:t>
            </a:r>
            <a:br>
              <a:rPr lang="en-US" dirty="0"/>
            </a:br>
            <a:r>
              <a:rPr lang="en-US" dirty="0"/>
              <a:t>How do you recharge?</a:t>
            </a:r>
          </a:p>
        </p:txBody>
      </p:sp>
    </p:spTree>
    <p:extLst>
      <p:ext uri="{BB962C8B-B14F-4D97-AF65-F5344CB8AC3E}">
        <p14:creationId xmlns:p14="http://schemas.microsoft.com/office/powerpoint/2010/main" val="1400785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B34BCA-E035-48EE-9D84-9D5F47950804}"/>
              </a:ext>
            </a:extLst>
          </p:cNvPr>
          <p:cNvSpPr txBox="1"/>
          <p:nvPr/>
        </p:nvSpPr>
        <p:spPr>
          <a:xfrm>
            <a:off x="630936" y="167640"/>
            <a:ext cx="4419600" cy="584775"/>
          </a:xfrm>
          <a:prstGeom prst="rect">
            <a:avLst/>
          </a:prstGeom>
          <a:noFill/>
        </p:spPr>
        <p:txBody>
          <a:bodyPr wrap="square" rtlCol="0">
            <a:spAutoFit/>
          </a:bodyPr>
          <a:lstStyle/>
          <a:p>
            <a:r>
              <a:rPr lang="en-US" sz="3200" b="1">
                <a:solidFill>
                  <a:schemeClr val="bg1"/>
                </a:solidFill>
              </a:rPr>
              <a:t>Just Keep Reevaluating</a:t>
            </a:r>
          </a:p>
        </p:txBody>
      </p:sp>
      <p:sp>
        <p:nvSpPr>
          <p:cNvPr id="3" name="TextBox 2">
            <a:extLst>
              <a:ext uri="{FF2B5EF4-FFF2-40B4-BE49-F238E27FC236}">
                <a16:creationId xmlns:a16="http://schemas.microsoft.com/office/drawing/2014/main" id="{6635643B-16BA-4620-9CE4-EB80596E4F99}"/>
              </a:ext>
            </a:extLst>
          </p:cNvPr>
          <p:cNvSpPr txBox="1"/>
          <p:nvPr/>
        </p:nvSpPr>
        <p:spPr>
          <a:xfrm>
            <a:off x="630936" y="1871097"/>
            <a:ext cx="5595693" cy="2677656"/>
          </a:xfrm>
          <a:prstGeom prst="rect">
            <a:avLst/>
          </a:prstGeom>
          <a:noFill/>
        </p:spPr>
        <p:txBody>
          <a:bodyPr wrap="square" rtlCol="0">
            <a:spAutoFit/>
          </a:bodyPr>
          <a:lstStyle/>
          <a:p>
            <a:r>
              <a:rPr lang="en-US" sz="2400"/>
              <a:t>What interventions or diagnostics do you anticipate for this patient?</a:t>
            </a:r>
          </a:p>
          <a:p>
            <a:endParaRPr lang="en-US" sz="2400"/>
          </a:p>
          <a:p>
            <a:r>
              <a:rPr lang="en-US" sz="2400"/>
              <a:t>What findings will you continue to reevaluate while the patient is in your care?</a:t>
            </a:r>
          </a:p>
          <a:p>
            <a:endParaRPr lang="en-US" sz="2400"/>
          </a:p>
          <a:p>
            <a:r>
              <a:rPr lang="en-US" sz="2400"/>
              <a:t>What is the definitive care for this patient?</a:t>
            </a:r>
          </a:p>
        </p:txBody>
      </p:sp>
      <p:pic>
        <p:nvPicPr>
          <p:cNvPr id="6" name="Picture 5">
            <a:extLst>
              <a:ext uri="{FF2B5EF4-FFF2-40B4-BE49-F238E27FC236}">
                <a16:creationId xmlns:a16="http://schemas.microsoft.com/office/drawing/2014/main" id="{BC815DC0-D698-46BC-B149-D5912DC8FB5A}"/>
              </a:ext>
            </a:extLst>
          </p:cNvPr>
          <p:cNvPicPr>
            <a:picLocks noChangeAspect="1"/>
          </p:cNvPicPr>
          <p:nvPr/>
        </p:nvPicPr>
        <p:blipFill>
          <a:blip r:embed="rId4"/>
          <a:stretch>
            <a:fillRect/>
          </a:stretch>
        </p:blipFill>
        <p:spPr>
          <a:xfrm>
            <a:off x="6438680" y="1760303"/>
            <a:ext cx="2286435" cy="3337393"/>
          </a:xfrm>
          <a:prstGeom prst="rect">
            <a:avLst/>
          </a:prstGeom>
        </p:spPr>
      </p:pic>
      <p:sp>
        <p:nvSpPr>
          <p:cNvPr id="4" name="TextBox 3">
            <a:extLst>
              <a:ext uri="{FF2B5EF4-FFF2-40B4-BE49-F238E27FC236}">
                <a16:creationId xmlns:a16="http://schemas.microsoft.com/office/drawing/2014/main" id="{721D00E0-F87A-422E-8D70-2986C8C08F1C}"/>
              </a:ext>
            </a:extLst>
          </p:cNvPr>
          <p:cNvSpPr txBox="1"/>
          <p:nvPr/>
        </p:nvSpPr>
        <p:spPr>
          <a:xfrm>
            <a:off x="-20724" y="6611779"/>
            <a:ext cx="5726430" cy="246221"/>
          </a:xfrm>
          <a:prstGeom prst="rect">
            <a:avLst/>
          </a:prstGeom>
          <a:noFill/>
        </p:spPr>
        <p:txBody>
          <a:bodyPr wrap="square">
            <a:spAutoFit/>
          </a:bodyPr>
          <a:lstStyle/>
          <a:p>
            <a:r>
              <a:rPr lang="en-US" sz="1000"/>
              <a:t>Image: </a:t>
            </a:r>
            <a:r>
              <a:rPr lang="en-US" sz="1000" err="1"/>
              <a:t>Pixabay</a:t>
            </a:r>
            <a:r>
              <a:rPr lang="en-US" sz="1000"/>
              <a:t>/Prawny</a:t>
            </a:r>
          </a:p>
        </p:txBody>
      </p:sp>
    </p:spTree>
    <p:custDataLst>
      <p:tags r:id="rId1"/>
    </p:custDataLst>
    <p:extLst>
      <p:ext uri="{BB962C8B-B14F-4D97-AF65-F5344CB8AC3E}">
        <p14:creationId xmlns:p14="http://schemas.microsoft.com/office/powerpoint/2010/main" val="2932117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40ECB7-280F-1F08-153B-3046BF410114}"/>
              </a:ext>
            </a:extLst>
          </p:cNvPr>
          <p:cNvGrpSpPr/>
          <p:nvPr/>
        </p:nvGrpSpPr>
        <p:grpSpPr>
          <a:xfrm>
            <a:off x="259080" y="353754"/>
            <a:ext cx="8625840" cy="6150492"/>
            <a:chOff x="228600" y="106680"/>
            <a:chExt cx="8625840" cy="6150492"/>
          </a:xfrm>
        </p:grpSpPr>
        <p:sp>
          <p:nvSpPr>
            <p:cNvPr id="5" name="Freeform: Shape 4">
              <a:extLst>
                <a:ext uri="{FF2B5EF4-FFF2-40B4-BE49-F238E27FC236}">
                  <a16:creationId xmlns:a16="http://schemas.microsoft.com/office/drawing/2014/main" id="{E49CCC8E-1437-C08C-76EE-821ABFF9C8F1}"/>
                </a:ext>
              </a:extLst>
            </p:cNvPr>
            <p:cNvSpPr/>
            <p:nvPr/>
          </p:nvSpPr>
          <p:spPr>
            <a:xfrm>
              <a:off x="228600" y="1574500"/>
              <a:ext cx="8625840" cy="1079325"/>
            </a:xfrm>
            <a:custGeom>
              <a:avLst/>
              <a:gdLst>
                <a:gd name="connsiteX0" fmla="*/ 0 w 8625840"/>
                <a:gd name="connsiteY0" fmla="*/ 179891 h 1079325"/>
                <a:gd name="connsiteX1" fmla="*/ 179891 w 8625840"/>
                <a:gd name="connsiteY1" fmla="*/ 0 h 1079325"/>
                <a:gd name="connsiteX2" fmla="*/ 8445949 w 8625840"/>
                <a:gd name="connsiteY2" fmla="*/ 0 h 1079325"/>
                <a:gd name="connsiteX3" fmla="*/ 8625840 w 8625840"/>
                <a:gd name="connsiteY3" fmla="*/ 179891 h 1079325"/>
                <a:gd name="connsiteX4" fmla="*/ 8625840 w 8625840"/>
                <a:gd name="connsiteY4" fmla="*/ 899434 h 1079325"/>
                <a:gd name="connsiteX5" fmla="*/ 8445949 w 8625840"/>
                <a:gd name="connsiteY5" fmla="*/ 1079325 h 1079325"/>
                <a:gd name="connsiteX6" fmla="*/ 179891 w 8625840"/>
                <a:gd name="connsiteY6" fmla="*/ 1079325 h 1079325"/>
                <a:gd name="connsiteX7" fmla="*/ 0 w 8625840"/>
                <a:gd name="connsiteY7" fmla="*/ 899434 h 1079325"/>
                <a:gd name="connsiteX8" fmla="*/ 0 w 8625840"/>
                <a:gd name="connsiteY8" fmla="*/ 179891 h 10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840" h="1079325">
                  <a:moveTo>
                    <a:pt x="0" y="179891"/>
                  </a:moveTo>
                  <a:cubicBezTo>
                    <a:pt x="0" y="80540"/>
                    <a:pt x="80540" y="0"/>
                    <a:pt x="179891" y="0"/>
                  </a:cubicBezTo>
                  <a:lnTo>
                    <a:pt x="8445949" y="0"/>
                  </a:lnTo>
                  <a:cubicBezTo>
                    <a:pt x="8545300" y="0"/>
                    <a:pt x="8625840" y="80540"/>
                    <a:pt x="8625840" y="179891"/>
                  </a:cubicBezTo>
                  <a:lnTo>
                    <a:pt x="8625840" y="899434"/>
                  </a:lnTo>
                  <a:cubicBezTo>
                    <a:pt x="8625840" y="998785"/>
                    <a:pt x="8545300" y="1079325"/>
                    <a:pt x="8445949" y="1079325"/>
                  </a:cubicBezTo>
                  <a:lnTo>
                    <a:pt x="179891" y="1079325"/>
                  </a:lnTo>
                  <a:cubicBezTo>
                    <a:pt x="80540" y="1079325"/>
                    <a:pt x="0" y="998785"/>
                    <a:pt x="0" y="899434"/>
                  </a:cubicBezTo>
                  <a:lnTo>
                    <a:pt x="0" y="17989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5088" tIns="205088" rIns="205088" bIns="205088" numCol="1" spcCol="1270" anchor="ctr" anchorCtr="0">
              <a:noAutofit/>
            </a:bodyPr>
            <a:lstStyle/>
            <a:p>
              <a:pPr marL="0" lvl="0" indent="0" algn="l" defTabSz="1778000">
                <a:lnSpc>
                  <a:spcPct val="90000"/>
                </a:lnSpc>
                <a:spcBef>
                  <a:spcPct val="0"/>
                </a:spcBef>
                <a:spcAft>
                  <a:spcPct val="35000"/>
                </a:spcAft>
                <a:buNone/>
              </a:pPr>
              <a:r>
                <a:rPr lang="en-US" sz="4000" b="1" kern="1200" dirty="0"/>
                <a:t>Vitals</a:t>
              </a:r>
            </a:p>
          </p:txBody>
        </p:sp>
        <p:sp>
          <p:nvSpPr>
            <p:cNvPr id="6" name="Freeform: Shape 5">
              <a:extLst>
                <a:ext uri="{FF2B5EF4-FFF2-40B4-BE49-F238E27FC236}">
                  <a16:creationId xmlns:a16="http://schemas.microsoft.com/office/drawing/2014/main" id="{ED907637-7DF3-08DA-B0BB-40C1DADD2C3A}"/>
                </a:ext>
              </a:extLst>
            </p:cNvPr>
            <p:cNvSpPr/>
            <p:nvPr/>
          </p:nvSpPr>
          <p:spPr>
            <a:xfrm>
              <a:off x="228600" y="2775616"/>
              <a:ext cx="8625840" cy="1079325"/>
            </a:xfrm>
            <a:custGeom>
              <a:avLst/>
              <a:gdLst>
                <a:gd name="connsiteX0" fmla="*/ 0 w 8625840"/>
                <a:gd name="connsiteY0" fmla="*/ 179891 h 1079325"/>
                <a:gd name="connsiteX1" fmla="*/ 179891 w 8625840"/>
                <a:gd name="connsiteY1" fmla="*/ 0 h 1079325"/>
                <a:gd name="connsiteX2" fmla="*/ 8445949 w 8625840"/>
                <a:gd name="connsiteY2" fmla="*/ 0 h 1079325"/>
                <a:gd name="connsiteX3" fmla="*/ 8625840 w 8625840"/>
                <a:gd name="connsiteY3" fmla="*/ 179891 h 1079325"/>
                <a:gd name="connsiteX4" fmla="*/ 8625840 w 8625840"/>
                <a:gd name="connsiteY4" fmla="*/ 899434 h 1079325"/>
                <a:gd name="connsiteX5" fmla="*/ 8445949 w 8625840"/>
                <a:gd name="connsiteY5" fmla="*/ 1079325 h 1079325"/>
                <a:gd name="connsiteX6" fmla="*/ 179891 w 8625840"/>
                <a:gd name="connsiteY6" fmla="*/ 1079325 h 1079325"/>
                <a:gd name="connsiteX7" fmla="*/ 0 w 8625840"/>
                <a:gd name="connsiteY7" fmla="*/ 899434 h 1079325"/>
                <a:gd name="connsiteX8" fmla="*/ 0 w 8625840"/>
                <a:gd name="connsiteY8" fmla="*/ 179891 h 10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840" h="1079325">
                  <a:moveTo>
                    <a:pt x="0" y="179891"/>
                  </a:moveTo>
                  <a:cubicBezTo>
                    <a:pt x="0" y="80540"/>
                    <a:pt x="80540" y="0"/>
                    <a:pt x="179891" y="0"/>
                  </a:cubicBezTo>
                  <a:lnTo>
                    <a:pt x="8445949" y="0"/>
                  </a:lnTo>
                  <a:cubicBezTo>
                    <a:pt x="8545300" y="0"/>
                    <a:pt x="8625840" y="80540"/>
                    <a:pt x="8625840" y="179891"/>
                  </a:cubicBezTo>
                  <a:lnTo>
                    <a:pt x="8625840" y="899434"/>
                  </a:lnTo>
                  <a:cubicBezTo>
                    <a:pt x="8625840" y="998785"/>
                    <a:pt x="8545300" y="1079325"/>
                    <a:pt x="8445949" y="1079325"/>
                  </a:cubicBezTo>
                  <a:lnTo>
                    <a:pt x="179891" y="1079325"/>
                  </a:lnTo>
                  <a:cubicBezTo>
                    <a:pt x="80540" y="1079325"/>
                    <a:pt x="0" y="998785"/>
                    <a:pt x="0" y="899434"/>
                  </a:cubicBezTo>
                  <a:lnTo>
                    <a:pt x="0" y="179891"/>
                  </a:lnTo>
                  <a:close/>
                </a:path>
              </a:pathLst>
            </a:cu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txBody>
            <a:bodyPr spcFirstLastPara="0" vert="horz" wrap="square" lIns="205088" tIns="205088" rIns="205088" bIns="205088" numCol="1" spcCol="1270" anchor="ctr" anchorCtr="0">
              <a:noAutofit/>
            </a:bodyPr>
            <a:lstStyle/>
            <a:p>
              <a:pPr marL="0" lvl="0" indent="0" algn="l" defTabSz="1778000">
                <a:lnSpc>
                  <a:spcPct val="90000"/>
                </a:lnSpc>
                <a:spcBef>
                  <a:spcPct val="0"/>
                </a:spcBef>
                <a:spcAft>
                  <a:spcPct val="35000"/>
                </a:spcAft>
                <a:buNone/>
              </a:pPr>
              <a:r>
                <a:rPr lang="en-US" sz="4000" b="1" kern="1200" dirty="0"/>
                <a:t>Identified abnormalities/Interventions</a:t>
              </a:r>
            </a:p>
          </p:txBody>
        </p:sp>
        <p:sp>
          <p:nvSpPr>
            <p:cNvPr id="7" name="Freeform: Shape 6">
              <a:extLst>
                <a:ext uri="{FF2B5EF4-FFF2-40B4-BE49-F238E27FC236}">
                  <a16:creationId xmlns:a16="http://schemas.microsoft.com/office/drawing/2014/main" id="{CBFD1CC0-97E8-7735-9C86-6464B78B7AE3}"/>
                </a:ext>
              </a:extLst>
            </p:cNvPr>
            <p:cNvSpPr/>
            <p:nvPr/>
          </p:nvSpPr>
          <p:spPr>
            <a:xfrm>
              <a:off x="228600" y="3976732"/>
              <a:ext cx="8625840" cy="1079325"/>
            </a:xfrm>
            <a:custGeom>
              <a:avLst/>
              <a:gdLst>
                <a:gd name="connsiteX0" fmla="*/ 0 w 8625840"/>
                <a:gd name="connsiteY0" fmla="*/ 179891 h 1079325"/>
                <a:gd name="connsiteX1" fmla="*/ 179891 w 8625840"/>
                <a:gd name="connsiteY1" fmla="*/ 0 h 1079325"/>
                <a:gd name="connsiteX2" fmla="*/ 8445949 w 8625840"/>
                <a:gd name="connsiteY2" fmla="*/ 0 h 1079325"/>
                <a:gd name="connsiteX3" fmla="*/ 8625840 w 8625840"/>
                <a:gd name="connsiteY3" fmla="*/ 179891 h 1079325"/>
                <a:gd name="connsiteX4" fmla="*/ 8625840 w 8625840"/>
                <a:gd name="connsiteY4" fmla="*/ 899434 h 1079325"/>
                <a:gd name="connsiteX5" fmla="*/ 8445949 w 8625840"/>
                <a:gd name="connsiteY5" fmla="*/ 1079325 h 1079325"/>
                <a:gd name="connsiteX6" fmla="*/ 179891 w 8625840"/>
                <a:gd name="connsiteY6" fmla="*/ 1079325 h 1079325"/>
                <a:gd name="connsiteX7" fmla="*/ 0 w 8625840"/>
                <a:gd name="connsiteY7" fmla="*/ 899434 h 1079325"/>
                <a:gd name="connsiteX8" fmla="*/ 0 w 8625840"/>
                <a:gd name="connsiteY8" fmla="*/ 179891 h 10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840" h="1079325">
                  <a:moveTo>
                    <a:pt x="0" y="179891"/>
                  </a:moveTo>
                  <a:cubicBezTo>
                    <a:pt x="0" y="80540"/>
                    <a:pt x="80540" y="0"/>
                    <a:pt x="179891" y="0"/>
                  </a:cubicBezTo>
                  <a:lnTo>
                    <a:pt x="8445949" y="0"/>
                  </a:lnTo>
                  <a:cubicBezTo>
                    <a:pt x="8545300" y="0"/>
                    <a:pt x="8625840" y="80540"/>
                    <a:pt x="8625840" y="179891"/>
                  </a:cubicBezTo>
                  <a:lnTo>
                    <a:pt x="8625840" y="899434"/>
                  </a:lnTo>
                  <a:cubicBezTo>
                    <a:pt x="8625840" y="998785"/>
                    <a:pt x="8545300" y="1079325"/>
                    <a:pt x="8445949" y="1079325"/>
                  </a:cubicBezTo>
                  <a:lnTo>
                    <a:pt x="179891" y="1079325"/>
                  </a:lnTo>
                  <a:cubicBezTo>
                    <a:pt x="80540" y="1079325"/>
                    <a:pt x="0" y="998785"/>
                    <a:pt x="0" y="899434"/>
                  </a:cubicBezTo>
                  <a:lnTo>
                    <a:pt x="0" y="179891"/>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205088" tIns="205088" rIns="205088" bIns="205088" numCol="1" spcCol="1270" anchor="ctr" anchorCtr="0">
              <a:noAutofit/>
            </a:bodyPr>
            <a:lstStyle/>
            <a:p>
              <a:pPr marL="0" lvl="0" indent="0" algn="l" defTabSz="1778000">
                <a:lnSpc>
                  <a:spcPct val="90000"/>
                </a:lnSpc>
                <a:spcBef>
                  <a:spcPct val="0"/>
                </a:spcBef>
                <a:spcAft>
                  <a:spcPct val="35000"/>
                </a:spcAft>
                <a:buNone/>
              </a:pPr>
              <a:r>
                <a:rPr lang="en-US" sz="4000" b="1" kern="1200" dirty="0"/>
                <a:t>Primary survey</a:t>
              </a:r>
            </a:p>
          </p:txBody>
        </p:sp>
        <p:sp>
          <p:nvSpPr>
            <p:cNvPr id="8" name="Freeform: Shape 7">
              <a:extLst>
                <a:ext uri="{FF2B5EF4-FFF2-40B4-BE49-F238E27FC236}">
                  <a16:creationId xmlns:a16="http://schemas.microsoft.com/office/drawing/2014/main" id="{1F583771-C4D4-79C1-C5CF-23A70D4B8AD6}"/>
                </a:ext>
              </a:extLst>
            </p:cNvPr>
            <p:cNvSpPr/>
            <p:nvPr/>
          </p:nvSpPr>
          <p:spPr>
            <a:xfrm>
              <a:off x="228600" y="5177847"/>
              <a:ext cx="8625840" cy="1079325"/>
            </a:xfrm>
            <a:custGeom>
              <a:avLst/>
              <a:gdLst>
                <a:gd name="connsiteX0" fmla="*/ 0 w 8625840"/>
                <a:gd name="connsiteY0" fmla="*/ 179891 h 1079325"/>
                <a:gd name="connsiteX1" fmla="*/ 179891 w 8625840"/>
                <a:gd name="connsiteY1" fmla="*/ 0 h 1079325"/>
                <a:gd name="connsiteX2" fmla="*/ 8445949 w 8625840"/>
                <a:gd name="connsiteY2" fmla="*/ 0 h 1079325"/>
                <a:gd name="connsiteX3" fmla="*/ 8625840 w 8625840"/>
                <a:gd name="connsiteY3" fmla="*/ 179891 h 1079325"/>
                <a:gd name="connsiteX4" fmla="*/ 8625840 w 8625840"/>
                <a:gd name="connsiteY4" fmla="*/ 899434 h 1079325"/>
                <a:gd name="connsiteX5" fmla="*/ 8445949 w 8625840"/>
                <a:gd name="connsiteY5" fmla="*/ 1079325 h 1079325"/>
                <a:gd name="connsiteX6" fmla="*/ 179891 w 8625840"/>
                <a:gd name="connsiteY6" fmla="*/ 1079325 h 1079325"/>
                <a:gd name="connsiteX7" fmla="*/ 0 w 8625840"/>
                <a:gd name="connsiteY7" fmla="*/ 899434 h 1079325"/>
                <a:gd name="connsiteX8" fmla="*/ 0 w 8625840"/>
                <a:gd name="connsiteY8" fmla="*/ 179891 h 107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840" h="1079325">
                  <a:moveTo>
                    <a:pt x="0" y="179891"/>
                  </a:moveTo>
                  <a:cubicBezTo>
                    <a:pt x="0" y="80540"/>
                    <a:pt x="80540" y="0"/>
                    <a:pt x="179891" y="0"/>
                  </a:cubicBezTo>
                  <a:lnTo>
                    <a:pt x="8445949" y="0"/>
                  </a:lnTo>
                  <a:cubicBezTo>
                    <a:pt x="8545300" y="0"/>
                    <a:pt x="8625840" y="80540"/>
                    <a:pt x="8625840" y="179891"/>
                  </a:cubicBezTo>
                  <a:lnTo>
                    <a:pt x="8625840" y="899434"/>
                  </a:lnTo>
                  <a:cubicBezTo>
                    <a:pt x="8625840" y="998785"/>
                    <a:pt x="8545300" y="1079325"/>
                    <a:pt x="8445949" y="1079325"/>
                  </a:cubicBezTo>
                  <a:lnTo>
                    <a:pt x="179891" y="1079325"/>
                  </a:lnTo>
                  <a:cubicBezTo>
                    <a:pt x="80540" y="1079325"/>
                    <a:pt x="0" y="998785"/>
                    <a:pt x="0" y="899434"/>
                  </a:cubicBezTo>
                  <a:lnTo>
                    <a:pt x="0" y="179891"/>
                  </a:lnTo>
                  <a:close/>
                </a:path>
              </a:pathLst>
            </a:cu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205088" tIns="205088" rIns="205088" bIns="205088" numCol="1" spcCol="1270" anchor="ctr" anchorCtr="0">
              <a:noAutofit/>
            </a:bodyPr>
            <a:lstStyle/>
            <a:p>
              <a:pPr marL="0" lvl="0" indent="0" algn="l" defTabSz="1778000">
                <a:lnSpc>
                  <a:spcPct val="90000"/>
                </a:lnSpc>
                <a:spcBef>
                  <a:spcPct val="0"/>
                </a:spcBef>
                <a:spcAft>
                  <a:spcPct val="35000"/>
                </a:spcAft>
                <a:buNone/>
              </a:pPr>
              <a:r>
                <a:rPr lang="en-US" sz="4000" b="1" kern="1200" dirty="0"/>
                <a:t>Pain</a:t>
              </a:r>
            </a:p>
          </p:txBody>
        </p:sp>
        <p:sp>
          <p:nvSpPr>
            <p:cNvPr id="9" name="Freeform: Shape 8">
              <a:extLst>
                <a:ext uri="{FF2B5EF4-FFF2-40B4-BE49-F238E27FC236}">
                  <a16:creationId xmlns:a16="http://schemas.microsoft.com/office/drawing/2014/main" id="{20E5EA1F-B8EA-5994-6967-A82504D0CE9C}"/>
                </a:ext>
              </a:extLst>
            </p:cNvPr>
            <p:cNvSpPr/>
            <p:nvPr/>
          </p:nvSpPr>
          <p:spPr>
            <a:xfrm>
              <a:off x="228600" y="106680"/>
              <a:ext cx="8625840" cy="1424050"/>
            </a:xfrm>
            <a:custGeom>
              <a:avLst/>
              <a:gdLst>
                <a:gd name="connsiteX0" fmla="*/ 0 w 8625840"/>
                <a:gd name="connsiteY0" fmla="*/ 237346 h 1424050"/>
                <a:gd name="connsiteX1" fmla="*/ 237346 w 8625840"/>
                <a:gd name="connsiteY1" fmla="*/ 0 h 1424050"/>
                <a:gd name="connsiteX2" fmla="*/ 8388494 w 8625840"/>
                <a:gd name="connsiteY2" fmla="*/ 0 h 1424050"/>
                <a:gd name="connsiteX3" fmla="*/ 8625840 w 8625840"/>
                <a:gd name="connsiteY3" fmla="*/ 237346 h 1424050"/>
                <a:gd name="connsiteX4" fmla="*/ 8625840 w 8625840"/>
                <a:gd name="connsiteY4" fmla="*/ 1186704 h 1424050"/>
                <a:gd name="connsiteX5" fmla="*/ 8388494 w 8625840"/>
                <a:gd name="connsiteY5" fmla="*/ 1424050 h 1424050"/>
                <a:gd name="connsiteX6" fmla="*/ 237346 w 8625840"/>
                <a:gd name="connsiteY6" fmla="*/ 1424050 h 1424050"/>
                <a:gd name="connsiteX7" fmla="*/ 0 w 8625840"/>
                <a:gd name="connsiteY7" fmla="*/ 1186704 h 1424050"/>
                <a:gd name="connsiteX8" fmla="*/ 0 w 8625840"/>
                <a:gd name="connsiteY8" fmla="*/ 237346 h 14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840" h="1424050">
                  <a:moveTo>
                    <a:pt x="0" y="237346"/>
                  </a:moveTo>
                  <a:cubicBezTo>
                    <a:pt x="0" y="106263"/>
                    <a:pt x="106263" y="0"/>
                    <a:pt x="237346" y="0"/>
                  </a:cubicBezTo>
                  <a:lnTo>
                    <a:pt x="8388494" y="0"/>
                  </a:lnTo>
                  <a:cubicBezTo>
                    <a:pt x="8519577" y="0"/>
                    <a:pt x="8625840" y="106263"/>
                    <a:pt x="8625840" y="237346"/>
                  </a:cubicBezTo>
                  <a:lnTo>
                    <a:pt x="8625840" y="1186704"/>
                  </a:lnTo>
                  <a:cubicBezTo>
                    <a:pt x="8625840" y="1317787"/>
                    <a:pt x="8519577" y="1424050"/>
                    <a:pt x="8388494" y="1424050"/>
                  </a:cubicBezTo>
                  <a:lnTo>
                    <a:pt x="237346" y="1424050"/>
                  </a:lnTo>
                  <a:cubicBezTo>
                    <a:pt x="106263" y="1424050"/>
                    <a:pt x="0" y="1317787"/>
                    <a:pt x="0" y="1186704"/>
                  </a:cubicBezTo>
                  <a:lnTo>
                    <a:pt x="0" y="237346"/>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37156" tIns="237156" rIns="237156" bIns="237156" numCol="1" spcCol="1270" anchor="ctr" anchorCtr="0">
              <a:noAutofit/>
            </a:bodyPr>
            <a:lstStyle/>
            <a:p>
              <a:pPr marL="0" lvl="0" indent="0" algn="ctr" defTabSz="1955800">
                <a:lnSpc>
                  <a:spcPct val="90000"/>
                </a:lnSpc>
                <a:spcBef>
                  <a:spcPct val="0"/>
                </a:spcBef>
                <a:spcAft>
                  <a:spcPct val="35000"/>
                </a:spcAft>
                <a:buNone/>
              </a:pPr>
              <a:r>
                <a:rPr lang="en-US" sz="7200" b="1" kern="1200" dirty="0"/>
                <a:t>VIPP</a:t>
              </a:r>
            </a:p>
          </p:txBody>
        </p:sp>
      </p:grpSp>
    </p:spTree>
    <p:extLst>
      <p:ext uri="{BB962C8B-B14F-4D97-AF65-F5344CB8AC3E}">
        <p14:creationId xmlns:p14="http://schemas.microsoft.com/office/powerpoint/2010/main" val="1295611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E296-7F46-9002-D6DA-20A04E1A1055}"/>
              </a:ext>
            </a:extLst>
          </p:cNvPr>
          <p:cNvSpPr>
            <a:spLocks noGrp="1"/>
          </p:cNvSpPr>
          <p:nvPr>
            <p:ph type="ctrTitle"/>
          </p:nvPr>
        </p:nvSpPr>
        <p:spPr>
          <a:xfrm>
            <a:off x="1143000" y="863163"/>
            <a:ext cx="6858000" cy="2387600"/>
          </a:xfrm>
        </p:spPr>
        <p:txBody>
          <a:bodyPr/>
          <a:lstStyle/>
          <a:p>
            <a:pPr algn="l">
              <a:lnSpc>
                <a:spcPct val="100000"/>
              </a:lnSpc>
            </a:pPr>
            <a:r>
              <a:rPr lang="en-US" dirty="0"/>
              <a:t>Types of shock</a:t>
            </a:r>
            <a:br>
              <a:rPr lang="en-US" dirty="0"/>
            </a:br>
            <a:r>
              <a:rPr lang="en-US" dirty="0"/>
              <a:t>Causes of each type</a:t>
            </a:r>
            <a:br>
              <a:rPr lang="en-US" dirty="0"/>
            </a:br>
            <a:r>
              <a:rPr lang="en-US" dirty="0"/>
              <a:t>Goal-directed therapy for each type</a:t>
            </a:r>
          </a:p>
        </p:txBody>
      </p:sp>
      <p:pic>
        <p:nvPicPr>
          <p:cNvPr id="3" name="Picture 2" descr="Stopwatch">
            <a:extLst>
              <a:ext uri="{FF2B5EF4-FFF2-40B4-BE49-F238E27FC236}">
                <a16:creationId xmlns:a16="http://schemas.microsoft.com/office/drawing/2014/main" id="{7E4C4BFF-8E4A-93E5-1B99-C996604CA088}"/>
              </a:ext>
            </a:extLst>
          </p:cNvPr>
          <p:cNvPicPr>
            <a:picLocks noChangeAspect="1"/>
          </p:cNvPicPr>
          <p:nvPr/>
        </p:nvPicPr>
        <p:blipFill>
          <a:blip r:embed="rId3"/>
          <a:stretch>
            <a:fillRect/>
          </a:stretch>
        </p:blipFill>
        <p:spPr>
          <a:xfrm>
            <a:off x="3920352" y="2835508"/>
            <a:ext cx="4080648" cy="2396982"/>
          </a:xfrm>
          <a:prstGeom prst="rect">
            <a:avLst/>
          </a:prstGeom>
        </p:spPr>
      </p:pic>
      <p:sp>
        <p:nvSpPr>
          <p:cNvPr id="4" name="TextBox 3">
            <a:extLst>
              <a:ext uri="{FF2B5EF4-FFF2-40B4-BE49-F238E27FC236}">
                <a16:creationId xmlns:a16="http://schemas.microsoft.com/office/drawing/2014/main" id="{769069C4-57CB-23C5-3A39-9CB01B36614F}"/>
              </a:ext>
            </a:extLst>
          </p:cNvPr>
          <p:cNvSpPr txBox="1"/>
          <p:nvPr/>
        </p:nvSpPr>
        <p:spPr>
          <a:xfrm>
            <a:off x="1298864" y="5432160"/>
            <a:ext cx="7042056" cy="999813"/>
          </a:xfrm>
          <a:prstGeom prst="rect">
            <a:avLst/>
          </a:prstGeom>
          <a:noFill/>
          <a:ln w="127000">
            <a:solidFill>
              <a:schemeClr val="accent6"/>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A698E048-6C45-3E89-92C7-97605302CEED}"/>
              </a:ext>
            </a:extLst>
          </p:cNvPr>
          <p:cNvSpPr txBox="1"/>
          <p:nvPr/>
        </p:nvSpPr>
        <p:spPr>
          <a:xfrm>
            <a:off x="1454727" y="5507182"/>
            <a:ext cx="6806046" cy="877163"/>
          </a:xfrm>
          <a:prstGeom prst="rect">
            <a:avLst/>
          </a:prstGeom>
          <a:solidFill>
            <a:schemeClr val="accent6">
              <a:lumMod val="40000"/>
              <a:lumOff val="60000"/>
            </a:schemeClr>
          </a:solidFill>
        </p:spPr>
        <p:txBody>
          <a:bodyPr wrap="square" rtlCol="0">
            <a:spAutoFit/>
          </a:bodyPr>
          <a:lstStyle/>
          <a:p>
            <a:pPr algn="r"/>
            <a:r>
              <a:rPr lang="en-US" sz="5100" dirty="0"/>
              <a:t>TIMES UP</a:t>
            </a:r>
          </a:p>
        </p:txBody>
      </p:sp>
      <p:sp>
        <p:nvSpPr>
          <p:cNvPr id="6" name="Oval 5">
            <a:extLst>
              <a:ext uri="{FF2B5EF4-FFF2-40B4-BE49-F238E27FC236}">
                <a16:creationId xmlns:a16="http://schemas.microsoft.com/office/drawing/2014/main" id="{CDB7FD29-BAB1-36DD-02C4-DCB4F4BA6A6B}"/>
              </a:ext>
            </a:extLst>
          </p:cNvPr>
          <p:cNvSpPr/>
          <p:nvPr/>
        </p:nvSpPr>
        <p:spPr>
          <a:xfrm>
            <a:off x="1298864" y="4232677"/>
            <a:ext cx="2234045" cy="99981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Click to Start</a:t>
            </a:r>
          </a:p>
        </p:txBody>
      </p:sp>
    </p:spTree>
    <p:extLst>
      <p:ext uri="{BB962C8B-B14F-4D97-AF65-F5344CB8AC3E}">
        <p14:creationId xmlns:p14="http://schemas.microsoft.com/office/powerpoint/2010/main" val="155125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98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D798"/>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C1708D23-9D15-40C0-935A-A0B05138F320}"/>
              </a:ext>
            </a:extLst>
          </p:cNvPr>
          <p:cNvPicPr>
            <a:picLocks noChangeAspect="1"/>
          </p:cNvPicPr>
          <p:nvPr/>
        </p:nvPicPr>
        <p:blipFill rotWithShape="1">
          <a:blip r:embed="rId4"/>
          <a:srcRect l="23883" r="4317" b="9091"/>
          <a:stretch/>
        </p:blipFill>
        <p:spPr>
          <a:xfrm>
            <a:off x="1922044" y="1"/>
            <a:ext cx="7221956" cy="6857999"/>
          </a:xfrm>
          <a:prstGeom prst="rect">
            <a:avLst/>
          </a:prstGeom>
          <a:solidFill>
            <a:srgbClr val="F7DA9B"/>
          </a:solidFill>
        </p:spPr>
      </p:pic>
      <p:sp>
        <p:nvSpPr>
          <p:cNvPr id="16" name="Freeform: Shape 1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AA29658-D17D-2342-B359-626BA4026DBE}"/>
              </a:ext>
            </a:extLst>
          </p:cNvPr>
          <p:cNvSpPr>
            <a:spLocks noGrp="1"/>
          </p:cNvSpPr>
          <p:nvPr>
            <p:ph type="ctrTitle"/>
          </p:nvPr>
        </p:nvSpPr>
        <p:spPr>
          <a:xfrm>
            <a:off x="603504" y="342006"/>
            <a:ext cx="2909424" cy="2248122"/>
          </a:xfrm>
        </p:spPr>
        <p:txBody>
          <a:bodyPr vert="horz" lIns="91440" tIns="45720" rIns="91440" bIns="45720" rtlCol="0" anchor="b">
            <a:normAutofit/>
          </a:bodyPr>
          <a:lstStyle/>
          <a:p>
            <a:pPr algn="l"/>
            <a:r>
              <a:rPr lang="en-US" sz="4000" b="1">
                <a:solidFill>
                  <a:schemeClr val="tx1"/>
                </a:solidFill>
                <a:latin typeface="+mj-lt"/>
              </a:rPr>
              <a:t>Initial Assessment</a:t>
            </a:r>
            <a:br>
              <a:rPr lang="en-US" sz="4000" b="1">
                <a:solidFill>
                  <a:schemeClr val="tx1"/>
                </a:solidFill>
                <a:latin typeface="+mj-lt"/>
              </a:rPr>
            </a:br>
            <a:endParaRPr lang="en-US" sz="4000">
              <a:solidFill>
                <a:schemeClr val="tx1"/>
              </a:solidFill>
              <a:latin typeface="+mj-lt"/>
            </a:endParaRPr>
          </a:p>
        </p:txBody>
      </p:sp>
    </p:spTree>
    <p:custDataLst>
      <p:tags r:id="rId1"/>
    </p:custDataLst>
    <p:extLst>
      <p:ext uri="{BB962C8B-B14F-4D97-AF65-F5344CB8AC3E}">
        <p14:creationId xmlns:p14="http://schemas.microsoft.com/office/powerpoint/2010/main" val="14214635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F9D1-17AC-5D94-F782-CAFD2485197E}"/>
              </a:ext>
            </a:extLst>
          </p:cNvPr>
          <p:cNvSpPr>
            <a:spLocks noGrp="1"/>
          </p:cNvSpPr>
          <p:nvPr>
            <p:ph type="ctrTitle"/>
          </p:nvPr>
        </p:nvSpPr>
        <p:spPr/>
        <p:txBody>
          <a:bodyPr/>
          <a:lstStyle/>
          <a:p>
            <a:r>
              <a:rPr lang="en-US" dirty="0"/>
              <a:t>Two-minute recharge</a:t>
            </a:r>
          </a:p>
        </p:txBody>
      </p:sp>
    </p:spTree>
    <p:extLst>
      <p:ext uri="{BB962C8B-B14F-4D97-AF65-F5344CB8AC3E}">
        <p14:creationId xmlns:p14="http://schemas.microsoft.com/office/powerpoint/2010/main" val="3449386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03AC94-8A9E-E7AE-BE4B-F139706B71C3}"/>
              </a:ext>
            </a:extLst>
          </p:cNvPr>
          <p:cNvSpPr txBox="1"/>
          <p:nvPr/>
        </p:nvSpPr>
        <p:spPr>
          <a:xfrm>
            <a:off x="2713702" y="5008542"/>
            <a:ext cx="3908324"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Initial Assessment</a:t>
            </a:r>
          </a:p>
        </p:txBody>
      </p:sp>
    </p:spTree>
    <p:custDataLst>
      <p:tags r:id="rId1"/>
    </p:custDataLst>
    <p:extLst>
      <p:ext uri="{BB962C8B-B14F-4D97-AF65-F5344CB8AC3E}">
        <p14:creationId xmlns:p14="http://schemas.microsoft.com/office/powerpoint/2010/main" val="309282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F047B33E-9F96-4A4E-A5EA-14C120B0DB5F}"/>
              </a:ext>
            </a:extLst>
          </p:cNvPr>
          <p:cNvSpPr>
            <a:spLocks noGrp="1" noChangeArrowheads="1"/>
          </p:cNvSpPr>
          <p:nvPr>
            <p:ph type="title"/>
          </p:nvPr>
        </p:nvSpPr>
        <p:spPr>
          <a:xfrm>
            <a:off x="628650" y="182563"/>
            <a:ext cx="7886700" cy="609600"/>
          </a:xfrm>
        </p:spPr>
        <p:txBody>
          <a:bodyPr/>
          <a:lstStyle/>
          <a:p>
            <a:pPr eaLnBrk="1" hangingPunct="1">
              <a:lnSpc>
                <a:spcPct val="9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solidFill>
                  <a:srgbClr val="FFFFFF"/>
                </a:solidFill>
                <a:cs typeface="Calibri" panose="020F0502020204030204" pitchFamily="34" charset="0"/>
              </a:rPr>
              <a:t>Pediatric Prioritization</a:t>
            </a:r>
          </a:p>
        </p:txBody>
      </p:sp>
      <p:sp>
        <p:nvSpPr>
          <p:cNvPr id="17411" name="Text Box 2">
            <a:extLst>
              <a:ext uri="{FF2B5EF4-FFF2-40B4-BE49-F238E27FC236}">
                <a16:creationId xmlns:a16="http://schemas.microsoft.com/office/drawing/2014/main" id="{1E721D1F-DDEB-4597-AD2C-0FC6D8887D86}"/>
              </a:ext>
            </a:extLst>
          </p:cNvPr>
          <p:cNvSpPr txBox="1">
            <a:spLocks noChangeArrowheads="1"/>
          </p:cNvSpPr>
          <p:nvPr/>
        </p:nvSpPr>
        <p:spPr bwMode="auto">
          <a:xfrm>
            <a:off x="457200" y="1219200"/>
            <a:ext cx="8458200" cy="457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28600" indent="-227013">
              <a:lnSpc>
                <a:spcPct val="92000"/>
              </a:lnSpc>
              <a:spcAft>
                <a:spcPts val="1425"/>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2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5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4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400">
                <a:solidFill>
                  <a:srgbClr val="000000"/>
                </a:solidFill>
                <a:latin typeface="Calibri" panose="020F0502020204030204" pitchFamily="34" charset="0"/>
                <a:ea typeface="Microsoft YaHei" panose="020B0503020204020204" pitchFamily="34" charset="-122"/>
              </a:defRPr>
            </a:lvl4pPr>
            <a:lvl5pPr>
              <a:lnSpc>
                <a:spcPct val="84000"/>
              </a:lnSpc>
              <a:spcAft>
                <a:spcPts val="288"/>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84000"/>
              </a:lnSpc>
              <a:spcBef>
                <a:spcPct val="0"/>
              </a:spcBef>
              <a:spcAft>
                <a:spcPts val="288"/>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84000"/>
              </a:lnSpc>
              <a:spcBef>
                <a:spcPct val="0"/>
              </a:spcBef>
              <a:spcAft>
                <a:spcPts val="288"/>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84000"/>
              </a:lnSpc>
              <a:spcBef>
                <a:spcPct val="0"/>
              </a:spcBef>
              <a:spcAft>
                <a:spcPts val="288"/>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84000"/>
              </a:lnSpc>
              <a:spcBef>
                <a:spcPct val="0"/>
              </a:spcBef>
              <a:spcAft>
                <a:spcPts val="288"/>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lnSpc>
                <a:spcPct val="90000"/>
              </a:lnSpc>
              <a:spcBef>
                <a:spcPts val="1000"/>
              </a:spcBef>
              <a:buFont typeface="Arial" panose="020B0604020202020204" pitchFamily="34" charset="0"/>
              <a:buChar char="•"/>
            </a:pPr>
            <a:r>
              <a:rPr lang="en-US" altLang="en-US" sz="2400" dirty="0"/>
              <a:t>Preparation and safety</a:t>
            </a:r>
          </a:p>
          <a:p>
            <a:pPr eaLnBrk="1" hangingPunct="1">
              <a:lnSpc>
                <a:spcPct val="90000"/>
              </a:lnSpc>
              <a:spcBef>
                <a:spcPts val="1000"/>
              </a:spcBef>
              <a:buFont typeface="Arial" panose="020B0604020202020204" pitchFamily="34" charset="0"/>
              <a:buChar char="•"/>
            </a:pPr>
            <a:r>
              <a:rPr lang="en-US" altLang="en-US" sz="2400" dirty="0"/>
              <a:t>General impression</a:t>
            </a:r>
          </a:p>
          <a:p>
            <a:pPr lvl="1" eaLnBrk="1" hangingPunct="1">
              <a:lnSpc>
                <a:spcPct val="90000"/>
              </a:lnSpc>
              <a:spcBef>
                <a:spcPts val="1000"/>
              </a:spcBef>
              <a:spcAft>
                <a:spcPts val="1425"/>
              </a:spcAft>
              <a:buFont typeface="Arial" panose="020B0604020202020204" pitchFamily="34" charset="0"/>
              <a:buChar char="•"/>
            </a:pPr>
            <a:r>
              <a:rPr lang="en-US" altLang="en-US" sz="2400" b="1" dirty="0">
                <a:solidFill>
                  <a:srgbClr val="0070C0"/>
                </a:solidFill>
              </a:rPr>
              <a:t>Appearance, </a:t>
            </a:r>
            <a:r>
              <a:rPr lang="en-US" altLang="en-US" sz="2400" b="1" dirty="0">
                <a:solidFill>
                  <a:srgbClr val="007635"/>
                </a:solidFill>
              </a:rPr>
              <a:t>Work of Breathing, </a:t>
            </a:r>
            <a:r>
              <a:rPr lang="en-US" altLang="en-US" sz="2400" b="1" dirty="0">
                <a:solidFill>
                  <a:srgbClr val="C00000"/>
                </a:solidFill>
              </a:rPr>
              <a:t>Circulation to Skin</a:t>
            </a:r>
          </a:p>
          <a:p>
            <a:pPr lvl="1" eaLnBrk="1" hangingPunct="1">
              <a:lnSpc>
                <a:spcPct val="90000"/>
              </a:lnSpc>
              <a:spcBef>
                <a:spcPts val="1000"/>
              </a:spcBef>
              <a:spcAft>
                <a:spcPts val="1425"/>
              </a:spcAft>
              <a:buFont typeface="Arial" panose="020B0604020202020204" pitchFamily="34" charset="0"/>
              <a:buChar char="•"/>
            </a:pPr>
            <a:r>
              <a:rPr lang="en-US" altLang="en-US" sz="2400" b="1" dirty="0">
                <a:solidFill>
                  <a:srgbClr val="FF0000"/>
                </a:solidFill>
              </a:rPr>
              <a:t>Reprioritize to C-ABC?</a:t>
            </a:r>
          </a:p>
          <a:p>
            <a:pPr lvl="2">
              <a:lnSpc>
                <a:spcPct val="90000"/>
              </a:lnSpc>
              <a:spcBef>
                <a:spcPts val="1000"/>
              </a:spcBef>
              <a:spcAft>
                <a:spcPts val="1425"/>
              </a:spcAft>
              <a:buFont typeface="Arial" panose="020B0604020202020204" pitchFamily="34" charset="0"/>
              <a:buChar char="•"/>
            </a:pPr>
            <a:r>
              <a:rPr lang="en-US" altLang="en-US" sz="2300" dirty="0">
                <a:solidFill>
                  <a:schemeClr val="tx1"/>
                </a:solidFill>
              </a:rPr>
              <a:t>Unresponsiveness/apnea OR uncontrolled bleeding</a:t>
            </a:r>
          </a:p>
          <a:p>
            <a:pPr lvl="2">
              <a:lnSpc>
                <a:spcPct val="90000"/>
              </a:lnSpc>
              <a:spcBef>
                <a:spcPts val="1000"/>
              </a:spcBef>
              <a:spcAft>
                <a:spcPts val="1425"/>
              </a:spcAft>
              <a:buFont typeface="Arial" panose="020B0604020202020204" pitchFamily="34" charset="0"/>
              <a:buChar char="•"/>
            </a:pPr>
            <a:r>
              <a:rPr lang="en-US" altLang="en-US" sz="2300" dirty="0">
                <a:solidFill>
                  <a:schemeClr val="tx1"/>
                </a:solidFill>
              </a:rPr>
              <a:t>Start chest compressions or control hemorrhage</a:t>
            </a:r>
          </a:p>
          <a:p>
            <a:pPr eaLnBrk="1" hangingPunct="1">
              <a:lnSpc>
                <a:spcPct val="90000"/>
              </a:lnSpc>
              <a:spcBef>
                <a:spcPts val="1000"/>
              </a:spcBef>
              <a:buFont typeface="Arial" panose="020B0604020202020204" pitchFamily="34" charset="0"/>
              <a:buChar char="•"/>
            </a:pPr>
            <a:r>
              <a:rPr lang="en-US" altLang="en-US" sz="2400" dirty="0"/>
              <a:t>Rapid focused assessment and history</a:t>
            </a:r>
          </a:p>
          <a:p>
            <a:pPr eaLnBrk="1" hangingPunct="1">
              <a:lnSpc>
                <a:spcPct val="90000"/>
              </a:lnSpc>
              <a:spcBef>
                <a:spcPts val="1000"/>
              </a:spcBef>
              <a:buFont typeface="Arial" panose="020B0604020202020204" pitchFamily="34" charset="0"/>
              <a:buChar char="•"/>
            </a:pPr>
            <a:r>
              <a:rPr lang="en-US" altLang="en-US" sz="2400" dirty="0"/>
              <a:t>Determination of acuity with a validated triage system</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B87F249F-6065-4D88-81C2-26D47EAE9B5A}"/>
              </a:ext>
            </a:extLst>
          </p:cNvPr>
          <p:cNvSpPr>
            <a:spLocks noGrp="1" noChangeArrowheads="1"/>
          </p:cNvSpPr>
          <p:nvPr>
            <p:ph type="title"/>
          </p:nvPr>
        </p:nvSpPr>
        <p:spPr>
          <a:xfrm>
            <a:off x="628650" y="182563"/>
            <a:ext cx="7886700" cy="609600"/>
          </a:xfrm>
        </p:spPr>
        <p:txBody>
          <a:bodyPr/>
          <a:lstStyle/>
          <a:p>
            <a:pPr eaLnBrk="1" hangingPunct="1">
              <a:lnSpc>
                <a:spcPct val="9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solidFill>
                  <a:srgbClr val="FFFFFF"/>
                </a:solidFill>
                <a:cs typeface="Calibri" panose="020F0502020204030204" pitchFamily="34" charset="0"/>
              </a:rPr>
              <a:t>The Pediatric Assessment Triangle (PAT)</a:t>
            </a:r>
          </a:p>
        </p:txBody>
      </p:sp>
      <p:pic>
        <p:nvPicPr>
          <p:cNvPr id="9219" name="Picture 2">
            <a:extLst>
              <a:ext uri="{FF2B5EF4-FFF2-40B4-BE49-F238E27FC236}">
                <a16:creationId xmlns:a16="http://schemas.microsoft.com/office/drawing/2014/main" id="{80B247F4-AD3E-42EF-A9D9-EB55FA658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353425" cy="662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A1B3DCB7-C1A1-342E-C917-513E1ACF33FE}"/>
              </a:ext>
            </a:extLst>
          </p:cNvPr>
          <p:cNvSpPr txBox="1"/>
          <p:nvPr/>
        </p:nvSpPr>
        <p:spPr>
          <a:xfrm>
            <a:off x="8658225" y="6566356"/>
            <a:ext cx="699541" cy="215444"/>
          </a:xfrm>
          <a:prstGeom prst="rect">
            <a:avLst/>
          </a:prstGeom>
          <a:noFill/>
        </p:spPr>
        <p:txBody>
          <a:bodyPr wrap="square" rtlCol="0">
            <a:spAutoFit/>
          </a:bodyPr>
          <a:lstStyle/>
          <a:p>
            <a:r>
              <a:rPr lang="en-US" sz="800" dirty="0"/>
              <a:t>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5F94-16A8-44AA-AE1C-6BB5A5CA5A15}"/>
              </a:ext>
            </a:extLst>
          </p:cNvPr>
          <p:cNvSpPr>
            <a:spLocks noGrp="1"/>
          </p:cNvSpPr>
          <p:nvPr>
            <p:ph type="title"/>
          </p:nvPr>
        </p:nvSpPr>
        <p:spPr>
          <a:xfrm>
            <a:off x="628650" y="182563"/>
            <a:ext cx="7891463" cy="612775"/>
          </a:xfrm>
        </p:spPr>
        <p:txBody>
          <a:bodyPr/>
          <a:lstStyle/>
          <a:p>
            <a:pPr>
              <a:defRPr/>
            </a:pPr>
            <a:r>
              <a:rPr lang="en-US">
                <a:latin typeface="+mn-lt"/>
              </a:rPr>
              <a:t>PAT</a:t>
            </a:r>
          </a:p>
        </p:txBody>
      </p:sp>
      <p:sp>
        <p:nvSpPr>
          <p:cNvPr id="11267" name="TextBox 5">
            <a:extLst>
              <a:ext uri="{FF2B5EF4-FFF2-40B4-BE49-F238E27FC236}">
                <a16:creationId xmlns:a16="http://schemas.microsoft.com/office/drawing/2014/main" id="{6D88C3EF-ED35-484F-98A2-03A3EAC7C062}"/>
              </a:ext>
            </a:extLst>
          </p:cNvPr>
          <p:cNvSpPr txBox="1">
            <a:spLocks noChangeArrowheads="1"/>
          </p:cNvSpPr>
          <p:nvPr/>
        </p:nvSpPr>
        <p:spPr bwMode="auto">
          <a:xfrm>
            <a:off x="6010275" y="2784475"/>
            <a:ext cx="2266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a:t> </a:t>
            </a:r>
          </a:p>
        </p:txBody>
      </p:sp>
      <p:grpSp>
        <p:nvGrpSpPr>
          <p:cNvPr id="11268" name="Group 4">
            <a:extLst>
              <a:ext uri="{FF2B5EF4-FFF2-40B4-BE49-F238E27FC236}">
                <a16:creationId xmlns:a16="http://schemas.microsoft.com/office/drawing/2014/main" id="{E2106833-BFAB-48B4-9A80-A011B9C4D951}"/>
              </a:ext>
            </a:extLst>
          </p:cNvPr>
          <p:cNvGrpSpPr>
            <a:grpSpLocks/>
          </p:cNvGrpSpPr>
          <p:nvPr/>
        </p:nvGrpSpPr>
        <p:grpSpPr bwMode="auto">
          <a:xfrm>
            <a:off x="84138" y="676275"/>
            <a:ext cx="4849812" cy="4189413"/>
            <a:chOff x="83349" y="677064"/>
            <a:chExt cx="4678433" cy="4181548"/>
          </a:xfrm>
        </p:grpSpPr>
        <p:pic>
          <p:nvPicPr>
            <p:cNvPr id="11270" name="!!PAT">
              <a:extLst>
                <a:ext uri="{FF2B5EF4-FFF2-40B4-BE49-F238E27FC236}">
                  <a16:creationId xmlns:a16="http://schemas.microsoft.com/office/drawing/2014/main" id="{71415EFD-D4C2-4EBC-A33E-92A2A309A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t="7443" r="49834" b="36736"/>
            <a:stretch>
              <a:fillRect/>
            </a:stretch>
          </p:blipFill>
          <p:spPr bwMode="auto">
            <a:xfrm>
              <a:off x="83349" y="677064"/>
              <a:ext cx="4298870" cy="387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a:extLst>
                <a:ext uri="{FF2B5EF4-FFF2-40B4-BE49-F238E27FC236}">
                  <a16:creationId xmlns:a16="http://schemas.microsoft.com/office/drawing/2014/main" id="{73AE9836-5DB1-4CF6-9A6B-940EB2EF750D}"/>
                </a:ext>
              </a:extLst>
            </p:cNvPr>
            <p:cNvSpPr/>
            <p:nvPr/>
          </p:nvSpPr>
          <p:spPr>
            <a:xfrm>
              <a:off x="2476930" y="3256662"/>
              <a:ext cx="2284852" cy="1601950"/>
            </a:xfrm>
            <a:custGeom>
              <a:avLst/>
              <a:gdLst>
                <a:gd name="connsiteX0" fmla="*/ 0 w 4261449"/>
                <a:gd name="connsiteY0" fmla="*/ 2018581 h 2018581"/>
                <a:gd name="connsiteX1" fmla="*/ 0 w 4261449"/>
                <a:gd name="connsiteY1" fmla="*/ 0 h 2018581"/>
                <a:gd name="connsiteX2" fmla="*/ 4261449 w 4261449"/>
                <a:gd name="connsiteY2" fmla="*/ 2018581 h 2018581"/>
                <a:gd name="connsiteX3" fmla="*/ 0 w 4261449"/>
                <a:gd name="connsiteY3" fmla="*/ 2018581 h 2018581"/>
                <a:gd name="connsiteX0" fmla="*/ 0 w 3019245"/>
                <a:gd name="connsiteY0" fmla="*/ 2018581 h 2018581"/>
                <a:gd name="connsiteX1" fmla="*/ 0 w 3019245"/>
                <a:gd name="connsiteY1" fmla="*/ 0 h 2018581"/>
                <a:gd name="connsiteX2" fmla="*/ 3019245 w 3019245"/>
                <a:gd name="connsiteY2" fmla="*/ 1673524 h 2018581"/>
                <a:gd name="connsiteX3" fmla="*/ 0 w 3019245"/>
                <a:gd name="connsiteY3" fmla="*/ 2018581 h 2018581"/>
                <a:gd name="connsiteX0" fmla="*/ 0 w 3019245"/>
                <a:gd name="connsiteY0" fmla="*/ 1104181 h 1104181"/>
                <a:gd name="connsiteX1" fmla="*/ 1915064 w 3019245"/>
                <a:gd name="connsiteY1" fmla="*/ 0 h 1104181"/>
                <a:gd name="connsiteX2" fmla="*/ 3019245 w 3019245"/>
                <a:gd name="connsiteY2" fmla="*/ 759124 h 1104181"/>
                <a:gd name="connsiteX3" fmla="*/ 0 w 3019245"/>
                <a:gd name="connsiteY3" fmla="*/ 1104181 h 1104181"/>
                <a:gd name="connsiteX0" fmla="*/ 0 w 1915064"/>
                <a:gd name="connsiteY0" fmla="*/ 1104181 h 1104181"/>
                <a:gd name="connsiteX1" fmla="*/ 1915064 w 1915064"/>
                <a:gd name="connsiteY1" fmla="*/ 0 h 1104181"/>
                <a:gd name="connsiteX2" fmla="*/ 1846053 w 1915064"/>
                <a:gd name="connsiteY2" fmla="*/ 1086928 h 1104181"/>
                <a:gd name="connsiteX3" fmla="*/ 0 w 1915064"/>
                <a:gd name="connsiteY3" fmla="*/ 1104181 h 1104181"/>
                <a:gd name="connsiteX0" fmla="*/ 0 w 1897811"/>
                <a:gd name="connsiteY0" fmla="*/ 1190445 h 1190445"/>
                <a:gd name="connsiteX1" fmla="*/ 1897811 w 1897811"/>
                <a:gd name="connsiteY1" fmla="*/ 0 h 1190445"/>
                <a:gd name="connsiteX2" fmla="*/ 1846053 w 1897811"/>
                <a:gd name="connsiteY2" fmla="*/ 1173192 h 1190445"/>
                <a:gd name="connsiteX3" fmla="*/ 0 w 1897811"/>
                <a:gd name="connsiteY3" fmla="*/ 1190445 h 1190445"/>
                <a:gd name="connsiteX0" fmla="*/ 0 w 1932317"/>
                <a:gd name="connsiteY0" fmla="*/ 1190445 h 1190445"/>
                <a:gd name="connsiteX1" fmla="*/ 1897811 w 1932317"/>
                <a:gd name="connsiteY1" fmla="*/ 0 h 1190445"/>
                <a:gd name="connsiteX2" fmla="*/ 1932317 w 1932317"/>
                <a:gd name="connsiteY2" fmla="*/ 1121433 h 1190445"/>
                <a:gd name="connsiteX3" fmla="*/ 0 w 1932317"/>
                <a:gd name="connsiteY3" fmla="*/ 1190445 h 1190445"/>
                <a:gd name="connsiteX0" fmla="*/ 0 w 1873493"/>
                <a:gd name="connsiteY0" fmla="*/ 1132999 h 1132999"/>
                <a:gd name="connsiteX1" fmla="*/ 1838987 w 1873493"/>
                <a:gd name="connsiteY1" fmla="*/ 0 h 1132999"/>
                <a:gd name="connsiteX2" fmla="*/ 1873493 w 1873493"/>
                <a:gd name="connsiteY2" fmla="*/ 1121433 h 1132999"/>
                <a:gd name="connsiteX3" fmla="*/ 0 w 1873493"/>
                <a:gd name="connsiteY3" fmla="*/ 1132999 h 1132999"/>
                <a:gd name="connsiteX0" fmla="*/ 0 w 1873493"/>
                <a:gd name="connsiteY0" fmla="*/ 1132999 h 1132999"/>
                <a:gd name="connsiteX1" fmla="*/ 1838987 w 1873493"/>
                <a:gd name="connsiteY1" fmla="*/ 0 h 1132999"/>
                <a:gd name="connsiteX2" fmla="*/ 1873493 w 1873493"/>
                <a:gd name="connsiteY2" fmla="*/ 1121433 h 1132999"/>
                <a:gd name="connsiteX3" fmla="*/ 0 w 1873493"/>
                <a:gd name="connsiteY3" fmla="*/ 1132999 h 1132999"/>
                <a:gd name="connsiteX0" fmla="*/ 0 w 1917612"/>
                <a:gd name="connsiteY0" fmla="*/ 1061192 h 1121433"/>
                <a:gd name="connsiteX1" fmla="*/ 1883106 w 1917612"/>
                <a:gd name="connsiteY1" fmla="*/ 0 h 1121433"/>
                <a:gd name="connsiteX2" fmla="*/ 1917612 w 1917612"/>
                <a:gd name="connsiteY2" fmla="*/ 1121433 h 1121433"/>
                <a:gd name="connsiteX3" fmla="*/ 0 w 1917612"/>
                <a:gd name="connsiteY3" fmla="*/ 1061192 h 1121433"/>
                <a:gd name="connsiteX0" fmla="*/ 0 w 1917612"/>
                <a:gd name="connsiteY0" fmla="*/ 1152586 h 1212827"/>
                <a:gd name="connsiteX1" fmla="*/ 1707976 w 1917612"/>
                <a:gd name="connsiteY1" fmla="*/ 0 h 1212827"/>
                <a:gd name="connsiteX2" fmla="*/ 1917612 w 1917612"/>
                <a:gd name="connsiteY2" fmla="*/ 1212827 h 1212827"/>
                <a:gd name="connsiteX3" fmla="*/ 0 w 1917612"/>
                <a:gd name="connsiteY3" fmla="*/ 1152586 h 1212827"/>
                <a:gd name="connsiteX0" fmla="*/ 0 w 1932206"/>
                <a:gd name="connsiteY0" fmla="*/ 1008967 h 1212827"/>
                <a:gd name="connsiteX1" fmla="*/ 1722570 w 1932206"/>
                <a:gd name="connsiteY1" fmla="*/ 0 h 1212827"/>
                <a:gd name="connsiteX2" fmla="*/ 1932206 w 1932206"/>
                <a:gd name="connsiteY2" fmla="*/ 1212827 h 1212827"/>
                <a:gd name="connsiteX3" fmla="*/ 0 w 1932206"/>
                <a:gd name="connsiteY3" fmla="*/ 1008967 h 1212827"/>
              </a:gdLst>
              <a:ahLst/>
              <a:cxnLst>
                <a:cxn ang="0">
                  <a:pos x="connsiteX0" y="connsiteY0"/>
                </a:cxn>
                <a:cxn ang="0">
                  <a:pos x="connsiteX1" y="connsiteY1"/>
                </a:cxn>
                <a:cxn ang="0">
                  <a:pos x="connsiteX2" y="connsiteY2"/>
                </a:cxn>
                <a:cxn ang="0">
                  <a:pos x="connsiteX3" y="connsiteY3"/>
                </a:cxn>
              </a:cxnLst>
              <a:rect l="l" t="t" r="r" b="b"/>
              <a:pathLst>
                <a:path w="1932206" h="1212827">
                  <a:moveTo>
                    <a:pt x="0" y="1008967"/>
                  </a:moveTo>
                  <a:lnTo>
                    <a:pt x="1722570" y="0"/>
                  </a:lnTo>
                  <a:lnTo>
                    <a:pt x="1932206" y="1212827"/>
                  </a:lnTo>
                  <a:lnTo>
                    <a:pt x="0" y="10089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TextBox 6">
            <a:extLst>
              <a:ext uri="{FF2B5EF4-FFF2-40B4-BE49-F238E27FC236}">
                <a16:creationId xmlns:a16="http://schemas.microsoft.com/office/drawing/2014/main" id="{5D376902-0772-4449-B00E-50E587BECD20}"/>
              </a:ext>
            </a:extLst>
          </p:cNvPr>
          <p:cNvSpPr txBox="1">
            <a:spLocks noChangeArrowheads="1"/>
          </p:cNvSpPr>
          <p:nvPr/>
        </p:nvSpPr>
        <p:spPr bwMode="auto">
          <a:xfrm>
            <a:off x="5181600" y="1698625"/>
            <a:ext cx="32496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Tone</a:t>
            </a:r>
          </a:p>
          <a:p>
            <a:pPr>
              <a:spcAft>
                <a:spcPts val="600"/>
              </a:spcAft>
              <a:buFont typeface="Arial" panose="020B0604020202020204" pitchFamily="34" charset="0"/>
              <a:buChar char="•"/>
            </a:pPr>
            <a:r>
              <a:rPr lang="en-US" altLang="en-US" sz="3200" err="1">
                <a:solidFill>
                  <a:schemeClr val="tx1"/>
                </a:solidFill>
                <a:latin typeface="Calibri" panose="020F0502020204030204" pitchFamily="34" charset="0"/>
                <a:cs typeface="Calibri" panose="020F0502020204030204" pitchFamily="34" charset="0"/>
              </a:rPr>
              <a:t>Interactiveness</a:t>
            </a:r>
            <a:endParaRPr lang="en-US" altLang="en-US" sz="3200">
              <a:solidFill>
                <a:schemeClr val="tx1"/>
              </a:solidFill>
              <a:latin typeface="Calibri" panose="020F0502020204030204" pitchFamily="34" charset="0"/>
              <a:cs typeface="Calibri" panose="020F0502020204030204" pitchFamily="34" charset="0"/>
            </a:endParaRPr>
          </a:p>
          <a:p>
            <a:pPr>
              <a:spcAft>
                <a:spcPts val="600"/>
              </a:spcAft>
              <a:buFont typeface="Arial" panose="020B0604020202020204" pitchFamily="34" charset="0"/>
              <a:buChar char="•"/>
            </a:pPr>
            <a:r>
              <a:rPr lang="en-US" altLang="en-US" sz="3200" err="1">
                <a:solidFill>
                  <a:schemeClr val="tx1"/>
                </a:solidFill>
                <a:latin typeface="Calibri" panose="020F0502020204030204" pitchFamily="34" charset="0"/>
                <a:cs typeface="Calibri" panose="020F0502020204030204" pitchFamily="34" charset="0"/>
              </a:rPr>
              <a:t>Consolability</a:t>
            </a:r>
            <a:endParaRPr lang="en-US" altLang="en-US" sz="3200">
              <a:solidFill>
                <a:schemeClr val="tx1"/>
              </a:solidFill>
              <a:latin typeface="Calibri" panose="020F0502020204030204" pitchFamily="34" charset="0"/>
              <a:cs typeface="Calibri" panose="020F0502020204030204" pitchFamily="34" charset="0"/>
            </a:endParaRP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Look/gaze</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Speech/cry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B835-9AED-427D-8FAE-BB006FB5F99B}"/>
              </a:ext>
            </a:extLst>
          </p:cNvPr>
          <p:cNvSpPr>
            <a:spLocks noGrp="1"/>
          </p:cNvSpPr>
          <p:nvPr>
            <p:ph type="title"/>
          </p:nvPr>
        </p:nvSpPr>
        <p:spPr>
          <a:xfrm>
            <a:off x="628650" y="182563"/>
            <a:ext cx="7891463" cy="612775"/>
          </a:xfrm>
        </p:spPr>
        <p:txBody>
          <a:bodyPr/>
          <a:lstStyle/>
          <a:p>
            <a:pPr>
              <a:defRPr/>
            </a:pPr>
            <a:r>
              <a:rPr lang="en-US">
                <a:latin typeface="+mn-lt"/>
              </a:rPr>
              <a:t>PAT</a:t>
            </a:r>
          </a:p>
        </p:txBody>
      </p:sp>
      <p:sp>
        <p:nvSpPr>
          <p:cNvPr id="13315" name="TextBox 5">
            <a:extLst>
              <a:ext uri="{FF2B5EF4-FFF2-40B4-BE49-F238E27FC236}">
                <a16:creationId xmlns:a16="http://schemas.microsoft.com/office/drawing/2014/main" id="{1B21C80A-298F-4551-BB1E-3A0276FFE46B}"/>
              </a:ext>
            </a:extLst>
          </p:cNvPr>
          <p:cNvSpPr txBox="1">
            <a:spLocks noChangeArrowheads="1"/>
          </p:cNvSpPr>
          <p:nvPr/>
        </p:nvSpPr>
        <p:spPr bwMode="auto">
          <a:xfrm>
            <a:off x="6010275" y="2784475"/>
            <a:ext cx="2266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a:t> </a:t>
            </a:r>
          </a:p>
        </p:txBody>
      </p:sp>
      <p:grpSp>
        <p:nvGrpSpPr>
          <p:cNvPr id="13316" name="Group 4">
            <a:extLst>
              <a:ext uri="{FF2B5EF4-FFF2-40B4-BE49-F238E27FC236}">
                <a16:creationId xmlns:a16="http://schemas.microsoft.com/office/drawing/2014/main" id="{4244FF5E-F515-4E16-A056-2E3C8762B74F}"/>
              </a:ext>
            </a:extLst>
          </p:cNvPr>
          <p:cNvGrpSpPr>
            <a:grpSpLocks/>
          </p:cNvGrpSpPr>
          <p:nvPr/>
        </p:nvGrpSpPr>
        <p:grpSpPr bwMode="auto">
          <a:xfrm>
            <a:off x="4151313" y="1101725"/>
            <a:ext cx="4587875" cy="3938588"/>
            <a:chOff x="4133850" y="677065"/>
            <a:chExt cx="4587964" cy="3939158"/>
          </a:xfrm>
        </p:grpSpPr>
        <p:pic>
          <p:nvPicPr>
            <p:cNvPr id="13318" name="!!PAT">
              <a:extLst>
                <a:ext uri="{FF2B5EF4-FFF2-40B4-BE49-F238E27FC236}">
                  <a16:creationId xmlns:a16="http://schemas.microsoft.com/office/drawing/2014/main" id="{25D76370-CD91-40DC-832A-E4168D8C0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575" t="7445" b="37727"/>
            <a:stretch>
              <a:fillRect/>
            </a:stretch>
          </p:blipFill>
          <p:spPr bwMode="auto">
            <a:xfrm>
              <a:off x="4572000" y="677065"/>
              <a:ext cx="4149814" cy="38086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ight Triangle 2">
              <a:extLst>
                <a:ext uri="{FF2B5EF4-FFF2-40B4-BE49-F238E27FC236}">
                  <a16:creationId xmlns:a16="http://schemas.microsoft.com/office/drawing/2014/main" id="{02AECEAB-2E02-4DEC-9D64-03D223930EC6}"/>
                </a:ext>
              </a:extLst>
            </p:cNvPr>
            <p:cNvSpPr/>
            <p:nvPr/>
          </p:nvSpPr>
          <p:spPr>
            <a:xfrm>
              <a:off x="4133850" y="3004677"/>
              <a:ext cx="2540049" cy="1611546"/>
            </a:xfrm>
            <a:custGeom>
              <a:avLst/>
              <a:gdLst>
                <a:gd name="connsiteX0" fmla="*/ 0 w 1742536"/>
                <a:gd name="connsiteY0" fmla="*/ 1056737 h 1056737"/>
                <a:gd name="connsiteX1" fmla="*/ 0 w 1742536"/>
                <a:gd name="connsiteY1" fmla="*/ 0 h 1056737"/>
                <a:gd name="connsiteX2" fmla="*/ 1742536 w 1742536"/>
                <a:gd name="connsiteY2" fmla="*/ 1056737 h 1056737"/>
                <a:gd name="connsiteX3" fmla="*/ 0 w 1742536"/>
                <a:gd name="connsiteY3" fmla="*/ 1056737 h 1056737"/>
                <a:gd name="connsiteX0" fmla="*/ 69011 w 1811547"/>
                <a:gd name="connsiteY0" fmla="*/ 1091243 h 1091243"/>
                <a:gd name="connsiteX1" fmla="*/ 0 w 1811547"/>
                <a:gd name="connsiteY1" fmla="*/ 0 h 1091243"/>
                <a:gd name="connsiteX2" fmla="*/ 1811547 w 1811547"/>
                <a:gd name="connsiteY2" fmla="*/ 1091243 h 1091243"/>
                <a:gd name="connsiteX3" fmla="*/ 69011 w 1811547"/>
                <a:gd name="connsiteY3" fmla="*/ 1091243 h 1091243"/>
                <a:gd name="connsiteX0" fmla="*/ 17253 w 1759789"/>
                <a:gd name="connsiteY0" fmla="*/ 1091243 h 1091243"/>
                <a:gd name="connsiteX1" fmla="*/ 0 w 1759789"/>
                <a:gd name="connsiteY1" fmla="*/ 0 h 1091243"/>
                <a:gd name="connsiteX2" fmla="*/ 1759789 w 1759789"/>
                <a:gd name="connsiteY2" fmla="*/ 1091243 h 1091243"/>
                <a:gd name="connsiteX3" fmla="*/ 17253 w 1759789"/>
                <a:gd name="connsiteY3" fmla="*/ 1091243 h 1091243"/>
                <a:gd name="connsiteX0" fmla="*/ 17253 w 1846053"/>
                <a:gd name="connsiteY0" fmla="*/ 1091243 h 1108496"/>
                <a:gd name="connsiteX1" fmla="*/ 0 w 1846053"/>
                <a:gd name="connsiteY1" fmla="*/ 0 h 1108496"/>
                <a:gd name="connsiteX2" fmla="*/ 1846053 w 1846053"/>
                <a:gd name="connsiteY2" fmla="*/ 1108496 h 1108496"/>
                <a:gd name="connsiteX3" fmla="*/ 17253 w 1846053"/>
                <a:gd name="connsiteY3" fmla="*/ 1091243 h 1108496"/>
                <a:gd name="connsiteX0" fmla="*/ 17253 w 1893582"/>
                <a:gd name="connsiteY0" fmla="*/ 1091243 h 1148638"/>
                <a:gd name="connsiteX1" fmla="*/ 0 w 1893582"/>
                <a:gd name="connsiteY1" fmla="*/ 0 h 1148638"/>
                <a:gd name="connsiteX2" fmla="*/ 1893582 w 1893582"/>
                <a:gd name="connsiteY2" fmla="*/ 1148638 h 1148638"/>
                <a:gd name="connsiteX3" fmla="*/ 17253 w 1893582"/>
                <a:gd name="connsiteY3" fmla="*/ 1091243 h 1148638"/>
                <a:gd name="connsiteX0" fmla="*/ 17253 w 1909425"/>
                <a:gd name="connsiteY0" fmla="*/ 1091243 h 1095116"/>
                <a:gd name="connsiteX1" fmla="*/ 0 w 1909425"/>
                <a:gd name="connsiteY1" fmla="*/ 0 h 1095116"/>
                <a:gd name="connsiteX2" fmla="*/ 1909425 w 1909425"/>
                <a:gd name="connsiteY2" fmla="*/ 1095116 h 1095116"/>
                <a:gd name="connsiteX3" fmla="*/ 17253 w 1909425"/>
                <a:gd name="connsiteY3" fmla="*/ 1091243 h 1095116"/>
                <a:gd name="connsiteX0" fmla="*/ 17253 w 1956954"/>
                <a:gd name="connsiteY0" fmla="*/ 1091243 h 1091243"/>
                <a:gd name="connsiteX1" fmla="*/ 0 w 1956954"/>
                <a:gd name="connsiteY1" fmla="*/ 0 h 1091243"/>
                <a:gd name="connsiteX2" fmla="*/ 1956954 w 1956954"/>
                <a:gd name="connsiteY2" fmla="*/ 1068355 h 1091243"/>
                <a:gd name="connsiteX3" fmla="*/ 17253 w 1956954"/>
                <a:gd name="connsiteY3" fmla="*/ 1091243 h 1091243"/>
                <a:gd name="connsiteX0" fmla="*/ 17253 w 2067856"/>
                <a:gd name="connsiteY0" fmla="*/ 1091243 h 1108497"/>
                <a:gd name="connsiteX1" fmla="*/ 0 w 2067856"/>
                <a:gd name="connsiteY1" fmla="*/ 0 h 1108497"/>
                <a:gd name="connsiteX2" fmla="*/ 2067856 w 2067856"/>
                <a:gd name="connsiteY2" fmla="*/ 1108497 h 1108497"/>
                <a:gd name="connsiteX3" fmla="*/ 17253 w 2067856"/>
                <a:gd name="connsiteY3" fmla="*/ 1091243 h 1108497"/>
              </a:gdLst>
              <a:ahLst/>
              <a:cxnLst>
                <a:cxn ang="0">
                  <a:pos x="connsiteX0" y="connsiteY0"/>
                </a:cxn>
                <a:cxn ang="0">
                  <a:pos x="connsiteX1" y="connsiteY1"/>
                </a:cxn>
                <a:cxn ang="0">
                  <a:pos x="connsiteX2" y="connsiteY2"/>
                </a:cxn>
                <a:cxn ang="0">
                  <a:pos x="connsiteX3" y="connsiteY3"/>
                </a:cxn>
              </a:cxnLst>
              <a:rect l="l" t="t" r="r" b="b"/>
              <a:pathLst>
                <a:path w="2067856" h="1108497">
                  <a:moveTo>
                    <a:pt x="17253" y="1091243"/>
                  </a:moveTo>
                  <a:lnTo>
                    <a:pt x="0" y="0"/>
                  </a:lnTo>
                  <a:lnTo>
                    <a:pt x="2067856" y="1108497"/>
                  </a:lnTo>
                  <a:lnTo>
                    <a:pt x="17253" y="10912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TextBox 6">
            <a:extLst>
              <a:ext uri="{FF2B5EF4-FFF2-40B4-BE49-F238E27FC236}">
                <a16:creationId xmlns:a16="http://schemas.microsoft.com/office/drawing/2014/main" id="{4763989B-B00E-45C0-9E6A-DEEC9034C536}"/>
              </a:ext>
            </a:extLst>
          </p:cNvPr>
          <p:cNvSpPr txBox="1">
            <a:spLocks noChangeArrowheads="1"/>
          </p:cNvSpPr>
          <p:nvPr/>
        </p:nvSpPr>
        <p:spPr bwMode="auto">
          <a:xfrm>
            <a:off x="550863" y="1371600"/>
            <a:ext cx="3381375"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Tachypnea</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Stridor</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Grunting</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Retractions</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Nasal flaring</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Head bobbing</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Tripoding</a:t>
            </a:r>
          </a:p>
          <a:p>
            <a:pPr>
              <a:spcAft>
                <a:spcPts val="600"/>
              </a:spcAft>
              <a:buFont typeface="Arial" panose="020B0604020202020204" pitchFamily="34" charset="0"/>
              <a:buChar char="•"/>
            </a:pPr>
            <a:r>
              <a:rPr lang="en-US" altLang="en-US" sz="2400">
                <a:latin typeface="Calibri" panose="020F0502020204030204" pitchFamily="34" charset="0"/>
                <a:cs typeface="Calibri" panose="020F0502020204030204" pitchFamily="34" charset="0"/>
              </a:rPr>
              <a:t>Accessory muscle </a:t>
            </a:r>
            <a:r>
              <a:rPr lang="en-US" altLang="en-US" sz="2400"/>
              <a:t>use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A25C-8C06-4E1C-B213-EEDA732BA315}"/>
              </a:ext>
            </a:extLst>
          </p:cNvPr>
          <p:cNvSpPr>
            <a:spLocks noGrp="1"/>
          </p:cNvSpPr>
          <p:nvPr>
            <p:ph type="title"/>
          </p:nvPr>
        </p:nvSpPr>
        <p:spPr>
          <a:xfrm>
            <a:off x="628650" y="182563"/>
            <a:ext cx="7891463" cy="612775"/>
          </a:xfrm>
        </p:spPr>
        <p:txBody>
          <a:bodyPr/>
          <a:lstStyle/>
          <a:p>
            <a:pPr>
              <a:defRPr/>
            </a:pPr>
            <a:r>
              <a:rPr lang="en-US">
                <a:latin typeface="+mn-lt"/>
              </a:rPr>
              <a:t>PAT</a:t>
            </a:r>
          </a:p>
        </p:txBody>
      </p:sp>
      <p:pic>
        <p:nvPicPr>
          <p:cNvPr id="15363" name="!!PAT">
            <a:extLst>
              <a:ext uri="{FF2B5EF4-FFF2-40B4-BE49-F238E27FC236}">
                <a16:creationId xmlns:a16="http://schemas.microsoft.com/office/drawing/2014/main" id="{D27CDCA2-C840-438B-A36B-A5801C21E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546" t="45927" r="22296" b="23299"/>
          <a:stretch>
            <a:fillRect/>
          </a:stretch>
        </p:blipFill>
        <p:spPr bwMode="auto">
          <a:xfrm>
            <a:off x="2251075" y="3297237"/>
            <a:ext cx="464185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5">
            <a:extLst>
              <a:ext uri="{FF2B5EF4-FFF2-40B4-BE49-F238E27FC236}">
                <a16:creationId xmlns:a16="http://schemas.microsoft.com/office/drawing/2014/main" id="{9F6CB8FE-568A-4E82-9A7B-EE4A95EFCECE}"/>
              </a:ext>
            </a:extLst>
          </p:cNvPr>
          <p:cNvSpPr txBox="1">
            <a:spLocks noChangeArrowheads="1"/>
          </p:cNvSpPr>
          <p:nvPr/>
        </p:nvSpPr>
        <p:spPr bwMode="auto">
          <a:xfrm>
            <a:off x="6010275" y="2784475"/>
            <a:ext cx="2266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a:t> </a:t>
            </a:r>
          </a:p>
        </p:txBody>
      </p:sp>
      <p:sp>
        <p:nvSpPr>
          <p:cNvPr id="3" name="Right Triangle 2">
            <a:extLst>
              <a:ext uri="{FF2B5EF4-FFF2-40B4-BE49-F238E27FC236}">
                <a16:creationId xmlns:a16="http://schemas.microsoft.com/office/drawing/2014/main" id="{580BAEEE-0840-43CF-9663-A6DED4DBE45E}"/>
              </a:ext>
            </a:extLst>
          </p:cNvPr>
          <p:cNvSpPr/>
          <p:nvPr/>
        </p:nvSpPr>
        <p:spPr>
          <a:xfrm>
            <a:off x="4554538" y="3214688"/>
            <a:ext cx="2036762" cy="1357312"/>
          </a:xfrm>
          <a:custGeom>
            <a:avLst/>
            <a:gdLst>
              <a:gd name="connsiteX0" fmla="*/ 0 w 966158"/>
              <a:gd name="connsiteY0" fmla="*/ 1719258 h 1719258"/>
              <a:gd name="connsiteX1" fmla="*/ 0 w 966158"/>
              <a:gd name="connsiteY1" fmla="*/ 0 h 1719258"/>
              <a:gd name="connsiteX2" fmla="*/ 966158 w 966158"/>
              <a:gd name="connsiteY2" fmla="*/ 1719258 h 1719258"/>
              <a:gd name="connsiteX3" fmla="*/ 0 w 966158"/>
              <a:gd name="connsiteY3" fmla="*/ 1719258 h 1719258"/>
              <a:gd name="connsiteX0" fmla="*/ 0 w 1777041"/>
              <a:gd name="connsiteY0" fmla="*/ 615077 h 1719258"/>
              <a:gd name="connsiteX1" fmla="*/ 810883 w 1777041"/>
              <a:gd name="connsiteY1" fmla="*/ 0 h 1719258"/>
              <a:gd name="connsiteX2" fmla="*/ 1777041 w 1777041"/>
              <a:gd name="connsiteY2" fmla="*/ 1719258 h 1719258"/>
              <a:gd name="connsiteX3" fmla="*/ 0 w 1777041"/>
              <a:gd name="connsiteY3" fmla="*/ 615077 h 1719258"/>
              <a:gd name="connsiteX0" fmla="*/ 0 w 1777041"/>
              <a:gd name="connsiteY0" fmla="*/ 0 h 1104181"/>
              <a:gd name="connsiteX1" fmla="*/ 1483743 w 1777041"/>
              <a:gd name="connsiteY1" fmla="*/ 6025 h 1104181"/>
              <a:gd name="connsiteX2" fmla="*/ 1777041 w 1777041"/>
              <a:gd name="connsiteY2" fmla="*/ 1104181 h 1104181"/>
              <a:gd name="connsiteX3" fmla="*/ 0 w 1777041"/>
              <a:gd name="connsiteY3" fmla="*/ 0 h 1104181"/>
              <a:gd name="connsiteX0" fmla="*/ 0 w 1949569"/>
              <a:gd name="connsiteY0" fmla="*/ 0 h 1104181"/>
              <a:gd name="connsiteX1" fmla="*/ 1483743 w 1949569"/>
              <a:gd name="connsiteY1" fmla="*/ 6025 h 1104181"/>
              <a:gd name="connsiteX2" fmla="*/ 1949569 w 1949569"/>
              <a:gd name="connsiteY2" fmla="*/ 1104181 h 1104181"/>
              <a:gd name="connsiteX3" fmla="*/ 0 w 1949569"/>
              <a:gd name="connsiteY3" fmla="*/ 0 h 1104181"/>
              <a:gd name="connsiteX0" fmla="*/ 0 w 1949569"/>
              <a:gd name="connsiteY0" fmla="*/ 80239 h 1184420"/>
              <a:gd name="connsiteX1" fmla="*/ 1587260 w 1949569"/>
              <a:gd name="connsiteY1" fmla="*/ 0 h 1184420"/>
              <a:gd name="connsiteX2" fmla="*/ 1949569 w 1949569"/>
              <a:gd name="connsiteY2" fmla="*/ 1184420 h 1184420"/>
              <a:gd name="connsiteX3" fmla="*/ 0 w 1949569"/>
              <a:gd name="connsiteY3" fmla="*/ 80239 h 1184420"/>
              <a:gd name="connsiteX0" fmla="*/ 0 w 1932316"/>
              <a:gd name="connsiteY0" fmla="*/ 28480 h 1184420"/>
              <a:gd name="connsiteX1" fmla="*/ 1570007 w 1932316"/>
              <a:gd name="connsiteY1" fmla="*/ 0 h 1184420"/>
              <a:gd name="connsiteX2" fmla="*/ 1932316 w 1932316"/>
              <a:gd name="connsiteY2" fmla="*/ 1184420 h 1184420"/>
              <a:gd name="connsiteX3" fmla="*/ 0 w 1932316"/>
              <a:gd name="connsiteY3" fmla="*/ 28480 h 1184420"/>
              <a:gd name="connsiteX0" fmla="*/ 0 w 1932316"/>
              <a:gd name="connsiteY0" fmla="*/ 131997 h 1287937"/>
              <a:gd name="connsiteX1" fmla="*/ 1725283 w 1932316"/>
              <a:gd name="connsiteY1" fmla="*/ 0 h 1287937"/>
              <a:gd name="connsiteX2" fmla="*/ 1932316 w 1932316"/>
              <a:gd name="connsiteY2" fmla="*/ 1287937 h 1287937"/>
              <a:gd name="connsiteX3" fmla="*/ 0 w 1932316"/>
              <a:gd name="connsiteY3" fmla="*/ 131997 h 1287937"/>
              <a:gd name="connsiteX0" fmla="*/ 0 w 1949569"/>
              <a:gd name="connsiteY0" fmla="*/ 45733 h 1287937"/>
              <a:gd name="connsiteX1" fmla="*/ 1742536 w 1949569"/>
              <a:gd name="connsiteY1" fmla="*/ 0 h 1287937"/>
              <a:gd name="connsiteX2" fmla="*/ 1949569 w 1949569"/>
              <a:gd name="connsiteY2" fmla="*/ 1287937 h 1287937"/>
              <a:gd name="connsiteX3" fmla="*/ 0 w 1949569"/>
              <a:gd name="connsiteY3" fmla="*/ 45733 h 1287937"/>
              <a:gd name="connsiteX0" fmla="*/ 0 w 1949569"/>
              <a:gd name="connsiteY0" fmla="*/ 28480 h 1287937"/>
              <a:gd name="connsiteX1" fmla="*/ 1742536 w 1949569"/>
              <a:gd name="connsiteY1" fmla="*/ 0 h 1287937"/>
              <a:gd name="connsiteX2" fmla="*/ 1949569 w 1949569"/>
              <a:gd name="connsiteY2" fmla="*/ 1287937 h 1287937"/>
              <a:gd name="connsiteX3" fmla="*/ 0 w 1949569"/>
              <a:gd name="connsiteY3" fmla="*/ 28480 h 1287937"/>
              <a:gd name="connsiteX0" fmla="*/ 0 w 2001327"/>
              <a:gd name="connsiteY0" fmla="*/ 80238 h 1287937"/>
              <a:gd name="connsiteX1" fmla="*/ 1794294 w 2001327"/>
              <a:gd name="connsiteY1" fmla="*/ 0 h 1287937"/>
              <a:gd name="connsiteX2" fmla="*/ 2001327 w 2001327"/>
              <a:gd name="connsiteY2" fmla="*/ 1287937 h 1287937"/>
              <a:gd name="connsiteX3" fmla="*/ 0 w 2001327"/>
              <a:gd name="connsiteY3" fmla="*/ 80238 h 1287937"/>
              <a:gd name="connsiteX0" fmla="*/ 0 w 2035833"/>
              <a:gd name="connsiteY0" fmla="*/ 80238 h 1356948"/>
              <a:gd name="connsiteX1" fmla="*/ 1794294 w 2035833"/>
              <a:gd name="connsiteY1" fmla="*/ 0 h 1356948"/>
              <a:gd name="connsiteX2" fmla="*/ 2035833 w 2035833"/>
              <a:gd name="connsiteY2" fmla="*/ 1356948 h 1356948"/>
              <a:gd name="connsiteX3" fmla="*/ 0 w 2035833"/>
              <a:gd name="connsiteY3" fmla="*/ 80238 h 1356948"/>
            </a:gdLst>
            <a:ahLst/>
            <a:cxnLst>
              <a:cxn ang="0">
                <a:pos x="connsiteX0" y="connsiteY0"/>
              </a:cxn>
              <a:cxn ang="0">
                <a:pos x="connsiteX1" y="connsiteY1"/>
              </a:cxn>
              <a:cxn ang="0">
                <a:pos x="connsiteX2" y="connsiteY2"/>
              </a:cxn>
              <a:cxn ang="0">
                <a:pos x="connsiteX3" y="connsiteY3"/>
              </a:cxn>
            </a:cxnLst>
            <a:rect l="l" t="t" r="r" b="b"/>
            <a:pathLst>
              <a:path w="2035833" h="1356948">
                <a:moveTo>
                  <a:pt x="0" y="80238"/>
                </a:moveTo>
                <a:lnTo>
                  <a:pt x="1794294" y="0"/>
                </a:lnTo>
                <a:lnTo>
                  <a:pt x="2035833" y="1356948"/>
                </a:lnTo>
                <a:lnTo>
                  <a:pt x="0" y="802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Triangle 4">
            <a:extLst>
              <a:ext uri="{FF2B5EF4-FFF2-40B4-BE49-F238E27FC236}">
                <a16:creationId xmlns:a16="http://schemas.microsoft.com/office/drawing/2014/main" id="{131B4F73-7B17-4DF7-86D0-0C468724A6A8}"/>
              </a:ext>
            </a:extLst>
          </p:cNvPr>
          <p:cNvSpPr/>
          <p:nvPr/>
        </p:nvSpPr>
        <p:spPr>
          <a:xfrm>
            <a:off x="2686050" y="3140075"/>
            <a:ext cx="2328863" cy="1449388"/>
          </a:xfrm>
          <a:custGeom>
            <a:avLst/>
            <a:gdLst>
              <a:gd name="connsiteX0" fmla="*/ 0 w 1777041"/>
              <a:gd name="connsiteY0" fmla="*/ 1073989 h 1073989"/>
              <a:gd name="connsiteX1" fmla="*/ 0 w 1777041"/>
              <a:gd name="connsiteY1" fmla="*/ 0 h 1073989"/>
              <a:gd name="connsiteX2" fmla="*/ 1777041 w 1777041"/>
              <a:gd name="connsiteY2" fmla="*/ 1073989 h 1073989"/>
              <a:gd name="connsiteX3" fmla="*/ 0 w 1777041"/>
              <a:gd name="connsiteY3" fmla="*/ 1073989 h 1073989"/>
              <a:gd name="connsiteX0" fmla="*/ 0 w 1811547"/>
              <a:gd name="connsiteY0" fmla="*/ 1173192 h 1173192"/>
              <a:gd name="connsiteX1" fmla="*/ 0 w 1811547"/>
              <a:gd name="connsiteY1" fmla="*/ 99203 h 1173192"/>
              <a:gd name="connsiteX2" fmla="*/ 1811547 w 1811547"/>
              <a:gd name="connsiteY2" fmla="*/ 0 h 1173192"/>
              <a:gd name="connsiteX3" fmla="*/ 0 w 1811547"/>
              <a:gd name="connsiteY3" fmla="*/ 1173192 h 1173192"/>
              <a:gd name="connsiteX0" fmla="*/ 0 w 1984075"/>
              <a:gd name="connsiteY0" fmla="*/ 1190445 h 1190445"/>
              <a:gd name="connsiteX1" fmla="*/ 0 w 1984075"/>
              <a:gd name="connsiteY1" fmla="*/ 116456 h 1190445"/>
              <a:gd name="connsiteX2" fmla="*/ 1984075 w 1984075"/>
              <a:gd name="connsiteY2" fmla="*/ 0 h 1190445"/>
              <a:gd name="connsiteX3" fmla="*/ 0 w 1984075"/>
              <a:gd name="connsiteY3" fmla="*/ 1190445 h 1190445"/>
              <a:gd name="connsiteX0" fmla="*/ 0 w 1984075"/>
              <a:gd name="connsiteY0" fmla="*/ 1311214 h 1311214"/>
              <a:gd name="connsiteX1" fmla="*/ 0 w 1984075"/>
              <a:gd name="connsiteY1" fmla="*/ 116456 h 1311214"/>
              <a:gd name="connsiteX2" fmla="*/ 1984075 w 1984075"/>
              <a:gd name="connsiteY2" fmla="*/ 0 h 1311214"/>
              <a:gd name="connsiteX3" fmla="*/ 0 w 1984075"/>
              <a:gd name="connsiteY3" fmla="*/ 1311214 h 1311214"/>
              <a:gd name="connsiteX0" fmla="*/ 0 w 1984075"/>
              <a:gd name="connsiteY0" fmla="*/ 1224950 h 1224950"/>
              <a:gd name="connsiteX1" fmla="*/ 0 w 1984075"/>
              <a:gd name="connsiteY1" fmla="*/ 30192 h 1224950"/>
              <a:gd name="connsiteX2" fmla="*/ 1984075 w 1984075"/>
              <a:gd name="connsiteY2" fmla="*/ 0 h 1224950"/>
              <a:gd name="connsiteX3" fmla="*/ 0 w 1984075"/>
              <a:gd name="connsiteY3" fmla="*/ 1224950 h 1224950"/>
              <a:gd name="connsiteX0" fmla="*/ 0 w 2087592"/>
              <a:gd name="connsiteY0" fmla="*/ 1311214 h 1311214"/>
              <a:gd name="connsiteX1" fmla="*/ 0 w 2087592"/>
              <a:gd name="connsiteY1" fmla="*/ 116456 h 1311214"/>
              <a:gd name="connsiteX2" fmla="*/ 2087592 w 2087592"/>
              <a:gd name="connsiteY2" fmla="*/ 0 h 1311214"/>
              <a:gd name="connsiteX3" fmla="*/ 0 w 2087592"/>
              <a:gd name="connsiteY3" fmla="*/ 1311214 h 1311214"/>
              <a:gd name="connsiteX0" fmla="*/ 0 w 2122098"/>
              <a:gd name="connsiteY0" fmla="*/ 1259455 h 1259455"/>
              <a:gd name="connsiteX1" fmla="*/ 0 w 2122098"/>
              <a:gd name="connsiteY1" fmla="*/ 64697 h 1259455"/>
              <a:gd name="connsiteX2" fmla="*/ 2122098 w 2122098"/>
              <a:gd name="connsiteY2" fmla="*/ 0 h 1259455"/>
              <a:gd name="connsiteX3" fmla="*/ 0 w 2122098"/>
              <a:gd name="connsiteY3" fmla="*/ 1259455 h 1259455"/>
              <a:gd name="connsiteX0" fmla="*/ 0 w 2311880"/>
              <a:gd name="connsiteY0" fmla="*/ 1449236 h 1449236"/>
              <a:gd name="connsiteX1" fmla="*/ 0 w 2311880"/>
              <a:gd name="connsiteY1" fmla="*/ 254478 h 1449236"/>
              <a:gd name="connsiteX2" fmla="*/ 2311880 w 2311880"/>
              <a:gd name="connsiteY2" fmla="*/ 0 h 1449236"/>
              <a:gd name="connsiteX3" fmla="*/ 0 w 2311880"/>
              <a:gd name="connsiteY3" fmla="*/ 1449236 h 1449236"/>
              <a:gd name="connsiteX0" fmla="*/ 17253 w 2329133"/>
              <a:gd name="connsiteY0" fmla="*/ 1449236 h 1449236"/>
              <a:gd name="connsiteX1" fmla="*/ 0 w 2329133"/>
              <a:gd name="connsiteY1" fmla="*/ 168213 h 1449236"/>
              <a:gd name="connsiteX2" fmla="*/ 2329133 w 2329133"/>
              <a:gd name="connsiteY2" fmla="*/ 0 h 1449236"/>
              <a:gd name="connsiteX3" fmla="*/ 17253 w 2329133"/>
              <a:gd name="connsiteY3" fmla="*/ 1449236 h 1449236"/>
            </a:gdLst>
            <a:ahLst/>
            <a:cxnLst>
              <a:cxn ang="0">
                <a:pos x="connsiteX0" y="connsiteY0"/>
              </a:cxn>
              <a:cxn ang="0">
                <a:pos x="connsiteX1" y="connsiteY1"/>
              </a:cxn>
              <a:cxn ang="0">
                <a:pos x="connsiteX2" y="connsiteY2"/>
              </a:cxn>
              <a:cxn ang="0">
                <a:pos x="connsiteX3" y="connsiteY3"/>
              </a:cxn>
            </a:cxnLst>
            <a:rect l="l" t="t" r="r" b="b"/>
            <a:pathLst>
              <a:path w="2329133" h="1449236">
                <a:moveTo>
                  <a:pt x="17253" y="1449236"/>
                </a:moveTo>
                <a:lnTo>
                  <a:pt x="0" y="168213"/>
                </a:lnTo>
                <a:lnTo>
                  <a:pt x="2329133" y="0"/>
                </a:lnTo>
                <a:lnTo>
                  <a:pt x="17253" y="14492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AF3BFA90-D3A2-47E0-AD9D-F323AE6A9E64}"/>
              </a:ext>
            </a:extLst>
          </p:cNvPr>
          <p:cNvSpPr txBox="1">
            <a:spLocks noChangeArrowheads="1"/>
          </p:cNvSpPr>
          <p:nvPr/>
        </p:nvSpPr>
        <p:spPr bwMode="auto">
          <a:xfrm>
            <a:off x="3505200" y="1423988"/>
            <a:ext cx="2795588"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Pallor</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Mottling</a:t>
            </a:r>
          </a:p>
          <a:p>
            <a:pPr>
              <a:spcAft>
                <a:spcPts val="600"/>
              </a:spcAft>
              <a:buFont typeface="Arial" panose="020B0604020202020204" pitchFamily="34" charset="0"/>
              <a:buChar char="•"/>
            </a:pPr>
            <a:r>
              <a:rPr lang="en-US" altLang="en-US" sz="3200">
                <a:solidFill>
                  <a:schemeClr val="tx1"/>
                </a:solidFill>
                <a:latin typeface="Calibri" panose="020F0502020204030204" pitchFamily="34" charset="0"/>
                <a:cs typeface="Calibri" panose="020F0502020204030204" pitchFamily="34" charset="0"/>
              </a:rPr>
              <a:t>Cyanosis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53F1B62B-CA71-4A04-80C1-33DD623617C1}"/>
              </a:ext>
            </a:extLst>
          </p:cNvPr>
          <p:cNvSpPr>
            <a:spLocks noGrp="1" noChangeArrowheads="1"/>
          </p:cNvSpPr>
          <p:nvPr>
            <p:ph type="title"/>
          </p:nvPr>
        </p:nvSpPr>
        <p:spPr>
          <a:xfrm>
            <a:off x="628650" y="182563"/>
            <a:ext cx="7886700" cy="609600"/>
          </a:xfrm>
        </p:spPr>
        <p:txBody>
          <a:bodyPr/>
          <a:lstStyle/>
          <a:p>
            <a:pPr eaLnBrk="1" hangingPunct="1">
              <a:lnSpc>
                <a:spcPct val="9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solidFill>
                  <a:srgbClr val="FFFFFF"/>
                </a:solidFill>
                <a:cs typeface="Calibri" panose="020F0502020204030204" pitchFamily="34" charset="0"/>
              </a:rPr>
              <a:t>Sick, Sicker, Sickest</a:t>
            </a:r>
          </a:p>
        </p:txBody>
      </p:sp>
      <p:sp>
        <p:nvSpPr>
          <p:cNvPr id="13315" name="Text Box 2">
            <a:extLst>
              <a:ext uri="{FF2B5EF4-FFF2-40B4-BE49-F238E27FC236}">
                <a16:creationId xmlns:a16="http://schemas.microsoft.com/office/drawing/2014/main" id="{A054D159-A142-484A-800D-1643AD311BCA}"/>
              </a:ext>
            </a:extLst>
          </p:cNvPr>
          <p:cNvSpPr txBox="1">
            <a:spLocks noChangeArrowheads="1"/>
          </p:cNvSpPr>
          <p:nvPr/>
        </p:nvSpPr>
        <p:spPr bwMode="auto">
          <a:xfrm>
            <a:off x="628649" y="1253331"/>
            <a:ext cx="8538111" cy="4351338"/>
          </a:xfrm>
          <a:prstGeom prst="rect">
            <a:avLst/>
          </a:prstGeom>
          <a:noFill/>
          <a:ln>
            <a:noFill/>
          </a:ln>
          <a:effectLst/>
        </p:spPr>
        <p:txBody>
          <a:bodyPr lIns="90000" tIns="45000" rIns="90000" bIns="45000"/>
          <a:lstStyle>
            <a:lvl1pPr marL="228600" indent="-227013">
              <a:lnSpc>
                <a:spcPct val="93000"/>
              </a:lnSpc>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1pPr>
            <a:lvl2pPr marL="685800" indent="-227013">
              <a:lnSpc>
                <a:spcPct val="93000"/>
              </a:lnSpc>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90000"/>
              </a:lnSpc>
              <a:spcBef>
                <a:spcPts val="1000"/>
              </a:spcBef>
              <a:spcAft>
                <a:spcPts val="1425"/>
              </a:spcAft>
              <a:buFont typeface="Arial" panose="020B0604020202020204" pitchFamily="34" charset="0"/>
              <a:buChar char="•"/>
              <a:defRPr/>
            </a:pPr>
            <a:r>
              <a:rPr lang="en-US" altLang="en-US" sz="2800" dirty="0">
                <a:solidFill>
                  <a:srgbClr val="000000"/>
                </a:solidFill>
                <a:latin typeface="Calibri" panose="020F0502020204030204" pitchFamily="34" charset="0"/>
              </a:rPr>
              <a:t>NO alterations in the PAT = sick</a:t>
            </a:r>
          </a:p>
          <a:p>
            <a:pPr eaLnBrk="1" hangingPunct="1">
              <a:lnSpc>
                <a:spcPct val="90000"/>
              </a:lnSpc>
              <a:spcBef>
                <a:spcPts val="1000"/>
              </a:spcBef>
              <a:spcAft>
                <a:spcPts val="1425"/>
              </a:spcAft>
              <a:buFont typeface="Arial" panose="020B0604020202020204" pitchFamily="34" charset="0"/>
              <a:buChar char="•"/>
              <a:defRPr/>
            </a:pPr>
            <a:r>
              <a:rPr lang="en-US" altLang="en-US" sz="2800" dirty="0">
                <a:solidFill>
                  <a:srgbClr val="000000"/>
                </a:solidFill>
                <a:latin typeface="Calibri" panose="020F0502020204030204" pitchFamily="34" charset="0"/>
              </a:rPr>
              <a:t>Alteration in </a:t>
            </a:r>
            <a:r>
              <a:rPr lang="en-US" altLang="en-US" sz="2800" dirty="0">
                <a:solidFill>
                  <a:srgbClr val="000000"/>
                </a:solidFill>
                <a:uFill>
                  <a:solidFill>
                    <a:srgbClr val="CD15AA"/>
                  </a:solidFill>
                </a:uFill>
                <a:latin typeface="Calibri" panose="020F0502020204030204" pitchFamily="34" charset="0"/>
              </a:rPr>
              <a:t>ONE</a:t>
            </a:r>
            <a:r>
              <a:rPr lang="en-US" altLang="en-US" sz="2800" dirty="0">
                <a:solidFill>
                  <a:srgbClr val="000000"/>
                </a:solidFill>
                <a:latin typeface="Calibri" panose="020F0502020204030204" pitchFamily="34" charset="0"/>
              </a:rPr>
              <a:t> component = sick</a:t>
            </a:r>
            <a:r>
              <a:rPr lang="en-US" altLang="en-US" sz="2800" b="1" dirty="0">
                <a:solidFill>
                  <a:srgbClr val="000000"/>
                </a:solidFill>
                <a:latin typeface="Calibri" panose="020F0502020204030204" pitchFamily="34" charset="0"/>
              </a:rPr>
              <a:t>er</a:t>
            </a:r>
            <a:endParaRPr lang="en-US" altLang="en-US" sz="2800" dirty="0">
              <a:solidFill>
                <a:srgbClr val="000000"/>
              </a:solidFill>
              <a:latin typeface="Calibri" panose="020F0502020204030204" pitchFamily="34" charset="0"/>
            </a:endParaRPr>
          </a:p>
          <a:p>
            <a:pPr eaLnBrk="1" hangingPunct="1">
              <a:lnSpc>
                <a:spcPct val="90000"/>
              </a:lnSpc>
              <a:spcBef>
                <a:spcPts val="1000"/>
              </a:spcBef>
              <a:spcAft>
                <a:spcPts val="1425"/>
              </a:spcAft>
              <a:buFont typeface="Arial" panose="020B0604020202020204" pitchFamily="34" charset="0"/>
              <a:buChar char="•"/>
              <a:defRPr/>
            </a:pPr>
            <a:r>
              <a:rPr lang="en-US" altLang="en-US" sz="2800" dirty="0">
                <a:solidFill>
                  <a:srgbClr val="000000"/>
                </a:solidFill>
                <a:latin typeface="Calibri" panose="020F0502020204030204" pitchFamily="34" charset="0"/>
              </a:rPr>
              <a:t>Alteration in </a:t>
            </a:r>
            <a:r>
              <a:rPr lang="en-US" altLang="en-US" sz="2800" dirty="0">
                <a:solidFill>
                  <a:srgbClr val="000000"/>
                </a:solidFill>
                <a:uFill>
                  <a:solidFill>
                    <a:srgbClr val="7030A0"/>
                  </a:solidFill>
                </a:uFill>
                <a:latin typeface="Calibri" panose="020F0502020204030204" pitchFamily="34" charset="0"/>
              </a:rPr>
              <a:t>TWO or more </a:t>
            </a:r>
            <a:r>
              <a:rPr lang="en-US" altLang="en-US" sz="2800" dirty="0">
                <a:solidFill>
                  <a:srgbClr val="000000"/>
                </a:solidFill>
                <a:latin typeface="Calibri" panose="020F0502020204030204" pitchFamily="34" charset="0"/>
              </a:rPr>
              <a:t>components = </a:t>
            </a:r>
            <a:r>
              <a:rPr lang="en-US" altLang="en-US" sz="2800" dirty="0" err="1">
                <a:solidFill>
                  <a:srgbClr val="000000"/>
                </a:solidFill>
                <a:latin typeface="Calibri" panose="020F0502020204030204" pitchFamily="34" charset="0"/>
              </a:rPr>
              <a:t>sick</a:t>
            </a:r>
            <a:r>
              <a:rPr lang="en-US" altLang="en-US" sz="2800" b="1" dirty="0" err="1">
                <a:solidFill>
                  <a:srgbClr val="000000"/>
                </a:solidFill>
                <a:latin typeface="Calibri" panose="020F0502020204030204" pitchFamily="34" charset="0"/>
              </a:rPr>
              <a:t>EST</a:t>
            </a:r>
            <a:endParaRPr lang="en-US" altLang="en-US" sz="2800" dirty="0">
              <a:solidFill>
                <a:srgbClr val="000000"/>
              </a:solidFill>
              <a:latin typeface="Calibri" panose="020F0502020204030204" pitchFamily="34" charset="0"/>
            </a:endParaRPr>
          </a:p>
        </p:txBody>
      </p:sp>
      <p:pic>
        <p:nvPicPr>
          <p:cNvPr id="19460" name="Picture 3">
            <a:extLst>
              <a:ext uri="{FF2B5EF4-FFF2-40B4-BE49-F238E27FC236}">
                <a16:creationId xmlns:a16="http://schemas.microsoft.com/office/drawing/2014/main" id="{57EF1815-44BE-4999-97EE-209593D10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3023238"/>
            <a:ext cx="4595226" cy="36363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9&quot;/&gt;&lt;/object&gt;&lt;object type=&quot;3&quot; unique_id=&quot;10004&quot;&gt;&lt;property id=&quot;20148&quot; value=&quot;5&quot;/&gt;&lt;property id=&quot;20300&quot; value=&quot;Slide 2 - &amp;quot;Prioritization&amp;quot;&quot;/&gt;&lt;property id=&quot;20307&quot; value=&quot;256&quot;/&gt;&lt;/object&gt;&lt;object type=&quot;3&quot; unique_id=&quot;10005&quot;&gt;&lt;property id=&quot;20148&quot; value=&quot;5&quot;/&gt;&lt;property id=&quot;20300&quot; value=&quot;Slide 3 - &amp;quot;Objectives&amp;quot;&quot;/&gt;&lt;property id=&quot;20307&quot; value=&quot;257&quot;/&gt;&lt;/object&gt;&lt;object type=&quot;3&quot; unique_id=&quot;10006&quot;&gt;&lt;property id=&quot;20148&quot; value=&quot;5&quot;/&gt;&lt;property id=&quot;20300&quot; value=&quot;Slide 4 - &amp;quot;Overview of Pediatric Triage&amp;quot;&quot;/&gt;&lt;property id=&quot;20307&quot; value=&quot;263&quot;/&gt;&lt;/object&gt;&lt;object type=&quot;3&quot; unique_id=&quot;10007&quot;&gt;&lt;property id=&quot;20148&quot; value=&quot;5&quot;/&gt;&lt;property id=&quot;20300&quot; value=&quot;Slide 5 - &amp;quot;The Pediatric Assessment Triangle&amp;quot;&quot;/&gt;&lt;property id=&quot;20307&quot; value=&quot;258&quot;/&gt;&lt;/object&gt;&lt;object type=&quot;3&quot; unique_id=&quot;10008&quot;&gt;&lt;property id=&quot;20148&quot; value=&quot;5&quot;/&gt;&lt;property id=&quot;20300&quot; value=&quot;Slide 6 - &amp;quot;The three components of the PAT include the following:&amp;quot;&quot;/&gt;&lt;property id=&quot;20307&quot; value=&quot;259&quot;/&gt;&lt;/object&gt;&lt;object type=&quot;3&quot; unique_id=&quot;10009&quot;&gt;&lt;property id=&quot;20148&quot; value=&quot;5&quot;/&gt;&lt;property id=&quot;20300&quot; value=&quot;Slide 7 - &amp;quot;General Appearance&amp;quot;&quot;/&gt;&lt;property id=&quot;20307&quot; value=&quot;260&quot;/&gt;&lt;/object&gt;&lt;object type=&quot;3&quot; unique_id=&quot;10010&quot;&gt;&lt;property id=&quot;20148&quot; value=&quot;5&quot;/&gt;&lt;property id=&quot;20300&quot; value=&quot;Slide 8 - &amp;quot;Work of Breathing &amp;quot;&quot;/&gt;&lt;property id=&quot;20307&quot; value=&quot;264&quot;/&gt;&lt;/object&gt;&lt;object type=&quot;3&quot; unique_id=&quot;10011&quot;&gt;&lt;property id=&quot;20148&quot; value=&quot;5&quot;/&gt;&lt;property id=&quot;20300&quot; value=&quot;Slide 9 - &amp;quot;Circulation&amp;quot;&quot;/&gt;&lt;property id=&quot;20307&quot; value=&quot;265&quot;/&gt;&lt;/object&gt;&lt;object type=&quot;3&quot; unique_id=&quot;10012&quot;&gt;&lt;property id=&quot;20148&quot; value=&quot;5&quot;/&gt;&lt;property id=&quot;20300&quot; value=&quot;Slide 10 - &amp;quot;Triage Categories&amp;quot;&quot;/&gt;&lt;property id=&quot;20307&quot; value=&quot;266&quot;/&gt;&lt;/object&gt;&lt;object type=&quot;3&quot; unique_id=&quot;10013&quot;&gt;&lt;property id=&quot;20148&quot; value=&quot;5&quot;/&gt;&lt;property id=&quot;20300&quot; value=&quot;Slide 11 - &amp;quot;Example 1&amp;quot;&quot;/&gt;&lt;property id=&quot;20307&quot; value=&quot;271&quot;/&gt;&lt;/object&gt;&lt;object type=&quot;3&quot; unique_id=&quot;10014&quot;&gt;&lt;property id=&quot;20148&quot; value=&quot;5&quot;/&gt;&lt;property id=&quot;20300&quot; value=&quot;Slide 12 - &amp;quot;Example 2&amp;quot;&quot;/&gt;&lt;property id=&quot;20307&quot; value=&quot;272&quot;/&gt;&lt;/object&gt;&lt;object type=&quot;3&quot; unique_id=&quot;10015&quot;&gt;&lt;property id=&quot;20148&quot; value=&quot;5&quot;/&gt;&lt;property id=&quot;20300&quot; value=&quot;Slide 13 - &amp;quot;Example 3&amp;quot;&quot;/&gt;&lt;property id=&quot;20307&quot; value=&quot;273&quot;/&gt;&lt;/object&gt;&lt;object type=&quot;3&quot; unique_id=&quot;10016&quot;&gt;&lt;property id=&quot;20148&quot; value=&quot;5&quot;/&gt;&lt;property id=&quot;20300&quot; value=&quot;Slide 14 - &amp;quot;Special Considerations&amp;quot;&quot;/&gt;&lt;property id=&quot;20307&quot; value=&quot;267&quot;/&gt;&lt;/object&gt;&lt;object type=&quot;3&quot; unique_id=&quot;10017&quot;&gt;&lt;property id=&quot;20148&quot; value=&quot;5&quot;/&gt;&lt;property id=&quot;20300&quot; value=&quot;Slide 15 - &amp;quot;Special Considerations&amp;quot;&quot;/&gt;&lt;property id=&quot;20307&quot; value=&quot;268&quot;/&gt;&lt;/object&gt;&lt;object type=&quot;3&quot; unique_id=&quot;10018&quot;&gt;&lt;property id=&quot;20148&quot; value=&quot;5&quot;/&gt;&lt;property id=&quot;20300&quot; value=&quot;Slide 16 - &amp;quot;Considerations for infants and children difficult to console&amp;quot;&quot;/&gt;&lt;property id=&quot;20307&quot; value=&quot;277&quot;/&gt;&lt;/object&gt;&lt;object type=&quot;3&quot; unique_id=&quot;10019&quot;&gt;&lt;property id=&quot;20148&quot; value=&quot;5&quot;/&gt;&lt;property id=&quot;20300&quot; value=&quot;Slide 17 - &amp;quot;Special Considerations&amp;quot;&quot;/&gt;&lt;property id=&quot;20307&quot; value=&quot;269&quot;/&gt;&lt;/object&gt;&lt;object type=&quot;3&quot; unique_id=&quot;10020&quot;&gt;&lt;property id=&quot;20148&quot; value=&quot;5&quot;/&gt;&lt;property id=&quot;20300&quot; value=&quot;Slide 18 - &amp;quot;Group Activity&amp;quot;&quot;/&gt;&lt;property id=&quot;20307&quot; value=&quot;278&quot;/&gt;&lt;/object&gt;&lt;object type=&quot;3&quot; unique_id=&quot;10021&quot;&gt;&lt;property id=&quot;20148&quot; value=&quot;5&quot;/&gt;&lt;property id=&quot;20300&quot; value=&quot;Slide 19 - &amp;quot;The three components of the PAT&amp;quot;&quot;/&gt;&lt;property id=&quot;20307&quot; value=&quot;276&quot;/&gt;&lt;/object&gt;&lt;/object&gt;&lt;object type=&quot;8&quot; unique_id=&quot;10042&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40C8F116-2FF4-4D55-8F6E-42C292F3F2E2}"/>
    </a:ext>
  </a:extLst>
</a:theme>
</file>

<file path=ppt/theme/theme2.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36B8BD8D-4580-4677-9770-E3462284C0D5}"/>
    </a:ext>
  </a:extLst>
</a:theme>
</file>

<file path=ppt/theme/theme3.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13D3E6B7-80FE-40DE-B806-248E9D009CAD}"/>
    </a:ext>
  </a:extLst>
</a:theme>
</file>

<file path=ppt/theme/theme4.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94688CDD-3F0B-4C3D-A0E6-7AB195E38B93}"/>
    </a:ext>
  </a:extLst>
</a:theme>
</file>

<file path=ppt/theme/theme5.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2022" id="{5CE88D57-10F5-774B-A347-EF254FB80BA3}" vid="{A49F0974-A8F5-2E41-9D1C-EB3A24944070}"/>
    </a:ext>
  </a:extLst>
</a:theme>
</file>

<file path=ppt/theme/theme6.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1147d2a-6d8f-4d7c-971b-cd6fd2951ee0">
      <UserInfo>
        <DisplayName>Mackey, Yolanda</DisplayName>
        <AccountId>11</AccountId>
        <AccountType/>
      </UserInfo>
      <UserInfo>
        <DisplayName>Zahn, Chris</DisplayName>
        <AccountId>12</AccountId>
        <AccountType/>
      </UserInfo>
      <UserInfo>
        <DisplayName>Adams, Doug</DisplayName>
        <AccountId>52</AccountId>
        <AccountType/>
      </UserInfo>
      <UserInfo>
        <DisplayName>Ceci, Katrina</DisplayName>
        <AccountId>13</AccountId>
        <AccountType/>
      </UserInfo>
      <UserInfo>
        <DisplayName>Graunke, Sharon</DisplayName>
        <AccountId>94</AccountId>
        <AccountType/>
      </UserInfo>
      <UserInfo>
        <DisplayName>Hamm, Lauren</DisplayName>
        <AccountId>53</AccountId>
        <AccountType/>
      </UserInfo>
      <UserInfo>
        <DisplayName>Loredo, Ken</DisplayName>
        <AccountId>100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69ADEF35AC24489524350A9EC2F002" ma:contentTypeVersion="4" ma:contentTypeDescription="Create a new document." ma:contentTypeScope="" ma:versionID="32c55efd29d432dc937e6dd5f49c3da9">
  <xsd:schema xmlns:xsd="http://www.w3.org/2001/XMLSchema" xmlns:xs="http://www.w3.org/2001/XMLSchema" xmlns:p="http://schemas.microsoft.com/office/2006/metadata/properties" xmlns:ns2="56b8bf38-8c87-435e-87ba-75cd51c08274" xmlns:ns3="c1147d2a-6d8f-4d7c-971b-cd6fd2951ee0" targetNamespace="http://schemas.microsoft.com/office/2006/metadata/properties" ma:root="true" ma:fieldsID="0fd6838f961069dfe0abdcf1f645abab" ns2:_="" ns3:_="">
    <xsd:import namespace="56b8bf38-8c87-435e-87ba-75cd51c08274"/>
    <xsd:import namespace="c1147d2a-6d8f-4d7c-971b-cd6fd2951e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8bf38-8c87-435e-87ba-75cd51c082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147d2a-6d8f-4d7c-971b-cd6fd2951e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812C17-FA50-426F-A979-2CDC367C96B7}">
  <ds:schemaRefs>
    <ds:schemaRef ds:uri="http://schemas.microsoft.com/office/2006/metadata/properties"/>
    <ds:schemaRef ds:uri="http://purl.org/dc/elements/1.1/"/>
    <ds:schemaRef ds:uri="http://schemas.microsoft.com/office/2006/documentManagement/types"/>
    <ds:schemaRef ds:uri="c1147d2a-6d8f-4d7c-971b-cd6fd2951ee0"/>
    <ds:schemaRef ds:uri="http://www.w3.org/XML/1998/namespace"/>
    <ds:schemaRef ds:uri="http://purl.org/dc/terms/"/>
    <ds:schemaRef ds:uri="http://purl.org/dc/dcmitype/"/>
    <ds:schemaRef ds:uri="56b8bf38-8c87-435e-87ba-75cd51c08274"/>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CFA2B6AF-CE55-4CA2-9167-F1F9A63B8DB6}">
  <ds:schemaRefs>
    <ds:schemaRef ds:uri="http://schemas.microsoft.com/sharepoint/v3/contenttype/forms"/>
  </ds:schemaRefs>
</ds:datastoreItem>
</file>

<file path=customXml/itemProps3.xml><?xml version="1.0" encoding="utf-8"?>
<ds:datastoreItem xmlns:ds="http://schemas.openxmlformats.org/officeDocument/2006/customXml" ds:itemID="{903F613E-9C0A-4806-BF27-14206FDE51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b8bf38-8c87-435e-87ba-75cd51c08274"/>
    <ds:schemaRef ds:uri="c1147d2a-6d8f-4d7c-971b-cd6fd2951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900</TotalTime>
  <Words>2836</Words>
  <Application>Microsoft Office PowerPoint</Application>
  <PresentationFormat>On-screen Show (4:3)</PresentationFormat>
  <Paragraphs>294</Paragraphs>
  <Slides>24</Slides>
  <Notes>24</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24</vt:i4>
      </vt:variant>
    </vt:vector>
  </HeadingPairs>
  <TitlesOfParts>
    <vt:vector size="33" baseType="lpstr">
      <vt:lpstr>Arial</vt:lpstr>
      <vt:lpstr>Calibri</vt:lpstr>
      <vt:lpstr>Calibri Light</vt:lpstr>
      <vt:lpstr>Custom Design</vt:lpstr>
      <vt:lpstr>2_Custom Design</vt:lpstr>
      <vt:lpstr>Title Slide</vt:lpstr>
      <vt:lpstr>1_Title Slide</vt:lpstr>
      <vt:lpstr>1_Custom Design</vt:lpstr>
      <vt:lpstr>4_Custom Design</vt:lpstr>
      <vt:lpstr>Welcome</vt:lpstr>
      <vt:lpstr>What do you hope to learn? How do you recharge?</vt:lpstr>
      <vt:lpstr>PowerPoint Presentation</vt:lpstr>
      <vt:lpstr>Pediatric Prioritization</vt:lpstr>
      <vt:lpstr>The Pediatric Assessment Triangle (PAT)</vt:lpstr>
      <vt:lpstr>PAT</vt:lpstr>
      <vt:lpstr>PAT</vt:lpstr>
      <vt:lpstr>PAT</vt:lpstr>
      <vt:lpstr>Sick, Sicker, Sickest</vt:lpstr>
      <vt:lpstr>“My stomach hurts.”</vt:lpstr>
      <vt:lpstr>“Doesn’t feel good.”</vt:lpstr>
      <vt:lpstr>“Out of control”</vt:lpstr>
      <vt:lpstr>PowerPoint Presentation</vt:lpstr>
      <vt:lpstr>PowerPoint Presentation</vt:lpstr>
      <vt:lpstr>PowerPoint Presentation</vt:lpstr>
      <vt:lpstr>Initial Steps of Resuscitation</vt:lpstr>
      <vt:lpstr>Who’s Next?</vt:lpstr>
      <vt:lpstr>Primary Survey</vt:lpstr>
      <vt:lpstr>Adjuncts and Secondary Survey</vt:lpstr>
      <vt:lpstr>PowerPoint Presentation</vt:lpstr>
      <vt:lpstr>PowerPoint Presentation</vt:lpstr>
      <vt:lpstr>Types of shock Causes of each type Goal-directed therapy for each type</vt:lpstr>
      <vt:lpstr>Initial Assessment </vt:lpstr>
      <vt:lpstr>Two-minute recharge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Presentation Template</dc:title>
  <dc:creator>Brecher, Deena</dc:creator>
  <cp:lastModifiedBy>Eric Christensen</cp:lastModifiedBy>
  <cp:revision>2</cp:revision>
  <dcterms:created xsi:type="dcterms:W3CDTF">2018-04-15T19:27:46Z</dcterms:created>
  <dcterms:modified xsi:type="dcterms:W3CDTF">2023-04-10T04:01:28Z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0x010100FA69ADEF35AC24489524350A9EC2F002</vt:lpwstr>
  </property>
  <property fmtid="{D5CDD505-2E9C-101B-9397-08002B2CF9AE}" pid="3" name="Order">
    <vt:lpwstr>14200.0000000000</vt:lpwstr>
  </property>
  <property fmtid="{D5CDD505-2E9C-101B-9397-08002B2CF9AE}" pid="4" name="SharedWithUsers">
    <vt:lpwstr>11;#Mackey, Yolanda;#12;#Zahn, Chris;#52;#Adams, Doug;#13;#Ceci, Katrina;#94;#Graunke, Sharon;#53;#Hamm, Lauren;#100;#Loredo, Ken</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