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1"/>
  </p:notesMasterIdLst>
  <p:sldIdLst>
    <p:sldId id="256" r:id="rId2"/>
    <p:sldId id="340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321" r:id="rId11"/>
    <p:sldId id="318" r:id="rId12"/>
    <p:sldId id="319" r:id="rId13"/>
    <p:sldId id="323" r:id="rId14"/>
    <p:sldId id="341" r:id="rId15"/>
    <p:sldId id="325" r:id="rId16"/>
    <p:sldId id="326" r:id="rId17"/>
    <p:sldId id="320" r:id="rId18"/>
    <p:sldId id="337" r:id="rId19"/>
    <p:sldId id="324" r:id="rId20"/>
    <p:sldId id="322" r:id="rId21"/>
    <p:sldId id="336" r:id="rId22"/>
    <p:sldId id="327" r:id="rId23"/>
    <p:sldId id="328" r:id="rId24"/>
    <p:sldId id="329" r:id="rId25"/>
    <p:sldId id="333" r:id="rId26"/>
    <p:sldId id="338" r:id="rId27"/>
    <p:sldId id="339" r:id="rId28"/>
    <p:sldId id="335" r:id="rId29"/>
    <p:sldId id="344" r:id="rId30"/>
    <p:sldId id="331" r:id="rId31"/>
    <p:sldId id="342" r:id="rId32"/>
    <p:sldId id="343" r:id="rId33"/>
    <p:sldId id="387" r:id="rId34"/>
    <p:sldId id="389" r:id="rId35"/>
    <p:sldId id="388" r:id="rId36"/>
    <p:sldId id="390" r:id="rId37"/>
    <p:sldId id="391" r:id="rId38"/>
    <p:sldId id="392" r:id="rId39"/>
    <p:sldId id="39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6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6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sv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svg"/><Relationship Id="rId4" Type="http://schemas.openxmlformats.org/officeDocument/2006/relationships/image" Target="../media/image67.svg"/><Relationship Id="rId9" Type="http://schemas.openxmlformats.org/officeDocument/2006/relationships/image" Target="../media/image72.png"/><Relationship Id="rId14" Type="http://schemas.openxmlformats.org/officeDocument/2006/relationships/image" Target="../media/image7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6" Type="http://schemas.openxmlformats.org/officeDocument/2006/relationships/image" Target="../media/image26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EB2BE-3BCE-491C-804C-F7AEEC8E989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DA1D81-B78C-4C52-AC4C-F7D7DCB7EC0F}">
      <dgm:prSet/>
      <dgm:spPr/>
      <dgm:t>
        <a:bodyPr/>
        <a:lstStyle/>
        <a:p>
          <a:r>
            <a:rPr lang="en-US"/>
            <a:t>What would we do with this opportunity?</a:t>
          </a:r>
        </a:p>
      </dgm:t>
    </dgm:pt>
    <dgm:pt modelId="{8D1424A3-E960-43F5-B9B2-4548C6B36185}" type="parTrans" cxnId="{73A5439B-4684-4B31-8195-5842C8E30BF3}">
      <dgm:prSet/>
      <dgm:spPr/>
      <dgm:t>
        <a:bodyPr/>
        <a:lstStyle/>
        <a:p>
          <a:endParaRPr lang="en-US"/>
        </a:p>
      </dgm:t>
    </dgm:pt>
    <dgm:pt modelId="{38D0D95E-084C-44CD-903C-B1E92126B4BB}" type="sibTrans" cxnId="{73A5439B-4684-4B31-8195-5842C8E30BF3}">
      <dgm:prSet/>
      <dgm:spPr/>
      <dgm:t>
        <a:bodyPr/>
        <a:lstStyle/>
        <a:p>
          <a:endParaRPr lang="en-US"/>
        </a:p>
      </dgm:t>
    </dgm:pt>
    <dgm:pt modelId="{78382374-57AF-4784-B428-3C5555DF62C1}">
      <dgm:prSet/>
      <dgm:spPr/>
      <dgm:t>
        <a:bodyPr/>
        <a:lstStyle/>
        <a:p>
          <a:r>
            <a:rPr lang="en-US"/>
            <a:t>How should we structure a deal?</a:t>
          </a:r>
        </a:p>
      </dgm:t>
    </dgm:pt>
    <dgm:pt modelId="{7441E89C-3583-4156-A7BE-B546C53C8F68}" type="parTrans" cxnId="{FF5E6378-02FF-45BE-962C-B1953E724DE1}">
      <dgm:prSet/>
      <dgm:spPr/>
      <dgm:t>
        <a:bodyPr/>
        <a:lstStyle/>
        <a:p>
          <a:endParaRPr lang="en-US"/>
        </a:p>
      </dgm:t>
    </dgm:pt>
    <dgm:pt modelId="{49BE0339-9DE8-4A8C-9D71-3F28A4347A1D}" type="sibTrans" cxnId="{FF5E6378-02FF-45BE-962C-B1953E724DE1}">
      <dgm:prSet/>
      <dgm:spPr/>
      <dgm:t>
        <a:bodyPr/>
        <a:lstStyle/>
        <a:p>
          <a:endParaRPr lang="en-US"/>
        </a:p>
      </dgm:t>
    </dgm:pt>
    <dgm:pt modelId="{26679CDC-0074-4A09-92AF-023509A30A4B}" type="pres">
      <dgm:prSet presAssocID="{070EB2BE-3BCE-491C-804C-F7AEEC8E98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A716B07-07D7-40D1-B8B2-78125B4CC101}" type="pres">
      <dgm:prSet presAssocID="{B9DA1D81-B78C-4C52-AC4C-F7D7DCB7EC0F}" presName="hierRoot1" presStyleCnt="0"/>
      <dgm:spPr/>
    </dgm:pt>
    <dgm:pt modelId="{A9090CC8-EEB4-46AF-8CC1-DFDD3A398BE8}" type="pres">
      <dgm:prSet presAssocID="{B9DA1D81-B78C-4C52-AC4C-F7D7DCB7EC0F}" presName="composite" presStyleCnt="0"/>
      <dgm:spPr/>
    </dgm:pt>
    <dgm:pt modelId="{EB6A5C4B-33C9-446A-B180-700CD71E6F55}" type="pres">
      <dgm:prSet presAssocID="{B9DA1D81-B78C-4C52-AC4C-F7D7DCB7EC0F}" presName="background" presStyleLbl="node0" presStyleIdx="0" presStyleCnt="2"/>
      <dgm:spPr/>
    </dgm:pt>
    <dgm:pt modelId="{5B0E299F-B48B-40C6-A48A-E385784A2AE5}" type="pres">
      <dgm:prSet presAssocID="{B9DA1D81-B78C-4C52-AC4C-F7D7DCB7EC0F}" presName="text" presStyleLbl="fgAcc0" presStyleIdx="0" presStyleCnt="2">
        <dgm:presLayoutVars>
          <dgm:chPref val="3"/>
        </dgm:presLayoutVars>
      </dgm:prSet>
      <dgm:spPr/>
    </dgm:pt>
    <dgm:pt modelId="{FDFCF77B-D4D9-4183-8225-3B6E1FC138C9}" type="pres">
      <dgm:prSet presAssocID="{B9DA1D81-B78C-4C52-AC4C-F7D7DCB7EC0F}" presName="hierChild2" presStyleCnt="0"/>
      <dgm:spPr/>
    </dgm:pt>
    <dgm:pt modelId="{AE92C8D5-6EEB-4ADE-8A36-8212B6E2BD6A}" type="pres">
      <dgm:prSet presAssocID="{78382374-57AF-4784-B428-3C5555DF62C1}" presName="hierRoot1" presStyleCnt="0"/>
      <dgm:spPr/>
    </dgm:pt>
    <dgm:pt modelId="{E1572474-0F1C-4A3D-A941-97DD71F8AF37}" type="pres">
      <dgm:prSet presAssocID="{78382374-57AF-4784-B428-3C5555DF62C1}" presName="composite" presStyleCnt="0"/>
      <dgm:spPr/>
    </dgm:pt>
    <dgm:pt modelId="{63D931FA-D83C-4A7D-824F-AF59BFEFC7A0}" type="pres">
      <dgm:prSet presAssocID="{78382374-57AF-4784-B428-3C5555DF62C1}" presName="background" presStyleLbl="node0" presStyleIdx="1" presStyleCnt="2"/>
      <dgm:spPr/>
    </dgm:pt>
    <dgm:pt modelId="{1684877E-FF15-464D-A235-19EF7435E440}" type="pres">
      <dgm:prSet presAssocID="{78382374-57AF-4784-B428-3C5555DF62C1}" presName="text" presStyleLbl="fgAcc0" presStyleIdx="1" presStyleCnt="2">
        <dgm:presLayoutVars>
          <dgm:chPref val="3"/>
        </dgm:presLayoutVars>
      </dgm:prSet>
      <dgm:spPr/>
    </dgm:pt>
    <dgm:pt modelId="{BB9855EB-87F9-4292-81F7-C65ADA30FB6F}" type="pres">
      <dgm:prSet presAssocID="{78382374-57AF-4784-B428-3C5555DF62C1}" presName="hierChild2" presStyleCnt="0"/>
      <dgm:spPr/>
    </dgm:pt>
  </dgm:ptLst>
  <dgm:cxnLst>
    <dgm:cxn modelId="{7EE0EF43-26CB-4C69-9201-1AC71D3882D4}" type="presOf" srcId="{B9DA1D81-B78C-4C52-AC4C-F7D7DCB7EC0F}" destId="{5B0E299F-B48B-40C6-A48A-E385784A2AE5}" srcOrd="0" destOrd="0" presId="urn:microsoft.com/office/officeart/2005/8/layout/hierarchy1"/>
    <dgm:cxn modelId="{FF5E6378-02FF-45BE-962C-B1953E724DE1}" srcId="{070EB2BE-3BCE-491C-804C-F7AEEC8E9890}" destId="{78382374-57AF-4784-B428-3C5555DF62C1}" srcOrd="1" destOrd="0" parTransId="{7441E89C-3583-4156-A7BE-B546C53C8F68}" sibTransId="{49BE0339-9DE8-4A8C-9D71-3F28A4347A1D}"/>
    <dgm:cxn modelId="{73A5439B-4684-4B31-8195-5842C8E30BF3}" srcId="{070EB2BE-3BCE-491C-804C-F7AEEC8E9890}" destId="{B9DA1D81-B78C-4C52-AC4C-F7D7DCB7EC0F}" srcOrd="0" destOrd="0" parTransId="{8D1424A3-E960-43F5-B9B2-4548C6B36185}" sibTransId="{38D0D95E-084C-44CD-903C-B1E92126B4BB}"/>
    <dgm:cxn modelId="{A803EDB9-8D39-441F-A4DA-EB06CFDB0253}" type="presOf" srcId="{78382374-57AF-4784-B428-3C5555DF62C1}" destId="{1684877E-FF15-464D-A235-19EF7435E440}" srcOrd="0" destOrd="0" presId="urn:microsoft.com/office/officeart/2005/8/layout/hierarchy1"/>
    <dgm:cxn modelId="{054F75F1-CA1D-45CD-952F-5626AFD59E81}" type="presOf" srcId="{070EB2BE-3BCE-491C-804C-F7AEEC8E9890}" destId="{26679CDC-0074-4A09-92AF-023509A30A4B}" srcOrd="0" destOrd="0" presId="urn:microsoft.com/office/officeart/2005/8/layout/hierarchy1"/>
    <dgm:cxn modelId="{DA099F11-605B-4780-983F-EB503504CE52}" type="presParOf" srcId="{26679CDC-0074-4A09-92AF-023509A30A4B}" destId="{1A716B07-07D7-40D1-B8B2-78125B4CC101}" srcOrd="0" destOrd="0" presId="urn:microsoft.com/office/officeart/2005/8/layout/hierarchy1"/>
    <dgm:cxn modelId="{F96755FF-A162-451E-BF46-27345A35BDFE}" type="presParOf" srcId="{1A716B07-07D7-40D1-B8B2-78125B4CC101}" destId="{A9090CC8-EEB4-46AF-8CC1-DFDD3A398BE8}" srcOrd="0" destOrd="0" presId="urn:microsoft.com/office/officeart/2005/8/layout/hierarchy1"/>
    <dgm:cxn modelId="{8F1EBA7F-1820-4B01-8BE4-2129E7D1F40B}" type="presParOf" srcId="{A9090CC8-EEB4-46AF-8CC1-DFDD3A398BE8}" destId="{EB6A5C4B-33C9-446A-B180-700CD71E6F55}" srcOrd="0" destOrd="0" presId="urn:microsoft.com/office/officeart/2005/8/layout/hierarchy1"/>
    <dgm:cxn modelId="{A6F55233-F5C2-4AD3-835D-18663ECBBC9A}" type="presParOf" srcId="{A9090CC8-EEB4-46AF-8CC1-DFDD3A398BE8}" destId="{5B0E299F-B48B-40C6-A48A-E385784A2AE5}" srcOrd="1" destOrd="0" presId="urn:microsoft.com/office/officeart/2005/8/layout/hierarchy1"/>
    <dgm:cxn modelId="{9D59A549-AE85-435C-B549-AD998AC44F1B}" type="presParOf" srcId="{1A716B07-07D7-40D1-B8B2-78125B4CC101}" destId="{FDFCF77B-D4D9-4183-8225-3B6E1FC138C9}" srcOrd="1" destOrd="0" presId="urn:microsoft.com/office/officeart/2005/8/layout/hierarchy1"/>
    <dgm:cxn modelId="{F037049D-76B7-4D73-B8D3-53345BA4024E}" type="presParOf" srcId="{26679CDC-0074-4A09-92AF-023509A30A4B}" destId="{AE92C8D5-6EEB-4ADE-8A36-8212B6E2BD6A}" srcOrd="1" destOrd="0" presId="urn:microsoft.com/office/officeart/2005/8/layout/hierarchy1"/>
    <dgm:cxn modelId="{B5ADBF26-CE19-41EC-BCC8-C133D4A8F6E9}" type="presParOf" srcId="{AE92C8D5-6EEB-4ADE-8A36-8212B6E2BD6A}" destId="{E1572474-0F1C-4A3D-A941-97DD71F8AF37}" srcOrd="0" destOrd="0" presId="urn:microsoft.com/office/officeart/2005/8/layout/hierarchy1"/>
    <dgm:cxn modelId="{88F3C348-98FA-4BC4-A46D-61C876E55A02}" type="presParOf" srcId="{E1572474-0F1C-4A3D-A941-97DD71F8AF37}" destId="{63D931FA-D83C-4A7D-824F-AF59BFEFC7A0}" srcOrd="0" destOrd="0" presId="urn:microsoft.com/office/officeart/2005/8/layout/hierarchy1"/>
    <dgm:cxn modelId="{B1107928-246B-487E-8DB7-35D05405FCF8}" type="presParOf" srcId="{E1572474-0F1C-4A3D-A941-97DD71F8AF37}" destId="{1684877E-FF15-464D-A235-19EF7435E440}" srcOrd="1" destOrd="0" presId="urn:microsoft.com/office/officeart/2005/8/layout/hierarchy1"/>
    <dgm:cxn modelId="{A07173C4-4EF7-4178-9F6B-8986158F14F4}" type="presParOf" srcId="{AE92C8D5-6EEB-4ADE-8A36-8212B6E2BD6A}" destId="{BB9855EB-87F9-4292-81F7-C65ADA30FB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D257CF-7FE8-4040-8211-3B74B772A41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4C19BD8-164D-4A3A-864E-4666624BDE3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</a:t>
          </a:r>
        </a:p>
        <a:p>
          <a:r>
            <a:rPr lang="en-US" sz="1800" b="1" dirty="0">
              <a:solidFill>
                <a:schemeClr val="tx1"/>
              </a:solidFill>
            </a:rPr>
            <a:t>Target</a:t>
          </a:r>
        </a:p>
      </dgm:t>
    </dgm:pt>
    <dgm:pt modelId="{AEE5EBCF-FEA0-4970-A59E-F198C72BE3E3}" type="parTrans" cxnId="{BDB12370-4C86-4AE1-9672-9268C10D966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1E6A5F2-35D7-4041-A019-D23FF47CC5EA}" type="sibTrans" cxnId="{BDB12370-4C86-4AE1-9672-9268C10D966D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D3A1663-1D89-434A-A377-34E29215987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Drug</a:t>
          </a:r>
        </a:p>
      </dgm:t>
    </dgm:pt>
    <dgm:pt modelId="{ED3548ED-646A-48D7-B1E8-76D19A908AB4}" type="parTrans" cxnId="{0D083ACC-1FF1-4703-9359-607B1ED1783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9AEEC9F-9EE3-4EA7-A0B4-A926BB6EE861}" type="sibTrans" cxnId="{0D083ACC-1FF1-4703-9359-607B1ED1783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07C40E6-96A0-43A9-8353-D0789DA4B15C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assays and models</a:t>
          </a:r>
        </a:p>
      </dgm:t>
    </dgm:pt>
    <dgm:pt modelId="{FF7F9C6E-2C7D-4F42-8C2F-60C78C76BB0F}" type="parTrans" cxnId="{704AF5EE-2BEE-4C03-8563-77994079063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20359A5-1A73-417D-8A3C-CC0D0D4C749D}" type="sibTrans" cxnId="{704AF5EE-2BEE-4C03-8563-77994079063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9407CD7-BD20-463F-B8A8-23870ECCA8E1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CMC</a:t>
          </a:r>
        </a:p>
      </dgm:t>
    </dgm:pt>
    <dgm:pt modelId="{2DE70D0D-FBE7-45A9-A269-3DF4A292B051}" type="parTrans" cxnId="{8B67F164-A5BE-4A8D-B632-C5F8C85018F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E3FDFBC-768A-4076-A3DA-08E56C0898CE}" type="sibTrans" cxnId="{8B67F164-A5BE-4A8D-B632-C5F8C85018F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C8C41F4-4C60-4958-B80E-98E5F4DE0C77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dose</a:t>
          </a:r>
        </a:p>
      </dgm:t>
    </dgm:pt>
    <dgm:pt modelId="{928481D4-708B-4FCE-BA1D-C5C34A660B4A}" type="parTrans" cxnId="{6E3AA488-A6E5-49AA-AC29-03BFE274B78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500276D-99A2-474C-9333-795C4BC6A50A}" type="sibTrans" cxnId="{6E3AA488-A6E5-49AA-AC29-03BFE274B78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574CBAA-5BC4-4DC4-925F-34C138F72534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patients</a:t>
          </a:r>
        </a:p>
      </dgm:t>
    </dgm:pt>
    <dgm:pt modelId="{5B5B804C-9564-4C1C-94BC-E7B9297991FD}" type="parTrans" cxnId="{B355B71D-C0D0-494F-BCD1-B37E3C9C62D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72D5A2A5-4131-4039-954F-D5FC5CCA1713}" type="sibTrans" cxnId="{B355B71D-C0D0-494F-BCD1-B37E3C9C62D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A342898F-D4AD-4009-9751-75F8B33ABD6E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clinical trial</a:t>
          </a:r>
        </a:p>
      </dgm:t>
    </dgm:pt>
    <dgm:pt modelId="{F6EB01F9-8F75-4C4F-BCE0-48C2605DBED8}" type="parTrans" cxnId="{29B1273A-AECB-4845-8DDE-54506F218D2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C53ADDF-8128-437F-A727-907E6E52A59F}" type="sibTrans" cxnId="{29B1273A-AECB-4845-8DDE-54506F218D2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124A6FB-48D5-4141-B08B-0BD902FD618F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Right evidence for payers</a:t>
          </a:r>
        </a:p>
      </dgm:t>
    </dgm:pt>
    <dgm:pt modelId="{602BB203-A557-4B9A-9237-1AC317DB0A6F}" type="parTrans" cxnId="{D238DA62-D005-448A-A763-791ECC0DB14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88E4047-438A-429A-904E-23CD2C1DFC28}" type="sibTrans" cxnId="{D238DA62-D005-448A-A763-791ECC0DB14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ADCABB9-E781-435E-8D54-80955DDDEB3C}" type="pres">
      <dgm:prSet presAssocID="{3BD257CF-7FE8-4040-8211-3B74B772A41C}" presName="CompostProcess" presStyleCnt="0">
        <dgm:presLayoutVars>
          <dgm:dir/>
          <dgm:resizeHandles val="exact"/>
        </dgm:presLayoutVars>
      </dgm:prSet>
      <dgm:spPr/>
    </dgm:pt>
    <dgm:pt modelId="{BF43F947-4806-455B-B0CC-F81AD8EF4182}" type="pres">
      <dgm:prSet presAssocID="{3BD257CF-7FE8-4040-8211-3B74B772A41C}" presName="arrow" presStyleLbl="bgShp" presStyleIdx="0" presStyleCnt="1"/>
      <dgm:spPr/>
    </dgm:pt>
    <dgm:pt modelId="{CF15AD21-3247-49CD-B57F-93976585E757}" type="pres">
      <dgm:prSet presAssocID="{3BD257CF-7FE8-4040-8211-3B74B772A41C}" presName="linearProcess" presStyleCnt="0"/>
      <dgm:spPr/>
    </dgm:pt>
    <dgm:pt modelId="{AC83680E-353E-45FC-BFF0-65884C829555}" type="pres">
      <dgm:prSet presAssocID="{74C19BD8-164D-4A3A-864E-4666624BDE36}" presName="textNode" presStyleLbl="node1" presStyleIdx="0" presStyleCnt="8">
        <dgm:presLayoutVars>
          <dgm:bulletEnabled val="1"/>
        </dgm:presLayoutVars>
      </dgm:prSet>
      <dgm:spPr/>
    </dgm:pt>
    <dgm:pt modelId="{67522FD6-6524-4679-B35B-3CD8D4816E41}" type="pres">
      <dgm:prSet presAssocID="{11E6A5F2-35D7-4041-A019-D23FF47CC5EA}" presName="sibTrans" presStyleCnt="0"/>
      <dgm:spPr/>
    </dgm:pt>
    <dgm:pt modelId="{1393EB09-7A32-4961-AE2D-46F8C27F5F1C}" type="pres">
      <dgm:prSet presAssocID="{3D3A1663-1D89-434A-A377-34E29215987D}" presName="textNode" presStyleLbl="node1" presStyleIdx="1" presStyleCnt="8">
        <dgm:presLayoutVars>
          <dgm:bulletEnabled val="1"/>
        </dgm:presLayoutVars>
      </dgm:prSet>
      <dgm:spPr/>
    </dgm:pt>
    <dgm:pt modelId="{BE94396D-0BF9-4B9D-A554-85AE8AD546D3}" type="pres">
      <dgm:prSet presAssocID="{B9AEEC9F-9EE3-4EA7-A0B4-A926BB6EE861}" presName="sibTrans" presStyleCnt="0"/>
      <dgm:spPr/>
    </dgm:pt>
    <dgm:pt modelId="{73643510-7D0C-4244-80D0-8E5975F26106}" type="pres">
      <dgm:prSet presAssocID="{307C40E6-96A0-43A9-8353-D0789DA4B15C}" presName="textNode" presStyleLbl="node1" presStyleIdx="2" presStyleCnt="8">
        <dgm:presLayoutVars>
          <dgm:bulletEnabled val="1"/>
        </dgm:presLayoutVars>
      </dgm:prSet>
      <dgm:spPr/>
    </dgm:pt>
    <dgm:pt modelId="{7533C38F-6011-461F-91C4-55022BA6096F}" type="pres">
      <dgm:prSet presAssocID="{720359A5-1A73-417D-8A3C-CC0D0D4C749D}" presName="sibTrans" presStyleCnt="0"/>
      <dgm:spPr/>
    </dgm:pt>
    <dgm:pt modelId="{74CDE243-3BCA-4848-A231-3F3777EDA324}" type="pres">
      <dgm:prSet presAssocID="{59407CD7-BD20-463F-B8A8-23870ECCA8E1}" presName="textNode" presStyleLbl="node1" presStyleIdx="3" presStyleCnt="8">
        <dgm:presLayoutVars>
          <dgm:bulletEnabled val="1"/>
        </dgm:presLayoutVars>
      </dgm:prSet>
      <dgm:spPr/>
    </dgm:pt>
    <dgm:pt modelId="{83496B75-88FE-470C-9BF4-D76AA79AEA2D}" type="pres">
      <dgm:prSet presAssocID="{2E3FDFBC-768A-4076-A3DA-08E56C0898CE}" presName="sibTrans" presStyleCnt="0"/>
      <dgm:spPr/>
    </dgm:pt>
    <dgm:pt modelId="{46A5D462-2AC5-4563-8585-A16E53250285}" type="pres">
      <dgm:prSet presAssocID="{0C8C41F4-4C60-4958-B80E-98E5F4DE0C77}" presName="textNode" presStyleLbl="node1" presStyleIdx="4" presStyleCnt="8">
        <dgm:presLayoutVars>
          <dgm:bulletEnabled val="1"/>
        </dgm:presLayoutVars>
      </dgm:prSet>
      <dgm:spPr/>
    </dgm:pt>
    <dgm:pt modelId="{4FF83FAC-F84C-49AE-B9D5-72DA3941AD6D}" type="pres">
      <dgm:prSet presAssocID="{D500276D-99A2-474C-9333-795C4BC6A50A}" presName="sibTrans" presStyleCnt="0"/>
      <dgm:spPr/>
    </dgm:pt>
    <dgm:pt modelId="{340D1A57-8140-49EC-BAB0-74852DE4FF61}" type="pres">
      <dgm:prSet presAssocID="{0574CBAA-5BC4-4DC4-925F-34C138F72534}" presName="textNode" presStyleLbl="node1" presStyleIdx="5" presStyleCnt="8">
        <dgm:presLayoutVars>
          <dgm:bulletEnabled val="1"/>
        </dgm:presLayoutVars>
      </dgm:prSet>
      <dgm:spPr/>
    </dgm:pt>
    <dgm:pt modelId="{5A300072-B7ED-40F7-9484-36E2A070B011}" type="pres">
      <dgm:prSet presAssocID="{72D5A2A5-4131-4039-954F-D5FC5CCA1713}" presName="sibTrans" presStyleCnt="0"/>
      <dgm:spPr/>
    </dgm:pt>
    <dgm:pt modelId="{1F6815A3-475D-42E3-AD05-9A164C019E4E}" type="pres">
      <dgm:prSet presAssocID="{A342898F-D4AD-4009-9751-75F8B33ABD6E}" presName="textNode" presStyleLbl="node1" presStyleIdx="6" presStyleCnt="8">
        <dgm:presLayoutVars>
          <dgm:bulletEnabled val="1"/>
        </dgm:presLayoutVars>
      </dgm:prSet>
      <dgm:spPr/>
    </dgm:pt>
    <dgm:pt modelId="{7A110E07-4D44-48CC-BA40-99D19D876BDB}" type="pres">
      <dgm:prSet presAssocID="{EC53ADDF-8128-437F-A727-907E6E52A59F}" presName="sibTrans" presStyleCnt="0"/>
      <dgm:spPr/>
    </dgm:pt>
    <dgm:pt modelId="{79B7F407-EAB5-40E9-B4A2-E48317EE0056}" type="pres">
      <dgm:prSet presAssocID="{3124A6FB-48D5-4141-B08B-0BD902FD618F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44D54B08-E6A8-49D5-BF87-AAB581A2E69F}" type="presOf" srcId="{0C8C41F4-4C60-4958-B80E-98E5F4DE0C77}" destId="{46A5D462-2AC5-4563-8585-A16E53250285}" srcOrd="0" destOrd="0" presId="urn:microsoft.com/office/officeart/2005/8/layout/hProcess9"/>
    <dgm:cxn modelId="{C0729B0A-115A-4B22-BACF-44C117733A35}" type="presOf" srcId="{307C40E6-96A0-43A9-8353-D0789DA4B15C}" destId="{73643510-7D0C-4244-80D0-8E5975F26106}" srcOrd="0" destOrd="0" presId="urn:microsoft.com/office/officeart/2005/8/layout/hProcess9"/>
    <dgm:cxn modelId="{B355B71D-C0D0-494F-BCD1-B37E3C9C62D2}" srcId="{3BD257CF-7FE8-4040-8211-3B74B772A41C}" destId="{0574CBAA-5BC4-4DC4-925F-34C138F72534}" srcOrd="5" destOrd="0" parTransId="{5B5B804C-9564-4C1C-94BC-E7B9297991FD}" sibTransId="{72D5A2A5-4131-4039-954F-D5FC5CCA1713}"/>
    <dgm:cxn modelId="{29B1273A-AECB-4845-8DDE-54506F218D24}" srcId="{3BD257CF-7FE8-4040-8211-3B74B772A41C}" destId="{A342898F-D4AD-4009-9751-75F8B33ABD6E}" srcOrd="6" destOrd="0" parTransId="{F6EB01F9-8F75-4C4F-BCE0-48C2605DBED8}" sibTransId="{EC53ADDF-8128-437F-A727-907E6E52A59F}"/>
    <dgm:cxn modelId="{D238DA62-D005-448A-A763-791ECC0DB148}" srcId="{3BD257CF-7FE8-4040-8211-3B74B772A41C}" destId="{3124A6FB-48D5-4141-B08B-0BD902FD618F}" srcOrd="7" destOrd="0" parTransId="{602BB203-A557-4B9A-9237-1AC317DB0A6F}" sibTransId="{188E4047-438A-429A-904E-23CD2C1DFC28}"/>
    <dgm:cxn modelId="{8B67F164-A5BE-4A8D-B632-C5F8C85018FA}" srcId="{3BD257CF-7FE8-4040-8211-3B74B772A41C}" destId="{59407CD7-BD20-463F-B8A8-23870ECCA8E1}" srcOrd="3" destOrd="0" parTransId="{2DE70D0D-FBE7-45A9-A269-3DF4A292B051}" sibTransId="{2E3FDFBC-768A-4076-A3DA-08E56C0898CE}"/>
    <dgm:cxn modelId="{98EEA168-21A3-484A-86AB-BDBA6E71F76B}" type="presOf" srcId="{3BD257CF-7FE8-4040-8211-3B74B772A41C}" destId="{1ADCABB9-E781-435E-8D54-80955DDDEB3C}" srcOrd="0" destOrd="0" presId="urn:microsoft.com/office/officeart/2005/8/layout/hProcess9"/>
    <dgm:cxn modelId="{60BFF74A-3A9B-4545-928C-24F5BD42C93D}" type="presOf" srcId="{0574CBAA-5BC4-4DC4-925F-34C138F72534}" destId="{340D1A57-8140-49EC-BAB0-74852DE4FF61}" srcOrd="0" destOrd="0" presId="urn:microsoft.com/office/officeart/2005/8/layout/hProcess9"/>
    <dgm:cxn modelId="{961F5E4C-16A8-4C3D-8563-FEC80C90342F}" type="presOf" srcId="{3D3A1663-1D89-434A-A377-34E29215987D}" destId="{1393EB09-7A32-4961-AE2D-46F8C27F5F1C}" srcOrd="0" destOrd="0" presId="urn:microsoft.com/office/officeart/2005/8/layout/hProcess9"/>
    <dgm:cxn modelId="{BDB12370-4C86-4AE1-9672-9268C10D966D}" srcId="{3BD257CF-7FE8-4040-8211-3B74B772A41C}" destId="{74C19BD8-164D-4A3A-864E-4666624BDE36}" srcOrd="0" destOrd="0" parTransId="{AEE5EBCF-FEA0-4970-A59E-F198C72BE3E3}" sibTransId="{11E6A5F2-35D7-4041-A019-D23FF47CC5EA}"/>
    <dgm:cxn modelId="{CF49D77F-E5D2-453D-AD76-34FAC4895C7A}" type="presOf" srcId="{74C19BD8-164D-4A3A-864E-4666624BDE36}" destId="{AC83680E-353E-45FC-BFF0-65884C829555}" srcOrd="0" destOrd="0" presId="urn:microsoft.com/office/officeart/2005/8/layout/hProcess9"/>
    <dgm:cxn modelId="{1D382782-0B6E-4BE9-AFDB-C49D10320404}" type="presOf" srcId="{3124A6FB-48D5-4141-B08B-0BD902FD618F}" destId="{79B7F407-EAB5-40E9-B4A2-E48317EE0056}" srcOrd="0" destOrd="0" presId="urn:microsoft.com/office/officeart/2005/8/layout/hProcess9"/>
    <dgm:cxn modelId="{6E3AA488-A6E5-49AA-AC29-03BFE274B781}" srcId="{3BD257CF-7FE8-4040-8211-3B74B772A41C}" destId="{0C8C41F4-4C60-4958-B80E-98E5F4DE0C77}" srcOrd="4" destOrd="0" parTransId="{928481D4-708B-4FCE-BA1D-C5C34A660B4A}" sibTransId="{D500276D-99A2-474C-9333-795C4BC6A50A}"/>
    <dgm:cxn modelId="{1E98918C-A9BD-41E9-B1D2-021B264B623C}" type="presOf" srcId="{A342898F-D4AD-4009-9751-75F8B33ABD6E}" destId="{1F6815A3-475D-42E3-AD05-9A164C019E4E}" srcOrd="0" destOrd="0" presId="urn:microsoft.com/office/officeart/2005/8/layout/hProcess9"/>
    <dgm:cxn modelId="{16F41BA6-88F6-4B4F-A92A-E78C6FF514E6}" type="presOf" srcId="{59407CD7-BD20-463F-B8A8-23870ECCA8E1}" destId="{74CDE243-3BCA-4848-A231-3F3777EDA324}" srcOrd="0" destOrd="0" presId="urn:microsoft.com/office/officeart/2005/8/layout/hProcess9"/>
    <dgm:cxn modelId="{0D083ACC-1FF1-4703-9359-607B1ED17838}" srcId="{3BD257CF-7FE8-4040-8211-3B74B772A41C}" destId="{3D3A1663-1D89-434A-A377-34E29215987D}" srcOrd="1" destOrd="0" parTransId="{ED3548ED-646A-48D7-B1E8-76D19A908AB4}" sibTransId="{B9AEEC9F-9EE3-4EA7-A0B4-A926BB6EE861}"/>
    <dgm:cxn modelId="{704AF5EE-2BEE-4C03-8563-77994079063A}" srcId="{3BD257CF-7FE8-4040-8211-3B74B772A41C}" destId="{307C40E6-96A0-43A9-8353-D0789DA4B15C}" srcOrd="2" destOrd="0" parTransId="{FF7F9C6E-2C7D-4F42-8C2F-60C78C76BB0F}" sibTransId="{720359A5-1A73-417D-8A3C-CC0D0D4C749D}"/>
    <dgm:cxn modelId="{BE0290B1-10CD-4B39-B97C-DC313A5DC67E}" type="presParOf" srcId="{1ADCABB9-E781-435E-8D54-80955DDDEB3C}" destId="{BF43F947-4806-455B-B0CC-F81AD8EF4182}" srcOrd="0" destOrd="0" presId="urn:microsoft.com/office/officeart/2005/8/layout/hProcess9"/>
    <dgm:cxn modelId="{2C4F61A7-F5BA-4837-8288-2FE4C29F2CE6}" type="presParOf" srcId="{1ADCABB9-E781-435E-8D54-80955DDDEB3C}" destId="{CF15AD21-3247-49CD-B57F-93976585E757}" srcOrd="1" destOrd="0" presId="urn:microsoft.com/office/officeart/2005/8/layout/hProcess9"/>
    <dgm:cxn modelId="{BFA21205-7AEC-405A-A4BB-CDDF4DDC9422}" type="presParOf" srcId="{CF15AD21-3247-49CD-B57F-93976585E757}" destId="{AC83680E-353E-45FC-BFF0-65884C829555}" srcOrd="0" destOrd="0" presId="urn:microsoft.com/office/officeart/2005/8/layout/hProcess9"/>
    <dgm:cxn modelId="{432C207D-887F-4431-9393-8AE7D9C0D119}" type="presParOf" srcId="{CF15AD21-3247-49CD-B57F-93976585E757}" destId="{67522FD6-6524-4679-B35B-3CD8D4816E41}" srcOrd="1" destOrd="0" presId="urn:microsoft.com/office/officeart/2005/8/layout/hProcess9"/>
    <dgm:cxn modelId="{745B5B95-A3B4-44AC-9F24-B9B9789BB183}" type="presParOf" srcId="{CF15AD21-3247-49CD-B57F-93976585E757}" destId="{1393EB09-7A32-4961-AE2D-46F8C27F5F1C}" srcOrd="2" destOrd="0" presId="urn:microsoft.com/office/officeart/2005/8/layout/hProcess9"/>
    <dgm:cxn modelId="{088846B2-72F4-4FCA-BE3E-6027F5863C41}" type="presParOf" srcId="{CF15AD21-3247-49CD-B57F-93976585E757}" destId="{BE94396D-0BF9-4B9D-A554-85AE8AD546D3}" srcOrd="3" destOrd="0" presId="urn:microsoft.com/office/officeart/2005/8/layout/hProcess9"/>
    <dgm:cxn modelId="{68E936FC-0D05-4F08-9165-535CB9D97D35}" type="presParOf" srcId="{CF15AD21-3247-49CD-B57F-93976585E757}" destId="{73643510-7D0C-4244-80D0-8E5975F26106}" srcOrd="4" destOrd="0" presId="urn:microsoft.com/office/officeart/2005/8/layout/hProcess9"/>
    <dgm:cxn modelId="{FBE894FE-6DE0-4DC8-A3C2-9C0693BCB005}" type="presParOf" srcId="{CF15AD21-3247-49CD-B57F-93976585E757}" destId="{7533C38F-6011-461F-91C4-55022BA6096F}" srcOrd="5" destOrd="0" presId="urn:microsoft.com/office/officeart/2005/8/layout/hProcess9"/>
    <dgm:cxn modelId="{94E3F0C4-ACE8-47B0-9CE6-33C4CDC133C0}" type="presParOf" srcId="{CF15AD21-3247-49CD-B57F-93976585E757}" destId="{74CDE243-3BCA-4848-A231-3F3777EDA324}" srcOrd="6" destOrd="0" presId="urn:microsoft.com/office/officeart/2005/8/layout/hProcess9"/>
    <dgm:cxn modelId="{B6A88E28-863B-46D0-94A7-B122975D6D4C}" type="presParOf" srcId="{CF15AD21-3247-49CD-B57F-93976585E757}" destId="{83496B75-88FE-470C-9BF4-D76AA79AEA2D}" srcOrd="7" destOrd="0" presId="urn:microsoft.com/office/officeart/2005/8/layout/hProcess9"/>
    <dgm:cxn modelId="{7D7CCAE2-B69B-4B0D-BFFD-57F7238CBC6B}" type="presParOf" srcId="{CF15AD21-3247-49CD-B57F-93976585E757}" destId="{46A5D462-2AC5-4563-8585-A16E53250285}" srcOrd="8" destOrd="0" presId="urn:microsoft.com/office/officeart/2005/8/layout/hProcess9"/>
    <dgm:cxn modelId="{600A2E7A-CEAA-48D9-B408-2715FD2BF224}" type="presParOf" srcId="{CF15AD21-3247-49CD-B57F-93976585E757}" destId="{4FF83FAC-F84C-49AE-B9D5-72DA3941AD6D}" srcOrd="9" destOrd="0" presId="urn:microsoft.com/office/officeart/2005/8/layout/hProcess9"/>
    <dgm:cxn modelId="{9C38DD50-5108-4310-A2CC-7604C40F58A8}" type="presParOf" srcId="{CF15AD21-3247-49CD-B57F-93976585E757}" destId="{340D1A57-8140-49EC-BAB0-74852DE4FF61}" srcOrd="10" destOrd="0" presId="urn:microsoft.com/office/officeart/2005/8/layout/hProcess9"/>
    <dgm:cxn modelId="{5B25F237-1A16-48A9-B121-31FB74DB8DAB}" type="presParOf" srcId="{CF15AD21-3247-49CD-B57F-93976585E757}" destId="{5A300072-B7ED-40F7-9484-36E2A070B011}" srcOrd="11" destOrd="0" presId="urn:microsoft.com/office/officeart/2005/8/layout/hProcess9"/>
    <dgm:cxn modelId="{9D8262F2-3384-4062-AA9E-FBBD48B188CC}" type="presParOf" srcId="{CF15AD21-3247-49CD-B57F-93976585E757}" destId="{1F6815A3-475D-42E3-AD05-9A164C019E4E}" srcOrd="12" destOrd="0" presId="urn:microsoft.com/office/officeart/2005/8/layout/hProcess9"/>
    <dgm:cxn modelId="{E81EA318-7083-405C-B1DF-D714AF4BE147}" type="presParOf" srcId="{CF15AD21-3247-49CD-B57F-93976585E757}" destId="{7A110E07-4D44-48CC-BA40-99D19D876BDB}" srcOrd="13" destOrd="0" presId="urn:microsoft.com/office/officeart/2005/8/layout/hProcess9"/>
    <dgm:cxn modelId="{9ABA2D58-24A1-49B9-AD8C-452954BF98BC}" type="presParOf" srcId="{CF15AD21-3247-49CD-B57F-93976585E757}" destId="{79B7F407-EAB5-40E9-B4A2-E48317EE005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0940CA-5499-449E-90C5-3C0139BC24B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6C186C-D412-40DE-AEF0-76D7F4DB62E1}">
      <dgm:prSet custT="1"/>
      <dgm:spPr/>
      <dgm:t>
        <a:bodyPr/>
        <a:lstStyle/>
        <a:p>
          <a:r>
            <a:rPr lang="en-US" sz="2400" dirty="0"/>
            <a:t>TPP</a:t>
          </a:r>
          <a:endParaRPr lang="en-US" sz="1400" dirty="0"/>
        </a:p>
      </dgm:t>
    </dgm:pt>
    <dgm:pt modelId="{AE56D74B-E4F2-46F9-AD52-BD902DDB1797}" type="parTrans" cxnId="{2073404C-F0F9-4C60-847B-61A9C8D580DE}">
      <dgm:prSet/>
      <dgm:spPr/>
      <dgm:t>
        <a:bodyPr/>
        <a:lstStyle/>
        <a:p>
          <a:endParaRPr lang="en-US"/>
        </a:p>
      </dgm:t>
    </dgm:pt>
    <dgm:pt modelId="{B3A797E7-651C-46CE-BD61-22B0E2F5F004}" type="sibTrans" cxnId="{2073404C-F0F9-4C60-847B-61A9C8D580DE}">
      <dgm:prSet/>
      <dgm:spPr/>
      <dgm:t>
        <a:bodyPr/>
        <a:lstStyle/>
        <a:p>
          <a:endParaRPr lang="en-US"/>
        </a:p>
      </dgm:t>
    </dgm:pt>
    <dgm:pt modelId="{3ACF913D-3D3F-415B-9094-5560921D7276}">
      <dgm:prSet custT="1"/>
      <dgm:spPr/>
      <dgm:t>
        <a:bodyPr/>
        <a:lstStyle/>
        <a:p>
          <a:r>
            <a:rPr lang="en-US" sz="1800" dirty="0"/>
            <a:t>Write</a:t>
          </a:r>
          <a:r>
            <a:rPr lang="en-US" sz="1600" dirty="0"/>
            <a:t> a TPP – mock label with indication, population, competition, drug properties, etc.  </a:t>
          </a:r>
        </a:p>
      </dgm:t>
    </dgm:pt>
    <dgm:pt modelId="{78034134-AD66-4794-8B4E-BCDB8E72AB0A}" type="parTrans" cxnId="{59E46621-1A44-415F-8E9F-B4C807AF9B74}">
      <dgm:prSet/>
      <dgm:spPr/>
      <dgm:t>
        <a:bodyPr/>
        <a:lstStyle/>
        <a:p>
          <a:endParaRPr lang="en-US"/>
        </a:p>
      </dgm:t>
    </dgm:pt>
    <dgm:pt modelId="{4E97337F-8839-47CC-B50A-8CC31AD5C3FE}" type="sibTrans" cxnId="{59E46621-1A44-415F-8E9F-B4C807AF9B74}">
      <dgm:prSet/>
      <dgm:spPr/>
      <dgm:t>
        <a:bodyPr/>
        <a:lstStyle/>
        <a:p>
          <a:endParaRPr lang="en-US"/>
        </a:p>
      </dgm:t>
    </dgm:pt>
    <dgm:pt modelId="{4E3A25CD-6CD4-414C-BD50-DB57EA944231}">
      <dgm:prSet custT="1"/>
      <dgm:spPr/>
      <dgm:t>
        <a:bodyPr/>
        <a:lstStyle/>
        <a:p>
          <a:r>
            <a:rPr lang="en-US" sz="2000" dirty="0"/>
            <a:t>Include?</a:t>
          </a:r>
          <a:endParaRPr lang="en-US" sz="1400" dirty="0"/>
        </a:p>
      </dgm:t>
    </dgm:pt>
    <dgm:pt modelId="{EA8F5D51-CF0A-49F5-9D8F-9809E0F10C6C}" type="parTrans" cxnId="{30EE776F-915A-4447-AEBB-2161527CB33C}">
      <dgm:prSet/>
      <dgm:spPr/>
      <dgm:t>
        <a:bodyPr/>
        <a:lstStyle/>
        <a:p>
          <a:endParaRPr lang="en-US"/>
        </a:p>
      </dgm:t>
    </dgm:pt>
    <dgm:pt modelId="{B2E6B2CB-AEE2-4BD3-BE48-65B29EA043E6}" type="sibTrans" cxnId="{30EE776F-915A-4447-AEBB-2161527CB33C}">
      <dgm:prSet/>
      <dgm:spPr/>
      <dgm:t>
        <a:bodyPr/>
        <a:lstStyle/>
        <a:p>
          <a:endParaRPr lang="en-US"/>
        </a:p>
      </dgm:t>
    </dgm:pt>
    <dgm:pt modelId="{A1FE3BAB-3F29-48FE-B9AE-E4C7D9145A25}">
      <dgm:prSet custT="1"/>
      <dgm:spPr/>
      <dgm:t>
        <a:bodyPr/>
        <a:lstStyle/>
        <a:p>
          <a:r>
            <a:rPr lang="en-US" sz="1600" dirty="0"/>
            <a:t>Evaluation can include assessment:</a:t>
          </a:r>
        </a:p>
      </dgm:t>
    </dgm:pt>
    <dgm:pt modelId="{B34B0E83-71CE-4ADB-8273-5F927B8956A3}" type="parTrans" cxnId="{279E066A-A6B3-4B2B-BA87-458FB2F40D4D}">
      <dgm:prSet/>
      <dgm:spPr/>
      <dgm:t>
        <a:bodyPr/>
        <a:lstStyle/>
        <a:p>
          <a:endParaRPr lang="en-US"/>
        </a:p>
      </dgm:t>
    </dgm:pt>
    <dgm:pt modelId="{34841880-C1A1-4D33-BA34-56D256B45F0F}" type="sibTrans" cxnId="{279E066A-A6B3-4B2B-BA87-458FB2F40D4D}">
      <dgm:prSet/>
      <dgm:spPr/>
      <dgm:t>
        <a:bodyPr/>
        <a:lstStyle/>
        <a:p>
          <a:endParaRPr lang="en-US"/>
        </a:p>
      </dgm:t>
    </dgm:pt>
    <dgm:pt modelId="{1F9EE1DE-C448-4CF6-B701-85ACD8BA14FF}">
      <dgm:prSet custT="1"/>
      <dgm:spPr/>
      <dgm:t>
        <a:bodyPr/>
        <a:lstStyle/>
        <a:p>
          <a:r>
            <a:rPr lang="en-US" sz="1100" dirty="0"/>
            <a:t>How registerable (regulatory)</a:t>
          </a:r>
        </a:p>
      </dgm:t>
    </dgm:pt>
    <dgm:pt modelId="{7592FD2B-7BFD-49E7-87BD-758C52216AF0}" type="parTrans" cxnId="{6FCDD3AE-9FE0-4E1F-98D5-D2EBE9199327}">
      <dgm:prSet/>
      <dgm:spPr/>
      <dgm:t>
        <a:bodyPr/>
        <a:lstStyle/>
        <a:p>
          <a:endParaRPr lang="en-US"/>
        </a:p>
      </dgm:t>
    </dgm:pt>
    <dgm:pt modelId="{EB518CB7-EEFC-47E7-AF0A-A261B06FFE58}" type="sibTrans" cxnId="{6FCDD3AE-9FE0-4E1F-98D5-D2EBE9199327}">
      <dgm:prSet/>
      <dgm:spPr/>
      <dgm:t>
        <a:bodyPr/>
        <a:lstStyle/>
        <a:p>
          <a:endParaRPr lang="en-US"/>
        </a:p>
      </dgm:t>
    </dgm:pt>
    <dgm:pt modelId="{5DCDEE04-9AAB-4EAE-BC65-2A7285FD106E}">
      <dgm:prSet custT="1"/>
      <dgm:spPr/>
      <dgm:t>
        <a:bodyPr/>
        <a:lstStyle/>
        <a:p>
          <a:r>
            <a:rPr lang="en-US" sz="1100" dirty="0"/>
            <a:t>Commercial feedback on TPP</a:t>
          </a:r>
        </a:p>
      </dgm:t>
    </dgm:pt>
    <dgm:pt modelId="{504E9F08-FBC4-4927-AD8C-8E6CB28DC713}" type="parTrans" cxnId="{7DC12AC8-FED1-4DAC-9E0B-2DB434F20ED2}">
      <dgm:prSet/>
      <dgm:spPr/>
      <dgm:t>
        <a:bodyPr/>
        <a:lstStyle/>
        <a:p>
          <a:endParaRPr lang="en-US"/>
        </a:p>
      </dgm:t>
    </dgm:pt>
    <dgm:pt modelId="{F4523136-6419-4648-8851-25A71B617A0E}" type="sibTrans" cxnId="{7DC12AC8-FED1-4DAC-9E0B-2DB434F20ED2}">
      <dgm:prSet/>
      <dgm:spPr/>
      <dgm:t>
        <a:bodyPr/>
        <a:lstStyle/>
        <a:p>
          <a:endParaRPr lang="en-US"/>
        </a:p>
      </dgm:t>
    </dgm:pt>
    <dgm:pt modelId="{C1131222-AD8B-465C-8FFA-5FA8F57CC99D}">
      <dgm:prSet custT="1"/>
      <dgm:spPr/>
      <dgm:t>
        <a:bodyPr/>
        <a:lstStyle/>
        <a:p>
          <a:r>
            <a:rPr lang="en-US" sz="1100" dirty="0"/>
            <a:t>Reimbursement on endpoints </a:t>
          </a:r>
        </a:p>
      </dgm:t>
    </dgm:pt>
    <dgm:pt modelId="{C14DFA2C-ADCE-410D-941F-1B61CC8B94DB}" type="parTrans" cxnId="{A9222BDC-E6A6-46C9-B7EF-D9400F2C13AC}">
      <dgm:prSet/>
      <dgm:spPr/>
      <dgm:t>
        <a:bodyPr/>
        <a:lstStyle/>
        <a:p>
          <a:endParaRPr lang="en-US"/>
        </a:p>
      </dgm:t>
    </dgm:pt>
    <dgm:pt modelId="{3A4D510F-E819-4CB1-B021-04C27AC2A81D}" type="sibTrans" cxnId="{A9222BDC-E6A6-46C9-B7EF-D9400F2C13AC}">
      <dgm:prSet/>
      <dgm:spPr/>
      <dgm:t>
        <a:bodyPr/>
        <a:lstStyle/>
        <a:p>
          <a:endParaRPr lang="en-US"/>
        </a:p>
      </dgm:t>
    </dgm:pt>
    <dgm:pt modelId="{4BC568D1-BDD6-445B-92A9-77A24C6D4357}">
      <dgm:prSet custT="1"/>
      <dgm:spPr/>
      <dgm:t>
        <a:bodyPr/>
        <a:lstStyle/>
        <a:p>
          <a:r>
            <a:rPr lang="en-US" sz="2000" dirty="0"/>
            <a:t>Terms?</a:t>
          </a:r>
        </a:p>
      </dgm:t>
    </dgm:pt>
    <dgm:pt modelId="{4558ADDC-E133-40FF-A8FE-1460AB0B24BE}" type="parTrans" cxnId="{09BD64F3-D604-4757-9970-ED6FDAB319F8}">
      <dgm:prSet/>
      <dgm:spPr/>
      <dgm:t>
        <a:bodyPr/>
        <a:lstStyle/>
        <a:p>
          <a:endParaRPr lang="en-US"/>
        </a:p>
      </dgm:t>
    </dgm:pt>
    <dgm:pt modelId="{30EBF41E-763A-4748-96E3-D114DE951B87}" type="sibTrans" cxnId="{09BD64F3-D604-4757-9970-ED6FDAB319F8}">
      <dgm:prSet/>
      <dgm:spPr/>
      <dgm:t>
        <a:bodyPr/>
        <a:lstStyle/>
        <a:p>
          <a:endParaRPr lang="en-US"/>
        </a:p>
      </dgm:t>
    </dgm:pt>
    <dgm:pt modelId="{37865EC4-59EB-454F-BE7E-948896136FED}">
      <dgm:prSet custT="1"/>
      <dgm:spPr/>
      <dgm:t>
        <a:bodyPr/>
        <a:lstStyle/>
        <a:p>
          <a:r>
            <a:rPr lang="en-US" sz="1600" dirty="0"/>
            <a:t>If must do a term sheet before formal due diligence</a:t>
          </a:r>
        </a:p>
      </dgm:t>
    </dgm:pt>
    <dgm:pt modelId="{52BE79F7-5E71-450C-93A6-16D03D7560CB}" type="parTrans" cxnId="{AD1B0ACC-1C85-4B3D-9EBC-FA764F0998E9}">
      <dgm:prSet/>
      <dgm:spPr/>
      <dgm:t>
        <a:bodyPr/>
        <a:lstStyle/>
        <a:p>
          <a:endParaRPr lang="en-US"/>
        </a:p>
      </dgm:t>
    </dgm:pt>
    <dgm:pt modelId="{5442A362-ACC6-4F3E-8AC9-DA821D440E2F}" type="sibTrans" cxnId="{AD1B0ACC-1C85-4B3D-9EBC-FA764F0998E9}">
      <dgm:prSet/>
      <dgm:spPr/>
      <dgm:t>
        <a:bodyPr/>
        <a:lstStyle/>
        <a:p>
          <a:endParaRPr lang="en-US"/>
        </a:p>
      </dgm:t>
    </dgm:pt>
    <dgm:pt modelId="{C1147CF8-0139-4282-B3EC-16AFE53551B2}">
      <dgm:prSet custT="1"/>
      <dgm:spPr/>
      <dgm:t>
        <a:bodyPr/>
        <a:lstStyle/>
        <a:p>
          <a:r>
            <a:rPr lang="en-US" sz="1100" dirty="0"/>
            <a:t>More team members</a:t>
          </a:r>
        </a:p>
      </dgm:t>
    </dgm:pt>
    <dgm:pt modelId="{74033885-8D8C-4CFD-BA92-BA6C691B44DC}" type="parTrans" cxnId="{05B9F060-4844-4453-94BC-692BF83EC885}">
      <dgm:prSet/>
      <dgm:spPr/>
      <dgm:t>
        <a:bodyPr/>
        <a:lstStyle/>
        <a:p>
          <a:endParaRPr lang="en-US"/>
        </a:p>
      </dgm:t>
    </dgm:pt>
    <dgm:pt modelId="{7F831BC2-C21A-451A-BD97-FEAFF586394A}" type="sibTrans" cxnId="{05B9F060-4844-4453-94BC-692BF83EC885}">
      <dgm:prSet/>
      <dgm:spPr/>
      <dgm:t>
        <a:bodyPr/>
        <a:lstStyle/>
        <a:p>
          <a:endParaRPr lang="en-US"/>
        </a:p>
      </dgm:t>
    </dgm:pt>
    <dgm:pt modelId="{357D9BDC-BE7B-4267-9F39-40D4DDC3DC0E}">
      <dgm:prSet custT="1"/>
      <dgm:spPr/>
      <dgm:t>
        <a:bodyPr/>
        <a:lstStyle/>
        <a:p>
          <a:r>
            <a:rPr lang="en-US" sz="1100" dirty="0"/>
            <a:t>More senior management review</a:t>
          </a:r>
        </a:p>
      </dgm:t>
    </dgm:pt>
    <dgm:pt modelId="{8431AF9C-B533-49E1-A313-18891BF5990C}" type="parTrans" cxnId="{1EAF3355-C964-4DC1-8945-428A695B9105}">
      <dgm:prSet/>
      <dgm:spPr/>
      <dgm:t>
        <a:bodyPr/>
        <a:lstStyle/>
        <a:p>
          <a:endParaRPr lang="en-US"/>
        </a:p>
      </dgm:t>
    </dgm:pt>
    <dgm:pt modelId="{ABB6A949-80A2-4D6A-BE38-F1881287C035}" type="sibTrans" cxnId="{1EAF3355-C964-4DC1-8945-428A695B9105}">
      <dgm:prSet/>
      <dgm:spPr/>
      <dgm:t>
        <a:bodyPr/>
        <a:lstStyle/>
        <a:p>
          <a:endParaRPr lang="en-US"/>
        </a:p>
      </dgm:t>
    </dgm:pt>
    <dgm:pt modelId="{595EBE35-9861-4133-9D4F-BC7563D43AA2}">
      <dgm:prSet custT="1"/>
      <dgm:spPr/>
      <dgm:t>
        <a:bodyPr/>
        <a:lstStyle/>
        <a:p>
          <a:r>
            <a:rPr lang="en-US" sz="1100" dirty="0"/>
            <a:t>More involvement commercial and finance</a:t>
          </a:r>
        </a:p>
      </dgm:t>
    </dgm:pt>
    <dgm:pt modelId="{1CA5C84C-60B3-429F-B1E2-77D7C04FB547}" type="parTrans" cxnId="{32940C40-3C73-46E9-B27E-8B4A98DD68DB}">
      <dgm:prSet/>
      <dgm:spPr/>
      <dgm:t>
        <a:bodyPr/>
        <a:lstStyle/>
        <a:p>
          <a:endParaRPr lang="en-US"/>
        </a:p>
      </dgm:t>
    </dgm:pt>
    <dgm:pt modelId="{DACF0E9A-94B8-4A2A-8AF2-BBBD19E08CBC}" type="sibTrans" cxnId="{32940C40-3C73-46E9-B27E-8B4A98DD68DB}">
      <dgm:prSet/>
      <dgm:spPr/>
      <dgm:t>
        <a:bodyPr/>
        <a:lstStyle/>
        <a:p>
          <a:endParaRPr lang="en-US"/>
        </a:p>
      </dgm:t>
    </dgm:pt>
    <dgm:pt modelId="{E4A09C99-A684-40A2-BADE-3FD973D399E7}" type="pres">
      <dgm:prSet presAssocID="{EA0940CA-5499-449E-90C5-3C0139BC24B6}" presName="Name0" presStyleCnt="0">
        <dgm:presLayoutVars>
          <dgm:dir/>
          <dgm:animLvl val="lvl"/>
          <dgm:resizeHandles val="exact"/>
        </dgm:presLayoutVars>
      </dgm:prSet>
      <dgm:spPr/>
    </dgm:pt>
    <dgm:pt modelId="{DF12DAC3-61EA-4EDD-836A-945D66C4A618}" type="pres">
      <dgm:prSet presAssocID="{9F6C186C-D412-40DE-AEF0-76D7F4DB62E1}" presName="linNode" presStyleCnt="0"/>
      <dgm:spPr/>
    </dgm:pt>
    <dgm:pt modelId="{DB838460-A902-4609-B04B-8FA7482C7887}" type="pres">
      <dgm:prSet presAssocID="{9F6C186C-D412-40DE-AEF0-76D7F4DB62E1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79FCAAE2-AD6E-4DE7-8492-0A7DC7487842}" type="pres">
      <dgm:prSet presAssocID="{9F6C186C-D412-40DE-AEF0-76D7F4DB62E1}" presName="descendantText" presStyleLbl="alignAccFollowNode1" presStyleIdx="0" presStyleCnt="3">
        <dgm:presLayoutVars>
          <dgm:bulletEnabled/>
        </dgm:presLayoutVars>
      </dgm:prSet>
      <dgm:spPr/>
    </dgm:pt>
    <dgm:pt modelId="{33A44C7E-7166-4CDE-B273-E59B44B94232}" type="pres">
      <dgm:prSet presAssocID="{B3A797E7-651C-46CE-BD61-22B0E2F5F004}" presName="sp" presStyleCnt="0"/>
      <dgm:spPr/>
    </dgm:pt>
    <dgm:pt modelId="{92C7D702-9E56-4B0C-94CD-3D6DA50D7A42}" type="pres">
      <dgm:prSet presAssocID="{4E3A25CD-6CD4-414C-BD50-DB57EA944231}" presName="linNode" presStyleCnt="0"/>
      <dgm:spPr/>
    </dgm:pt>
    <dgm:pt modelId="{66864D6B-7C1A-42F4-AA62-BDA112F4624E}" type="pres">
      <dgm:prSet presAssocID="{4E3A25CD-6CD4-414C-BD50-DB57EA94423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A855BE7-4562-49D1-BB12-34B6D05F96A6}" type="pres">
      <dgm:prSet presAssocID="{4E3A25CD-6CD4-414C-BD50-DB57EA944231}" presName="descendantText" presStyleLbl="alignAccFollowNode1" presStyleIdx="1" presStyleCnt="3">
        <dgm:presLayoutVars>
          <dgm:bulletEnabled/>
        </dgm:presLayoutVars>
      </dgm:prSet>
      <dgm:spPr/>
    </dgm:pt>
    <dgm:pt modelId="{EC175062-E871-4E97-BB3F-7EBB0D13E4BA}" type="pres">
      <dgm:prSet presAssocID="{B2E6B2CB-AEE2-4BD3-BE48-65B29EA043E6}" presName="sp" presStyleCnt="0"/>
      <dgm:spPr/>
    </dgm:pt>
    <dgm:pt modelId="{5D2FCACF-CD9F-463E-9691-6EB1E4B55F43}" type="pres">
      <dgm:prSet presAssocID="{4BC568D1-BDD6-445B-92A9-77A24C6D4357}" presName="linNode" presStyleCnt="0"/>
      <dgm:spPr/>
    </dgm:pt>
    <dgm:pt modelId="{EEA0E15C-90AF-4221-8B93-0F4A7FEE69FD}" type="pres">
      <dgm:prSet presAssocID="{4BC568D1-BDD6-445B-92A9-77A24C6D4357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E1948619-65BA-48E6-9577-E919ED410875}" type="pres">
      <dgm:prSet presAssocID="{4BC568D1-BDD6-445B-92A9-77A24C6D4357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1C5CFE0A-EAB4-42C6-9676-81628D9A1CE2}" type="presOf" srcId="{A1FE3BAB-3F29-48FE-B9AE-E4C7D9145A25}" destId="{BA855BE7-4562-49D1-BB12-34B6D05F96A6}" srcOrd="0" destOrd="0" presId="urn:microsoft.com/office/officeart/2016/7/layout/VerticalSolidActionList"/>
    <dgm:cxn modelId="{C3017219-67B7-486A-A64A-E6D9EBBE4160}" type="presOf" srcId="{357D9BDC-BE7B-4267-9F39-40D4DDC3DC0E}" destId="{E1948619-65BA-48E6-9577-E919ED410875}" srcOrd="0" destOrd="2" presId="urn:microsoft.com/office/officeart/2016/7/layout/VerticalSolidActionList"/>
    <dgm:cxn modelId="{B4DC2D1B-8249-4BD3-A430-0632526805FF}" type="presOf" srcId="{5DCDEE04-9AAB-4EAE-BC65-2A7285FD106E}" destId="{BA855BE7-4562-49D1-BB12-34B6D05F96A6}" srcOrd="0" destOrd="2" presId="urn:microsoft.com/office/officeart/2016/7/layout/VerticalSolidActionList"/>
    <dgm:cxn modelId="{59E46621-1A44-415F-8E9F-B4C807AF9B74}" srcId="{9F6C186C-D412-40DE-AEF0-76D7F4DB62E1}" destId="{3ACF913D-3D3F-415B-9094-5560921D7276}" srcOrd="0" destOrd="0" parTransId="{78034134-AD66-4794-8B4E-BCDB8E72AB0A}" sibTransId="{4E97337F-8839-47CC-B50A-8CC31AD5C3FE}"/>
    <dgm:cxn modelId="{84CF4B2E-1BAA-42D9-806F-ED25EF87A553}" type="presOf" srcId="{37865EC4-59EB-454F-BE7E-948896136FED}" destId="{E1948619-65BA-48E6-9577-E919ED410875}" srcOrd="0" destOrd="0" presId="urn:microsoft.com/office/officeart/2016/7/layout/VerticalSolidActionList"/>
    <dgm:cxn modelId="{74FBC73F-6AD6-4EFF-BA29-C5D0903B587B}" type="presOf" srcId="{C1147CF8-0139-4282-B3EC-16AFE53551B2}" destId="{E1948619-65BA-48E6-9577-E919ED410875}" srcOrd="0" destOrd="1" presId="urn:microsoft.com/office/officeart/2016/7/layout/VerticalSolidActionList"/>
    <dgm:cxn modelId="{32940C40-3C73-46E9-B27E-8B4A98DD68DB}" srcId="{37865EC4-59EB-454F-BE7E-948896136FED}" destId="{595EBE35-9861-4133-9D4F-BC7563D43AA2}" srcOrd="2" destOrd="0" parTransId="{1CA5C84C-60B3-429F-B1E2-77D7C04FB547}" sibTransId="{DACF0E9A-94B8-4A2A-8AF2-BBBD19E08CBC}"/>
    <dgm:cxn modelId="{05B9F060-4844-4453-94BC-692BF83EC885}" srcId="{37865EC4-59EB-454F-BE7E-948896136FED}" destId="{C1147CF8-0139-4282-B3EC-16AFE53551B2}" srcOrd="0" destOrd="0" parTransId="{74033885-8D8C-4CFD-BA92-BA6C691B44DC}" sibTransId="{7F831BC2-C21A-451A-BD97-FEAFF586394A}"/>
    <dgm:cxn modelId="{7B451061-9EA0-4A18-B207-29219CEE16F1}" type="presOf" srcId="{C1131222-AD8B-465C-8FFA-5FA8F57CC99D}" destId="{BA855BE7-4562-49D1-BB12-34B6D05F96A6}" srcOrd="0" destOrd="3" presId="urn:microsoft.com/office/officeart/2016/7/layout/VerticalSolidActionList"/>
    <dgm:cxn modelId="{7E1FF461-BA8B-47E9-9103-2F3AA549423F}" type="presOf" srcId="{4BC568D1-BDD6-445B-92A9-77A24C6D4357}" destId="{EEA0E15C-90AF-4221-8B93-0F4A7FEE69FD}" srcOrd="0" destOrd="0" presId="urn:microsoft.com/office/officeart/2016/7/layout/VerticalSolidActionList"/>
    <dgm:cxn modelId="{C623D946-5A29-4F89-917D-4806C7A3A231}" type="presOf" srcId="{4E3A25CD-6CD4-414C-BD50-DB57EA944231}" destId="{66864D6B-7C1A-42F4-AA62-BDA112F4624E}" srcOrd="0" destOrd="0" presId="urn:microsoft.com/office/officeart/2016/7/layout/VerticalSolidActionList"/>
    <dgm:cxn modelId="{279E066A-A6B3-4B2B-BA87-458FB2F40D4D}" srcId="{4E3A25CD-6CD4-414C-BD50-DB57EA944231}" destId="{A1FE3BAB-3F29-48FE-B9AE-E4C7D9145A25}" srcOrd="0" destOrd="0" parTransId="{B34B0E83-71CE-4ADB-8273-5F927B8956A3}" sibTransId="{34841880-C1A1-4D33-BA34-56D256B45F0F}"/>
    <dgm:cxn modelId="{1C57106A-BB56-4F74-A0A6-1C98B1081E29}" type="presOf" srcId="{3ACF913D-3D3F-415B-9094-5560921D7276}" destId="{79FCAAE2-AD6E-4DE7-8492-0A7DC7487842}" srcOrd="0" destOrd="0" presId="urn:microsoft.com/office/officeart/2016/7/layout/VerticalSolidActionList"/>
    <dgm:cxn modelId="{2073404C-F0F9-4C60-847B-61A9C8D580DE}" srcId="{EA0940CA-5499-449E-90C5-3C0139BC24B6}" destId="{9F6C186C-D412-40DE-AEF0-76D7F4DB62E1}" srcOrd="0" destOrd="0" parTransId="{AE56D74B-E4F2-46F9-AD52-BD902DDB1797}" sibTransId="{B3A797E7-651C-46CE-BD61-22B0E2F5F004}"/>
    <dgm:cxn modelId="{30EE776F-915A-4447-AEBB-2161527CB33C}" srcId="{EA0940CA-5499-449E-90C5-3C0139BC24B6}" destId="{4E3A25CD-6CD4-414C-BD50-DB57EA944231}" srcOrd="1" destOrd="0" parTransId="{EA8F5D51-CF0A-49F5-9D8F-9809E0F10C6C}" sibTransId="{B2E6B2CB-AEE2-4BD3-BE48-65B29EA043E6}"/>
    <dgm:cxn modelId="{1EAF3355-C964-4DC1-8945-428A695B9105}" srcId="{37865EC4-59EB-454F-BE7E-948896136FED}" destId="{357D9BDC-BE7B-4267-9F39-40D4DDC3DC0E}" srcOrd="1" destOrd="0" parTransId="{8431AF9C-B533-49E1-A313-18891BF5990C}" sibTransId="{ABB6A949-80A2-4D6A-BE38-F1881287C035}"/>
    <dgm:cxn modelId="{19437A9A-1B5B-4E5D-A166-F8998D266B53}" type="presOf" srcId="{9F6C186C-D412-40DE-AEF0-76D7F4DB62E1}" destId="{DB838460-A902-4609-B04B-8FA7482C7887}" srcOrd="0" destOrd="0" presId="urn:microsoft.com/office/officeart/2016/7/layout/VerticalSolidActionList"/>
    <dgm:cxn modelId="{6FCDD3AE-9FE0-4E1F-98D5-D2EBE9199327}" srcId="{A1FE3BAB-3F29-48FE-B9AE-E4C7D9145A25}" destId="{1F9EE1DE-C448-4CF6-B701-85ACD8BA14FF}" srcOrd="0" destOrd="0" parTransId="{7592FD2B-7BFD-49E7-87BD-758C52216AF0}" sibTransId="{EB518CB7-EEFC-47E7-AF0A-A261B06FFE58}"/>
    <dgm:cxn modelId="{70AC15B6-F65E-47B6-B639-57E8D6AFCE65}" type="presOf" srcId="{EA0940CA-5499-449E-90C5-3C0139BC24B6}" destId="{E4A09C99-A684-40A2-BADE-3FD973D399E7}" srcOrd="0" destOrd="0" presId="urn:microsoft.com/office/officeart/2016/7/layout/VerticalSolidActionList"/>
    <dgm:cxn modelId="{7DC12AC8-FED1-4DAC-9E0B-2DB434F20ED2}" srcId="{A1FE3BAB-3F29-48FE-B9AE-E4C7D9145A25}" destId="{5DCDEE04-9AAB-4EAE-BC65-2A7285FD106E}" srcOrd="1" destOrd="0" parTransId="{504E9F08-FBC4-4927-AD8C-8E6CB28DC713}" sibTransId="{F4523136-6419-4648-8851-25A71B617A0E}"/>
    <dgm:cxn modelId="{AD1B0ACC-1C85-4B3D-9EBC-FA764F0998E9}" srcId="{4BC568D1-BDD6-445B-92A9-77A24C6D4357}" destId="{37865EC4-59EB-454F-BE7E-948896136FED}" srcOrd="0" destOrd="0" parTransId="{52BE79F7-5E71-450C-93A6-16D03D7560CB}" sibTransId="{5442A362-ACC6-4F3E-8AC9-DA821D440E2F}"/>
    <dgm:cxn modelId="{88E554CF-6CE1-49B6-8738-024577329E42}" type="presOf" srcId="{1F9EE1DE-C448-4CF6-B701-85ACD8BA14FF}" destId="{BA855BE7-4562-49D1-BB12-34B6D05F96A6}" srcOrd="0" destOrd="1" presId="urn:microsoft.com/office/officeart/2016/7/layout/VerticalSolidActionList"/>
    <dgm:cxn modelId="{A9222BDC-E6A6-46C9-B7EF-D9400F2C13AC}" srcId="{A1FE3BAB-3F29-48FE-B9AE-E4C7D9145A25}" destId="{C1131222-AD8B-465C-8FFA-5FA8F57CC99D}" srcOrd="2" destOrd="0" parTransId="{C14DFA2C-ADCE-410D-941F-1B61CC8B94DB}" sibTransId="{3A4D510F-E819-4CB1-B021-04C27AC2A81D}"/>
    <dgm:cxn modelId="{09BD64F3-D604-4757-9970-ED6FDAB319F8}" srcId="{EA0940CA-5499-449E-90C5-3C0139BC24B6}" destId="{4BC568D1-BDD6-445B-92A9-77A24C6D4357}" srcOrd="2" destOrd="0" parTransId="{4558ADDC-E133-40FF-A8FE-1460AB0B24BE}" sibTransId="{30EBF41E-763A-4748-96E3-D114DE951B87}"/>
    <dgm:cxn modelId="{C7AE2FFE-DC3F-40E8-9B7D-56707076FBFF}" type="presOf" srcId="{595EBE35-9861-4133-9D4F-BC7563D43AA2}" destId="{E1948619-65BA-48E6-9577-E919ED410875}" srcOrd="0" destOrd="3" presId="urn:microsoft.com/office/officeart/2016/7/layout/VerticalSolidActionList"/>
    <dgm:cxn modelId="{1FB8A102-E1DC-435B-B30B-563C1232CDD7}" type="presParOf" srcId="{E4A09C99-A684-40A2-BADE-3FD973D399E7}" destId="{DF12DAC3-61EA-4EDD-836A-945D66C4A618}" srcOrd="0" destOrd="0" presId="urn:microsoft.com/office/officeart/2016/7/layout/VerticalSolidActionList"/>
    <dgm:cxn modelId="{18626D4B-E823-4959-AB0A-2D41670134E8}" type="presParOf" srcId="{DF12DAC3-61EA-4EDD-836A-945D66C4A618}" destId="{DB838460-A902-4609-B04B-8FA7482C7887}" srcOrd="0" destOrd="0" presId="urn:microsoft.com/office/officeart/2016/7/layout/VerticalSolidActionList"/>
    <dgm:cxn modelId="{9F6225CE-3604-4090-9E60-26B6A737D564}" type="presParOf" srcId="{DF12DAC3-61EA-4EDD-836A-945D66C4A618}" destId="{79FCAAE2-AD6E-4DE7-8492-0A7DC7487842}" srcOrd="1" destOrd="0" presId="urn:microsoft.com/office/officeart/2016/7/layout/VerticalSolidActionList"/>
    <dgm:cxn modelId="{670893AC-8BC3-4CDD-AC9E-8D1414BA5FE1}" type="presParOf" srcId="{E4A09C99-A684-40A2-BADE-3FD973D399E7}" destId="{33A44C7E-7166-4CDE-B273-E59B44B94232}" srcOrd="1" destOrd="0" presId="urn:microsoft.com/office/officeart/2016/7/layout/VerticalSolidActionList"/>
    <dgm:cxn modelId="{DB652BB7-6CFA-4299-9FC6-3AFA2EEE15CA}" type="presParOf" srcId="{E4A09C99-A684-40A2-BADE-3FD973D399E7}" destId="{92C7D702-9E56-4B0C-94CD-3D6DA50D7A42}" srcOrd="2" destOrd="0" presId="urn:microsoft.com/office/officeart/2016/7/layout/VerticalSolidActionList"/>
    <dgm:cxn modelId="{788CA800-8C04-49E9-BDEA-C92133BCFA77}" type="presParOf" srcId="{92C7D702-9E56-4B0C-94CD-3D6DA50D7A42}" destId="{66864D6B-7C1A-42F4-AA62-BDA112F4624E}" srcOrd="0" destOrd="0" presId="urn:microsoft.com/office/officeart/2016/7/layout/VerticalSolidActionList"/>
    <dgm:cxn modelId="{B3C11056-4078-4D59-9329-4CCACB5DADE6}" type="presParOf" srcId="{92C7D702-9E56-4B0C-94CD-3D6DA50D7A42}" destId="{BA855BE7-4562-49D1-BB12-34B6D05F96A6}" srcOrd="1" destOrd="0" presId="urn:microsoft.com/office/officeart/2016/7/layout/VerticalSolidActionList"/>
    <dgm:cxn modelId="{94E7620F-6C77-467D-9AD3-361E4D0ECDAB}" type="presParOf" srcId="{E4A09C99-A684-40A2-BADE-3FD973D399E7}" destId="{EC175062-E871-4E97-BB3F-7EBB0D13E4BA}" srcOrd="3" destOrd="0" presId="urn:microsoft.com/office/officeart/2016/7/layout/VerticalSolidActionList"/>
    <dgm:cxn modelId="{AD8CED56-C6C6-4E6B-95BD-4F4CD70802CA}" type="presParOf" srcId="{E4A09C99-A684-40A2-BADE-3FD973D399E7}" destId="{5D2FCACF-CD9F-463E-9691-6EB1E4B55F43}" srcOrd="4" destOrd="0" presId="urn:microsoft.com/office/officeart/2016/7/layout/VerticalSolidActionList"/>
    <dgm:cxn modelId="{141AB6E0-F147-42AB-BFF8-7C221D398101}" type="presParOf" srcId="{5D2FCACF-CD9F-463E-9691-6EB1E4B55F43}" destId="{EEA0E15C-90AF-4221-8B93-0F4A7FEE69FD}" srcOrd="0" destOrd="0" presId="urn:microsoft.com/office/officeart/2016/7/layout/VerticalSolidActionList"/>
    <dgm:cxn modelId="{9642A8B7-21C2-460D-A662-ACAB9A4401F9}" type="presParOf" srcId="{5D2FCACF-CD9F-463E-9691-6EB1E4B55F43}" destId="{E1948619-65BA-48E6-9577-E919ED41087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3B9C39-8CC0-437F-BFFE-3219846BD0D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</dgm:pt>
    <dgm:pt modelId="{0244FA09-6F35-4672-9DF8-5374740EA06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Diligence Team Formation</a:t>
          </a:r>
        </a:p>
      </dgm:t>
    </dgm:pt>
    <dgm:pt modelId="{D6FF62A9-942F-4A35-8CD7-2EFBFBD32582}" type="parTrans" cxnId="{E7F339AA-4CAC-4ECC-A5C4-85DE86547090}">
      <dgm:prSet/>
      <dgm:spPr/>
      <dgm:t>
        <a:bodyPr/>
        <a:lstStyle/>
        <a:p>
          <a:endParaRPr lang="en-US"/>
        </a:p>
      </dgm:t>
    </dgm:pt>
    <dgm:pt modelId="{C0606DA6-915C-4823-ACA5-0ED6E4C55B64}" type="sibTrans" cxnId="{E7F339AA-4CAC-4ECC-A5C4-85DE865470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CC83C9-2E66-41FA-A132-835325675BB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Checklists</a:t>
          </a:r>
        </a:p>
      </dgm:t>
    </dgm:pt>
    <dgm:pt modelId="{D80D7678-2A1C-4F21-A7F6-0D84A0AD5BF1}" type="parTrans" cxnId="{0B1C04AB-7CBC-490D-AD51-A3B697700627}">
      <dgm:prSet/>
      <dgm:spPr/>
      <dgm:t>
        <a:bodyPr/>
        <a:lstStyle/>
        <a:p>
          <a:endParaRPr lang="en-US"/>
        </a:p>
      </dgm:t>
    </dgm:pt>
    <dgm:pt modelId="{586B727E-7BCF-4671-A1AA-AF9C3550B897}" type="sibTrans" cxnId="{0B1C04AB-7CBC-490D-AD51-A3B69770062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B60F5AA-5EFB-4248-8E65-64B542DE65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Information request</a:t>
          </a:r>
        </a:p>
      </dgm:t>
    </dgm:pt>
    <dgm:pt modelId="{B6060858-913C-4548-8433-81DFA8EBB848}" type="parTrans" cxnId="{874EAA53-F8B8-4507-88BE-F5BE94C36FCF}">
      <dgm:prSet/>
      <dgm:spPr/>
      <dgm:t>
        <a:bodyPr/>
        <a:lstStyle/>
        <a:p>
          <a:endParaRPr lang="en-US"/>
        </a:p>
      </dgm:t>
    </dgm:pt>
    <dgm:pt modelId="{ED7D7434-35C3-4F47-AE0B-EAAD98B81E39}" type="sibTrans" cxnId="{874EAA53-F8B8-4507-88BE-F5BE94C36F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FB9DA4-185C-45C6-88CC-2CF459FC0A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Staged assessment</a:t>
          </a:r>
        </a:p>
      </dgm:t>
    </dgm:pt>
    <dgm:pt modelId="{62866498-11E7-44BE-B1FB-606F1397408C}" type="parTrans" cxnId="{66E22265-3FC2-47D1-A6FF-6BB61C8BEF6D}">
      <dgm:prSet/>
      <dgm:spPr/>
      <dgm:t>
        <a:bodyPr/>
        <a:lstStyle/>
        <a:p>
          <a:endParaRPr lang="en-US"/>
        </a:p>
      </dgm:t>
    </dgm:pt>
    <dgm:pt modelId="{1EF1E00A-155D-432A-A1FE-68E4DD7F1EE2}" type="sibTrans" cxnId="{66E22265-3FC2-47D1-A6FF-6BB61C8BEF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46A6ED-8979-4E9C-8AA9-0492DBFB2C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Report</a:t>
          </a:r>
        </a:p>
      </dgm:t>
    </dgm:pt>
    <dgm:pt modelId="{A5D82DE1-1060-4752-A2AE-35D8C8983613}" type="parTrans" cxnId="{E7480FB8-B97F-49E1-AE18-9CD586E49ADB}">
      <dgm:prSet/>
      <dgm:spPr/>
      <dgm:t>
        <a:bodyPr/>
        <a:lstStyle/>
        <a:p>
          <a:endParaRPr lang="en-US"/>
        </a:p>
      </dgm:t>
    </dgm:pt>
    <dgm:pt modelId="{F291F5AA-8A77-415A-BADA-A07172EC5557}" type="sibTrans" cxnId="{E7480FB8-B97F-49E1-AE18-9CD586E49A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2C5F5A-6985-43CA-BD72-90F11F8F16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the lessons</a:t>
          </a:r>
        </a:p>
      </dgm:t>
    </dgm:pt>
    <dgm:pt modelId="{29D77E5D-B202-4009-9BE8-1A2366A728C5}" type="parTrans" cxnId="{4519861C-9578-4FEE-A2A8-4438B6BCB069}">
      <dgm:prSet/>
      <dgm:spPr/>
      <dgm:t>
        <a:bodyPr/>
        <a:lstStyle/>
        <a:p>
          <a:endParaRPr lang="en-US"/>
        </a:p>
      </dgm:t>
    </dgm:pt>
    <dgm:pt modelId="{BB57311D-351D-4FE9-9FD8-34F3D787EF1C}" type="sibTrans" cxnId="{4519861C-9578-4FEE-A2A8-4438B6BCB069}">
      <dgm:prSet/>
      <dgm:spPr/>
      <dgm:t>
        <a:bodyPr/>
        <a:lstStyle/>
        <a:p>
          <a:endParaRPr lang="en-US"/>
        </a:p>
      </dgm:t>
    </dgm:pt>
    <dgm:pt modelId="{20AA074E-3445-4F86-A9F5-88AC5C26B2AC}" type="pres">
      <dgm:prSet presAssocID="{363B9C39-8CC0-437F-BFFE-3219846BD0DD}" presName="root" presStyleCnt="0">
        <dgm:presLayoutVars>
          <dgm:dir/>
          <dgm:resizeHandles val="exact"/>
        </dgm:presLayoutVars>
      </dgm:prSet>
      <dgm:spPr/>
    </dgm:pt>
    <dgm:pt modelId="{928E83BA-00E3-4BCF-93B8-785DF3C79800}" type="pres">
      <dgm:prSet presAssocID="{363B9C39-8CC0-437F-BFFE-3219846BD0DD}" presName="container" presStyleCnt="0">
        <dgm:presLayoutVars>
          <dgm:dir/>
          <dgm:resizeHandles val="exact"/>
        </dgm:presLayoutVars>
      </dgm:prSet>
      <dgm:spPr/>
    </dgm:pt>
    <dgm:pt modelId="{34F54AF4-DBE8-4DC9-A67F-6213363893B8}" type="pres">
      <dgm:prSet presAssocID="{0244FA09-6F35-4672-9DF8-5374740EA061}" presName="compNode" presStyleCnt="0"/>
      <dgm:spPr/>
    </dgm:pt>
    <dgm:pt modelId="{AF493F9F-B930-43FA-BDDF-0DDD71F08C53}" type="pres">
      <dgm:prSet presAssocID="{0244FA09-6F35-4672-9DF8-5374740EA061}" presName="iconBgRect" presStyleLbl="bgShp" presStyleIdx="0" presStyleCnt="6"/>
      <dgm:spPr/>
    </dgm:pt>
    <dgm:pt modelId="{D66229F2-DE2F-46C9-96BC-EF2B0F0D5324}" type="pres">
      <dgm:prSet presAssocID="{0244FA09-6F35-4672-9DF8-5374740EA0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A678ECF-9D29-4DC8-BE8F-AF3E8A0699D2}" type="pres">
      <dgm:prSet presAssocID="{0244FA09-6F35-4672-9DF8-5374740EA061}" presName="spaceRect" presStyleCnt="0"/>
      <dgm:spPr/>
    </dgm:pt>
    <dgm:pt modelId="{CC78216E-D1C4-47AD-B1B7-AF3384C2A9C9}" type="pres">
      <dgm:prSet presAssocID="{0244FA09-6F35-4672-9DF8-5374740EA061}" presName="textRect" presStyleLbl="revTx" presStyleIdx="0" presStyleCnt="6">
        <dgm:presLayoutVars>
          <dgm:chMax val="1"/>
          <dgm:chPref val="1"/>
        </dgm:presLayoutVars>
      </dgm:prSet>
      <dgm:spPr/>
    </dgm:pt>
    <dgm:pt modelId="{01606FCF-92D3-4089-9399-74D6E0D40E2A}" type="pres">
      <dgm:prSet presAssocID="{C0606DA6-915C-4823-ACA5-0ED6E4C55B64}" presName="sibTrans" presStyleLbl="sibTrans2D1" presStyleIdx="0" presStyleCnt="0"/>
      <dgm:spPr/>
    </dgm:pt>
    <dgm:pt modelId="{DA0A84C6-2D53-4954-9DD3-7F63B1CA8EA1}" type="pres">
      <dgm:prSet presAssocID="{9ACC83C9-2E66-41FA-A132-835325675BB8}" presName="compNode" presStyleCnt="0"/>
      <dgm:spPr/>
    </dgm:pt>
    <dgm:pt modelId="{2BB13B66-9A16-4403-A622-55DB9E2C4BC1}" type="pres">
      <dgm:prSet presAssocID="{9ACC83C9-2E66-41FA-A132-835325675BB8}" presName="iconBgRect" presStyleLbl="bgShp" presStyleIdx="1" presStyleCnt="6"/>
      <dgm:spPr/>
    </dgm:pt>
    <dgm:pt modelId="{57CEE296-4310-4174-AA03-A4657C77533E}" type="pres">
      <dgm:prSet presAssocID="{9ACC83C9-2E66-41FA-A132-835325675BB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DA5B836-9518-422A-A63E-792DF88E8215}" type="pres">
      <dgm:prSet presAssocID="{9ACC83C9-2E66-41FA-A132-835325675BB8}" presName="spaceRect" presStyleCnt="0"/>
      <dgm:spPr/>
    </dgm:pt>
    <dgm:pt modelId="{CBBF6F47-372F-4DB8-9B11-95B93994F435}" type="pres">
      <dgm:prSet presAssocID="{9ACC83C9-2E66-41FA-A132-835325675BB8}" presName="textRect" presStyleLbl="revTx" presStyleIdx="1" presStyleCnt="6">
        <dgm:presLayoutVars>
          <dgm:chMax val="1"/>
          <dgm:chPref val="1"/>
        </dgm:presLayoutVars>
      </dgm:prSet>
      <dgm:spPr/>
    </dgm:pt>
    <dgm:pt modelId="{8B6B9922-DBBE-412D-A6AE-98B243460A4E}" type="pres">
      <dgm:prSet presAssocID="{586B727E-7BCF-4671-A1AA-AF9C3550B897}" presName="sibTrans" presStyleLbl="sibTrans2D1" presStyleIdx="0" presStyleCnt="0"/>
      <dgm:spPr/>
    </dgm:pt>
    <dgm:pt modelId="{F4B338A8-F303-4AC1-845D-FA1AA29FD798}" type="pres">
      <dgm:prSet presAssocID="{9B60F5AA-5EFB-4248-8E65-64B542DE65CA}" presName="compNode" presStyleCnt="0"/>
      <dgm:spPr/>
    </dgm:pt>
    <dgm:pt modelId="{C8C62A4D-47EC-4482-8D42-8DC6068EB3E9}" type="pres">
      <dgm:prSet presAssocID="{9B60F5AA-5EFB-4248-8E65-64B542DE65CA}" presName="iconBgRect" presStyleLbl="bgShp" presStyleIdx="2" presStyleCnt="6"/>
      <dgm:spPr/>
    </dgm:pt>
    <dgm:pt modelId="{99321617-4C56-4726-BCCF-DC06D60F801D}" type="pres">
      <dgm:prSet presAssocID="{9B60F5AA-5EFB-4248-8E65-64B542DE65C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5334F96E-8DAD-4AD8-8D72-924979FEDF66}" type="pres">
      <dgm:prSet presAssocID="{9B60F5AA-5EFB-4248-8E65-64B542DE65CA}" presName="spaceRect" presStyleCnt="0"/>
      <dgm:spPr/>
    </dgm:pt>
    <dgm:pt modelId="{6127499F-4C27-4381-BD13-1ED3EB014416}" type="pres">
      <dgm:prSet presAssocID="{9B60F5AA-5EFB-4248-8E65-64B542DE65CA}" presName="textRect" presStyleLbl="revTx" presStyleIdx="2" presStyleCnt="6">
        <dgm:presLayoutVars>
          <dgm:chMax val="1"/>
          <dgm:chPref val="1"/>
        </dgm:presLayoutVars>
      </dgm:prSet>
      <dgm:spPr/>
    </dgm:pt>
    <dgm:pt modelId="{D1108473-A099-4442-9789-9543AAC4A7EA}" type="pres">
      <dgm:prSet presAssocID="{ED7D7434-35C3-4F47-AE0B-EAAD98B81E39}" presName="sibTrans" presStyleLbl="sibTrans2D1" presStyleIdx="0" presStyleCnt="0"/>
      <dgm:spPr/>
    </dgm:pt>
    <dgm:pt modelId="{B6EDDA84-975C-45C7-8A93-7D974CBD92B7}" type="pres">
      <dgm:prSet presAssocID="{D4FB9DA4-185C-45C6-88CC-2CF459FC0A29}" presName="compNode" presStyleCnt="0"/>
      <dgm:spPr/>
    </dgm:pt>
    <dgm:pt modelId="{A67C6A88-F12D-4E73-84D2-5E6839B8148E}" type="pres">
      <dgm:prSet presAssocID="{D4FB9DA4-185C-45C6-88CC-2CF459FC0A29}" presName="iconBgRect" presStyleLbl="bgShp" presStyleIdx="3" presStyleCnt="6"/>
      <dgm:spPr/>
    </dgm:pt>
    <dgm:pt modelId="{AB33889A-B13F-49CC-ABA8-67010FF56B71}" type="pres">
      <dgm:prSet presAssocID="{D4FB9DA4-185C-45C6-88CC-2CF459FC0A2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D30A15D-B7B1-44B8-9A36-F444B72C3F4F}" type="pres">
      <dgm:prSet presAssocID="{D4FB9DA4-185C-45C6-88CC-2CF459FC0A29}" presName="spaceRect" presStyleCnt="0"/>
      <dgm:spPr/>
    </dgm:pt>
    <dgm:pt modelId="{A4FF8703-122A-45C1-BFAA-3FCA79956CAF}" type="pres">
      <dgm:prSet presAssocID="{D4FB9DA4-185C-45C6-88CC-2CF459FC0A29}" presName="textRect" presStyleLbl="revTx" presStyleIdx="3" presStyleCnt="6">
        <dgm:presLayoutVars>
          <dgm:chMax val="1"/>
          <dgm:chPref val="1"/>
        </dgm:presLayoutVars>
      </dgm:prSet>
      <dgm:spPr/>
    </dgm:pt>
    <dgm:pt modelId="{6C19E92D-153E-44AB-8F38-08A9FA20D92B}" type="pres">
      <dgm:prSet presAssocID="{1EF1E00A-155D-432A-A1FE-68E4DD7F1EE2}" presName="sibTrans" presStyleLbl="sibTrans2D1" presStyleIdx="0" presStyleCnt="0"/>
      <dgm:spPr/>
    </dgm:pt>
    <dgm:pt modelId="{FE4FE3DE-D051-45EF-B530-6B7513543C28}" type="pres">
      <dgm:prSet presAssocID="{BF46A6ED-8979-4E9C-8AA9-0492DBFB2C83}" presName="compNode" presStyleCnt="0"/>
      <dgm:spPr/>
    </dgm:pt>
    <dgm:pt modelId="{C791FE29-22E5-4B59-801D-9C8E9107E8A3}" type="pres">
      <dgm:prSet presAssocID="{BF46A6ED-8979-4E9C-8AA9-0492DBFB2C83}" presName="iconBgRect" presStyleLbl="bgShp" presStyleIdx="4" presStyleCnt="6"/>
      <dgm:spPr/>
    </dgm:pt>
    <dgm:pt modelId="{E0123A25-6F03-4763-88A4-4EEFFA427446}" type="pres">
      <dgm:prSet presAssocID="{BF46A6ED-8979-4E9C-8AA9-0492DBFB2C8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1EB4260-3689-41B0-8956-757A6EA0A835}" type="pres">
      <dgm:prSet presAssocID="{BF46A6ED-8979-4E9C-8AA9-0492DBFB2C83}" presName="spaceRect" presStyleCnt="0"/>
      <dgm:spPr/>
    </dgm:pt>
    <dgm:pt modelId="{09FE2DB6-961E-44AA-BD2F-5A4FD15D72C3}" type="pres">
      <dgm:prSet presAssocID="{BF46A6ED-8979-4E9C-8AA9-0492DBFB2C83}" presName="textRect" presStyleLbl="revTx" presStyleIdx="4" presStyleCnt="6">
        <dgm:presLayoutVars>
          <dgm:chMax val="1"/>
          <dgm:chPref val="1"/>
        </dgm:presLayoutVars>
      </dgm:prSet>
      <dgm:spPr/>
    </dgm:pt>
    <dgm:pt modelId="{EC55C9AE-F026-42A3-BFBB-E079F60EA7AF}" type="pres">
      <dgm:prSet presAssocID="{F291F5AA-8A77-415A-BADA-A07172EC5557}" presName="sibTrans" presStyleLbl="sibTrans2D1" presStyleIdx="0" presStyleCnt="0"/>
      <dgm:spPr/>
    </dgm:pt>
    <dgm:pt modelId="{621D2B3E-852A-43D1-BFF9-5F57337C386F}" type="pres">
      <dgm:prSet presAssocID="{DD2C5F5A-6985-43CA-BD72-90F11F8F167B}" presName="compNode" presStyleCnt="0"/>
      <dgm:spPr/>
    </dgm:pt>
    <dgm:pt modelId="{6A7DB23D-A5E5-49D5-B17E-A7E978096CA0}" type="pres">
      <dgm:prSet presAssocID="{DD2C5F5A-6985-43CA-BD72-90F11F8F167B}" presName="iconBgRect" presStyleLbl="bgShp" presStyleIdx="5" presStyleCnt="6"/>
      <dgm:spPr/>
    </dgm:pt>
    <dgm:pt modelId="{12F76F83-A449-4637-82F3-A2418AED3C40}" type="pres">
      <dgm:prSet presAssocID="{DD2C5F5A-6985-43CA-BD72-90F11F8F167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2F73C46-11BE-4F91-BDCA-74BC5149BD66}" type="pres">
      <dgm:prSet presAssocID="{DD2C5F5A-6985-43CA-BD72-90F11F8F167B}" presName="spaceRect" presStyleCnt="0"/>
      <dgm:spPr/>
    </dgm:pt>
    <dgm:pt modelId="{8055E8A9-E0C1-4696-8172-273A2B6EF695}" type="pres">
      <dgm:prSet presAssocID="{DD2C5F5A-6985-43CA-BD72-90F11F8F167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5AF69402-E5DD-4426-AAA8-D1D69480D3E0}" type="presOf" srcId="{ED7D7434-35C3-4F47-AE0B-EAAD98B81E39}" destId="{D1108473-A099-4442-9789-9543AAC4A7EA}" srcOrd="0" destOrd="0" presId="urn:microsoft.com/office/officeart/2018/2/layout/IconCircleList"/>
    <dgm:cxn modelId="{D5B1D704-FC79-42B8-933B-5BBAC9B84461}" type="presOf" srcId="{D4FB9DA4-185C-45C6-88CC-2CF459FC0A29}" destId="{A4FF8703-122A-45C1-BFAA-3FCA79956CAF}" srcOrd="0" destOrd="0" presId="urn:microsoft.com/office/officeart/2018/2/layout/IconCircleList"/>
    <dgm:cxn modelId="{4519861C-9578-4FEE-A2A8-4438B6BCB069}" srcId="{363B9C39-8CC0-437F-BFFE-3219846BD0DD}" destId="{DD2C5F5A-6985-43CA-BD72-90F11F8F167B}" srcOrd="5" destOrd="0" parTransId="{29D77E5D-B202-4009-9BE8-1A2366A728C5}" sibTransId="{BB57311D-351D-4FE9-9FD8-34F3D787EF1C}"/>
    <dgm:cxn modelId="{66E22265-3FC2-47D1-A6FF-6BB61C8BEF6D}" srcId="{363B9C39-8CC0-437F-BFFE-3219846BD0DD}" destId="{D4FB9DA4-185C-45C6-88CC-2CF459FC0A29}" srcOrd="3" destOrd="0" parTransId="{62866498-11E7-44BE-B1FB-606F1397408C}" sibTransId="{1EF1E00A-155D-432A-A1FE-68E4DD7F1EE2}"/>
    <dgm:cxn modelId="{F880A56B-8EB1-4CB0-B658-E0AA09418F58}" type="presOf" srcId="{1EF1E00A-155D-432A-A1FE-68E4DD7F1EE2}" destId="{6C19E92D-153E-44AB-8F38-08A9FA20D92B}" srcOrd="0" destOrd="0" presId="urn:microsoft.com/office/officeart/2018/2/layout/IconCircleList"/>
    <dgm:cxn modelId="{874EAA53-F8B8-4507-88BE-F5BE94C36FCF}" srcId="{363B9C39-8CC0-437F-BFFE-3219846BD0DD}" destId="{9B60F5AA-5EFB-4248-8E65-64B542DE65CA}" srcOrd="2" destOrd="0" parTransId="{B6060858-913C-4548-8433-81DFA8EBB848}" sibTransId="{ED7D7434-35C3-4F47-AE0B-EAAD98B81E39}"/>
    <dgm:cxn modelId="{091B6557-C0BC-477B-BB57-D1B35468385A}" type="presOf" srcId="{586B727E-7BCF-4671-A1AA-AF9C3550B897}" destId="{8B6B9922-DBBE-412D-A6AE-98B243460A4E}" srcOrd="0" destOrd="0" presId="urn:microsoft.com/office/officeart/2018/2/layout/IconCircleList"/>
    <dgm:cxn modelId="{97CD2859-819D-4998-9BDA-A9E811E684BC}" type="presOf" srcId="{9B60F5AA-5EFB-4248-8E65-64B542DE65CA}" destId="{6127499F-4C27-4381-BD13-1ED3EB014416}" srcOrd="0" destOrd="0" presId="urn:microsoft.com/office/officeart/2018/2/layout/IconCircleList"/>
    <dgm:cxn modelId="{F9E1865A-C790-4616-BABA-43DAE8C96DFB}" type="presOf" srcId="{0244FA09-6F35-4672-9DF8-5374740EA061}" destId="{CC78216E-D1C4-47AD-B1B7-AF3384C2A9C9}" srcOrd="0" destOrd="0" presId="urn:microsoft.com/office/officeart/2018/2/layout/IconCircleList"/>
    <dgm:cxn modelId="{30ECBB7A-8A35-4054-8A1B-E5A98E46B7B0}" type="presOf" srcId="{9ACC83C9-2E66-41FA-A132-835325675BB8}" destId="{CBBF6F47-372F-4DB8-9B11-95B93994F435}" srcOrd="0" destOrd="0" presId="urn:microsoft.com/office/officeart/2018/2/layout/IconCircleList"/>
    <dgm:cxn modelId="{9EFAE680-C5A8-4D15-93D4-E474954D1E12}" type="presOf" srcId="{F291F5AA-8A77-415A-BADA-A07172EC5557}" destId="{EC55C9AE-F026-42A3-BFBB-E079F60EA7AF}" srcOrd="0" destOrd="0" presId="urn:microsoft.com/office/officeart/2018/2/layout/IconCircleList"/>
    <dgm:cxn modelId="{E7F339AA-4CAC-4ECC-A5C4-85DE86547090}" srcId="{363B9C39-8CC0-437F-BFFE-3219846BD0DD}" destId="{0244FA09-6F35-4672-9DF8-5374740EA061}" srcOrd="0" destOrd="0" parTransId="{D6FF62A9-942F-4A35-8CD7-2EFBFBD32582}" sibTransId="{C0606DA6-915C-4823-ACA5-0ED6E4C55B64}"/>
    <dgm:cxn modelId="{0B1C04AB-7CBC-490D-AD51-A3B697700627}" srcId="{363B9C39-8CC0-437F-BFFE-3219846BD0DD}" destId="{9ACC83C9-2E66-41FA-A132-835325675BB8}" srcOrd="1" destOrd="0" parTransId="{D80D7678-2A1C-4F21-A7F6-0D84A0AD5BF1}" sibTransId="{586B727E-7BCF-4671-A1AA-AF9C3550B897}"/>
    <dgm:cxn modelId="{A2F20CB8-BB46-42E8-9003-EB1612575991}" type="presOf" srcId="{C0606DA6-915C-4823-ACA5-0ED6E4C55B64}" destId="{01606FCF-92D3-4089-9399-74D6E0D40E2A}" srcOrd="0" destOrd="0" presId="urn:microsoft.com/office/officeart/2018/2/layout/IconCircleList"/>
    <dgm:cxn modelId="{E7480FB8-B97F-49E1-AE18-9CD586E49ADB}" srcId="{363B9C39-8CC0-437F-BFFE-3219846BD0DD}" destId="{BF46A6ED-8979-4E9C-8AA9-0492DBFB2C83}" srcOrd="4" destOrd="0" parTransId="{A5D82DE1-1060-4752-A2AE-35D8C8983613}" sibTransId="{F291F5AA-8A77-415A-BADA-A07172EC5557}"/>
    <dgm:cxn modelId="{14AAF2BD-F5AF-4AC9-A0C5-881A11C4EBD5}" type="presOf" srcId="{BF46A6ED-8979-4E9C-8AA9-0492DBFB2C83}" destId="{09FE2DB6-961E-44AA-BD2F-5A4FD15D72C3}" srcOrd="0" destOrd="0" presId="urn:microsoft.com/office/officeart/2018/2/layout/IconCircleList"/>
    <dgm:cxn modelId="{85F9A5E5-F213-4921-9FF7-F95F34DD4649}" type="presOf" srcId="{DD2C5F5A-6985-43CA-BD72-90F11F8F167B}" destId="{8055E8A9-E0C1-4696-8172-273A2B6EF695}" srcOrd="0" destOrd="0" presId="urn:microsoft.com/office/officeart/2018/2/layout/IconCircleList"/>
    <dgm:cxn modelId="{FA7FF9E6-2475-476C-82C2-B29D223FA2AF}" type="presOf" srcId="{363B9C39-8CC0-437F-BFFE-3219846BD0DD}" destId="{20AA074E-3445-4F86-A9F5-88AC5C26B2AC}" srcOrd="0" destOrd="0" presId="urn:microsoft.com/office/officeart/2018/2/layout/IconCircleList"/>
    <dgm:cxn modelId="{1417496E-1EB9-43AE-B7F3-D0B5DC9C20C9}" type="presParOf" srcId="{20AA074E-3445-4F86-A9F5-88AC5C26B2AC}" destId="{928E83BA-00E3-4BCF-93B8-785DF3C79800}" srcOrd="0" destOrd="0" presId="urn:microsoft.com/office/officeart/2018/2/layout/IconCircleList"/>
    <dgm:cxn modelId="{B9E874DF-4527-4550-82DA-92B2268BE32D}" type="presParOf" srcId="{928E83BA-00E3-4BCF-93B8-785DF3C79800}" destId="{34F54AF4-DBE8-4DC9-A67F-6213363893B8}" srcOrd="0" destOrd="0" presId="urn:microsoft.com/office/officeart/2018/2/layout/IconCircleList"/>
    <dgm:cxn modelId="{CE469B76-AC26-4562-9981-9108C4410580}" type="presParOf" srcId="{34F54AF4-DBE8-4DC9-A67F-6213363893B8}" destId="{AF493F9F-B930-43FA-BDDF-0DDD71F08C53}" srcOrd="0" destOrd="0" presId="urn:microsoft.com/office/officeart/2018/2/layout/IconCircleList"/>
    <dgm:cxn modelId="{7AC7DE20-17A7-40F6-A289-8BD9255E5828}" type="presParOf" srcId="{34F54AF4-DBE8-4DC9-A67F-6213363893B8}" destId="{D66229F2-DE2F-46C9-96BC-EF2B0F0D5324}" srcOrd="1" destOrd="0" presId="urn:microsoft.com/office/officeart/2018/2/layout/IconCircleList"/>
    <dgm:cxn modelId="{A94D4BB6-E828-47A8-969D-BAA075816CA9}" type="presParOf" srcId="{34F54AF4-DBE8-4DC9-A67F-6213363893B8}" destId="{3A678ECF-9D29-4DC8-BE8F-AF3E8A0699D2}" srcOrd="2" destOrd="0" presId="urn:microsoft.com/office/officeart/2018/2/layout/IconCircleList"/>
    <dgm:cxn modelId="{F35ACB8A-7CA5-4B20-824A-D3F11FA08B69}" type="presParOf" srcId="{34F54AF4-DBE8-4DC9-A67F-6213363893B8}" destId="{CC78216E-D1C4-47AD-B1B7-AF3384C2A9C9}" srcOrd="3" destOrd="0" presId="urn:microsoft.com/office/officeart/2018/2/layout/IconCircleList"/>
    <dgm:cxn modelId="{A4FAD56F-EF22-4CF8-94DF-C6A8F5597D8F}" type="presParOf" srcId="{928E83BA-00E3-4BCF-93B8-785DF3C79800}" destId="{01606FCF-92D3-4089-9399-74D6E0D40E2A}" srcOrd="1" destOrd="0" presId="urn:microsoft.com/office/officeart/2018/2/layout/IconCircleList"/>
    <dgm:cxn modelId="{3B7616B4-4B3D-4298-A91B-7EF0021895E2}" type="presParOf" srcId="{928E83BA-00E3-4BCF-93B8-785DF3C79800}" destId="{DA0A84C6-2D53-4954-9DD3-7F63B1CA8EA1}" srcOrd="2" destOrd="0" presId="urn:microsoft.com/office/officeart/2018/2/layout/IconCircleList"/>
    <dgm:cxn modelId="{E18E5331-97AB-4F18-B888-C8832819C2C9}" type="presParOf" srcId="{DA0A84C6-2D53-4954-9DD3-7F63B1CA8EA1}" destId="{2BB13B66-9A16-4403-A622-55DB9E2C4BC1}" srcOrd="0" destOrd="0" presId="urn:microsoft.com/office/officeart/2018/2/layout/IconCircleList"/>
    <dgm:cxn modelId="{2A6D61A6-A134-470C-8399-90970F778846}" type="presParOf" srcId="{DA0A84C6-2D53-4954-9DD3-7F63B1CA8EA1}" destId="{57CEE296-4310-4174-AA03-A4657C77533E}" srcOrd="1" destOrd="0" presId="urn:microsoft.com/office/officeart/2018/2/layout/IconCircleList"/>
    <dgm:cxn modelId="{5406DCB5-0BDE-4B97-A801-F3EE1DB1E06F}" type="presParOf" srcId="{DA0A84C6-2D53-4954-9DD3-7F63B1CA8EA1}" destId="{4DA5B836-9518-422A-A63E-792DF88E8215}" srcOrd="2" destOrd="0" presId="urn:microsoft.com/office/officeart/2018/2/layout/IconCircleList"/>
    <dgm:cxn modelId="{644F897D-A8E8-42BB-90BB-E851692DA100}" type="presParOf" srcId="{DA0A84C6-2D53-4954-9DD3-7F63B1CA8EA1}" destId="{CBBF6F47-372F-4DB8-9B11-95B93994F435}" srcOrd="3" destOrd="0" presId="urn:microsoft.com/office/officeart/2018/2/layout/IconCircleList"/>
    <dgm:cxn modelId="{61E4F192-BA36-48F5-B3BB-6B52BA2F85CD}" type="presParOf" srcId="{928E83BA-00E3-4BCF-93B8-785DF3C79800}" destId="{8B6B9922-DBBE-412D-A6AE-98B243460A4E}" srcOrd="3" destOrd="0" presId="urn:microsoft.com/office/officeart/2018/2/layout/IconCircleList"/>
    <dgm:cxn modelId="{A7BACD8C-D299-4441-B870-2312BA0A80AD}" type="presParOf" srcId="{928E83BA-00E3-4BCF-93B8-785DF3C79800}" destId="{F4B338A8-F303-4AC1-845D-FA1AA29FD798}" srcOrd="4" destOrd="0" presId="urn:microsoft.com/office/officeart/2018/2/layout/IconCircleList"/>
    <dgm:cxn modelId="{B043A04A-BF48-49E0-BE91-64E6C97D97DE}" type="presParOf" srcId="{F4B338A8-F303-4AC1-845D-FA1AA29FD798}" destId="{C8C62A4D-47EC-4482-8D42-8DC6068EB3E9}" srcOrd="0" destOrd="0" presId="urn:microsoft.com/office/officeart/2018/2/layout/IconCircleList"/>
    <dgm:cxn modelId="{0830B33D-BACA-4072-8FF7-88E7D5739C87}" type="presParOf" srcId="{F4B338A8-F303-4AC1-845D-FA1AA29FD798}" destId="{99321617-4C56-4726-BCCF-DC06D60F801D}" srcOrd="1" destOrd="0" presId="urn:microsoft.com/office/officeart/2018/2/layout/IconCircleList"/>
    <dgm:cxn modelId="{CDF8A889-F372-4623-8B83-866515112375}" type="presParOf" srcId="{F4B338A8-F303-4AC1-845D-FA1AA29FD798}" destId="{5334F96E-8DAD-4AD8-8D72-924979FEDF66}" srcOrd="2" destOrd="0" presId="urn:microsoft.com/office/officeart/2018/2/layout/IconCircleList"/>
    <dgm:cxn modelId="{2FBEA48D-C70B-410E-8043-33B4433A4059}" type="presParOf" srcId="{F4B338A8-F303-4AC1-845D-FA1AA29FD798}" destId="{6127499F-4C27-4381-BD13-1ED3EB014416}" srcOrd="3" destOrd="0" presId="urn:microsoft.com/office/officeart/2018/2/layout/IconCircleList"/>
    <dgm:cxn modelId="{8102D59B-740A-484E-9390-A7F621E3DD9E}" type="presParOf" srcId="{928E83BA-00E3-4BCF-93B8-785DF3C79800}" destId="{D1108473-A099-4442-9789-9543AAC4A7EA}" srcOrd="5" destOrd="0" presId="urn:microsoft.com/office/officeart/2018/2/layout/IconCircleList"/>
    <dgm:cxn modelId="{2D2D2F50-6910-49D9-AFFB-E214E1FBB8D3}" type="presParOf" srcId="{928E83BA-00E3-4BCF-93B8-785DF3C79800}" destId="{B6EDDA84-975C-45C7-8A93-7D974CBD92B7}" srcOrd="6" destOrd="0" presId="urn:microsoft.com/office/officeart/2018/2/layout/IconCircleList"/>
    <dgm:cxn modelId="{E848FF69-0E23-458F-BD1E-015659EBA242}" type="presParOf" srcId="{B6EDDA84-975C-45C7-8A93-7D974CBD92B7}" destId="{A67C6A88-F12D-4E73-84D2-5E6839B8148E}" srcOrd="0" destOrd="0" presId="urn:microsoft.com/office/officeart/2018/2/layout/IconCircleList"/>
    <dgm:cxn modelId="{E5819A07-9F6A-4928-A15B-B4266171A4CB}" type="presParOf" srcId="{B6EDDA84-975C-45C7-8A93-7D974CBD92B7}" destId="{AB33889A-B13F-49CC-ABA8-67010FF56B71}" srcOrd="1" destOrd="0" presId="urn:microsoft.com/office/officeart/2018/2/layout/IconCircleList"/>
    <dgm:cxn modelId="{64F72DA4-9D25-43EA-A4AF-4A68C36CE30B}" type="presParOf" srcId="{B6EDDA84-975C-45C7-8A93-7D974CBD92B7}" destId="{8D30A15D-B7B1-44B8-9A36-F444B72C3F4F}" srcOrd="2" destOrd="0" presId="urn:microsoft.com/office/officeart/2018/2/layout/IconCircleList"/>
    <dgm:cxn modelId="{BF7BECFC-7756-4DDD-BB15-D60304842FFD}" type="presParOf" srcId="{B6EDDA84-975C-45C7-8A93-7D974CBD92B7}" destId="{A4FF8703-122A-45C1-BFAA-3FCA79956CAF}" srcOrd="3" destOrd="0" presId="urn:microsoft.com/office/officeart/2018/2/layout/IconCircleList"/>
    <dgm:cxn modelId="{623BF569-8E89-40FA-B49E-E738138135A7}" type="presParOf" srcId="{928E83BA-00E3-4BCF-93B8-785DF3C79800}" destId="{6C19E92D-153E-44AB-8F38-08A9FA20D92B}" srcOrd="7" destOrd="0" presId="urn:microsoft.com/office/officeart/2018/2/layout/IconCircleList"/>
    <dgm:cxn modelId="{4C43E4C2-023B-4DDD-8695-1FA6C5C9827C}" type="presParOf" srcId="{928E83BA-00E3-4BCF-93B8-785DF3C79800}" destId="{FE4FE3DE-D051-45EF-B530-6B7513543C28}" srcOrd="8" destOrd="0" presId="urn:microsoft.com/office/officeart/2018/2/layout/IconCircleList"/>
    <dgm:cxn modelId="{7D18DEEC-5C46-4D7A-9E34-EC333E4D977B}" type="presParOf" srcId="{FE4FE3DE-D051-45EF-B530-6B7513543C28}" destId="{C791FE29-22E5-4B59-801D-9C8E9107E8A3}" srcOrd="0" destOrd="0" presId="urn:microsoft.com/office/officeart/2018/2/layout/IconCircleList"/>
    <dgm:cxn modelId="{B9C37BB9-74D3-4FA0-BB69-007009B28939}" type="presParOf" srcId="{FE4FE3DE-D051-45EF-B530-6B7513543C28}" destId="{E0123A25-6F03-4763-88A4-4EEFFA427446}" srcOrd="1" destOrd="0" presId="urn:microsoft.com/office/officeart/2018/2/layout/IconCircleList"/>
    <dgm:cxn modelId="{7F064DFC-E014-48A9-8C89-534946E44C86}" type="presParOf" srcId="{FE4FE3DE-D051-45EF-B530-6B7513543C28}" destId="{41EB4260-3689-41B0-8956-757A6EA0A835}" srcOrd="2" destOrd="0" presId="urn:microsoft.com/office/officeart/2018/2/layout/IconCircleList"/>
    <dgm:cxn modelId="{845DBD22-2B46-4793-81C1-A78CD0C59B6D}" type="presParOf" srcId="{FE4FE3DE-D051-45EF-B530-6B7513543C28}" destId="{09FE2DB6-961E-44AA-BD2F-5A4FD15D72C3}" srcOrd="3" destOrd="0" presId="urn:microsoft.com/office/officeart/2018/2/layout/IconCircleList"/>
    <dgm:cxn modelId="{58316046-96C5-4CEC-A9CA-154BAD429D4C}" type="presParOf" srcId="{928E83BA-00E3-4BCF-93B8-785DF3C79800}" destId="{EC55C9AE-F026-42A3-BFBB-E079F60EA7AF}" srcOrd="9" destOrd="0" presId="urn:microsoft.com/office/officeart/2018/2/layout/IconCircleList"/>
    <dgm:cxn modelId="{6748030D-99AD-45B4-ACF3-66182E4B3196}" type="presParOf" srcId="{928E83BA-00E3-4BCF-93B8-785DF3C79800}" destId="{621D2B3E-852A-43D1-BFF9-5F57337C386F}" srcOrd="10" destOrd="0" presId="urn:microsoft.com/office/officeart/2018/2/layout/IconCircleList"/>
    <dgm:cxn modelId="{89E80AAC-D525-478D-AE02-06EA712F3A7C}" type="presParOf" srcId="{621D2B3E-852A-43D1-BFF9-5F57337C386F}" destId="{6A7DB23D-A5E5-49D5-B17E-A7E978096CA0}" srcOrd="0" destOrd="0" presId="urn:microsoft.com/office/officeart/2018/2/layout/IconCircleList"/>
    <dgm:cxn modelId="{AB7F68B2-3954-4943-92F1-63E98F4BC4C2}" type="presParOf" srcId="{621D2B3E-852A-43D1-BFF9-5F57337C386F}" destId="{12F76F83-A449-4637-82F3-A2418AED3C40}" srcOrd="1" destOrd="0" presId="urn:microsoft.com/office/officeart/2018/2/layout/IconCircleList"/>
    <dgm:cxn modelId="{2F5EEFD8-F22D-4144-9C25-63B3F0583DA9}" type="presParOf" srcId="{621D2B3E-852A-43D1-BFF9-5F57337C386F}" destId="{E2F73C46-11BE-4F91-BDCA-74BC5149BD66}" srcOrd="2" destOrd="0" presId="urn:microsoft.com/office/officeart/2018/2/layout/IconCircleList"/>
    <dgm:cxn modelId="{DB3C42C0-8135-4E68-B796-8A9E8B0BEE61}" type="presParOf" srcId="{621D2B3E-852A-43D1-BFF9-5F57337C386F}" destId="{8055E8A9-E0C1-4696-8172-273A2B6EF69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58A58A-C13D-45FC-AEE2-EDB3577AD00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7FC4D4-77D5-4AC4-B7AF-6B763EE908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Selected for expertise in disciplines, credibility with senior management</a:t>
          </a:r>
        </a:p>
      </dgm:t>
    </dgm:pt>
    <dgm:pt modelId="{48C6C954-BB32-4CE1-818A-0EBD6ACD2F6F}" type="parTrans" cxnId="{E2DF2A54-9345-4E5B-A15A-494CD47A8708}">
      <dgm:prSet/>
      <dgm:spPr/>
      <dgm:t>
        <a:bodyPr/>
        <a:lstStyle/>
        <a:p>
          <a:endParaRPr lang="en-US"/>
        </a:p>
      </dgm:t>
    </dgm:pt>
    <dgm:pt modelId="{352415B0-0A4C-4B3C-B488-8309F809890B}" type="sibTrans" cxnId="{E2DF2A54-9345-4E5B-A15A-494CD47A8708}">
      <dgm:prSet/>
      <dgm:spPr/>
      <dgm:t>
        <a:bodyPr/>
        <a:lstStyle/>
        <a:p>
          <a:endParaRPr lang="en-US"/>
        </a:p>
      </dgm:t>
    </dgm:pt>
    <dgm:pt modelId="{0719C2F4-E7FB-4983-97A0-F208D241E8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Start with focus where risks identified, expand team if these risks not deal killers</a:t>
          </a:r>
        </a:p>
      </dgm:t>
    </dgm:pt>
    <dgm:pt modelId="{90DCC2CE-293D-4C6A-A1CD-89CC57D0C53F}" type="parTrans" cxnId="{DAB94C11-5A69-40B8-B4B6-B3668F5D2188}">
      <dgm:prSet/>
      <dgm:spPr/>
      <dgm:t>
        <a:bodyPr/>
        <a:lstStyle/>
        <a:p>
          <a:endParaRPr lang="en-US"/>
        </a:p>
      </dgm:t>
    </dgm:pt>
    <dgm:pt modelId="{8180E0E4-3F8C-4571-BFC3-ACEB5F23D76D}" type="sibTrans" cxnId="{DAB94C11-5A69-40B8-B4B6-B3668F5D2188}">
      <dgm:prSet/>
      <dgm:spPr/>
      <dgm:t>
        <a:bodyPr/>
        <a:lstStyle/>
        <a:p>
          <a:endParaRPr lang="en-US"/>
        </a:p>
      </dgm:t>
    </dgm:pt>
    <dgm:pt modelId="{1916FDF1-6BA1-4D8C-A6A5-08334FC7AAC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Core Team can Build over time</a:t>
          </a:r>
        </a:p>
      </dgm:t>
    </dgm:pt>
    <dgm:pt modelId="{BDCC43AA-EA34-497A-A578-D185F2065DC4}" type="parTrans" cxnId="{A56CEC7E-FC1A-461D-AC3C-3D3562F115DE}">
      <dgm:prSet/>
      <dgm:spPr/>
      <dgm:t>
        <a:bodyPr/>
        <a:lstStyle/>
        <a:p>
          <a:endParaRPr lang="en-US"/>
        </a:p>
      </dgm:t>
    </dgm:pt>
    <dgm:pt modelId="{6CBD9825-3F5D-4BFF-94FB-945CB9994DB8}" type="sibTrans" cxnId="{A56CEC7E-FC1A-461D-AC3C-3D3562F115DE}">
      <dgm:prSet/>
      <dgm:spPr/>
      <dgm:t>
        <a:bodyPr/>
        <a:lstStyle/>
        <a:p>
          <a:endParaRPr lang="en-US"/>
        </a:p>
      </dgm:t>
    </dgm:pt>
    <dgm:pt modelId="{C5D33296-FCFB-4937-ADC7-B5E581AB128B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100" dirty="0"/>
        </a:p>
      </dgm:t>
    </dgm:pt>
    <dgm:pt modelId="{E1BEFCF9-8ABA-42BC-ADA1-32AC9D2929DA}" type="parTrans" cxnId="{976F0AE3-0936-424C-80FB-F4909153BC7C}">
      <dgm:prSet/>
      <dgm:spPr/>
      <dgm:t>
        <a:bodyPr/>
        <a:lstStyle/>
        <a:p>
          <a:endParaRPr lang="en-US"/>
        </a:p>
      </dgm:t>
    </dgm:pt>
    <dgm:pt modelId="{D06E2214-E704-4488-8A49-749A12A2F5FB}" type="sibTrans" cxnId="{976F0AE3-0936-424C-80FB-F4909153BC7C}">
      <dgm:prSet/>
      <dgm:spPr/>
      <dgm:t>
        <a:bodyPr/>
        <a:lstStyle/>
        <a:p>
          <a:endParaRPr lang="en-US"/>
        </a:p>
      </dgm:t>
    </dgm:pt>
    <dgm:pt modelId="{3040FDCA-0AE2-45E0-BB29-A9430A5B3C6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Briefed with Evaluation Report, process, checklists</a:t>
          </a:r>
        </a:p>
      </dgm:t>
    </dgm:pt>
    <dgm:pt modelId="{8C33ABA3-EF21-4849-94FA-55C03FD1D834}" type="parTrans" cxnId="{23900834-841D-470B-B0BE-EF641FB20CB1}">
      <dgm:prSet/>
      <dgm:spPr/>
      <dgm:t>
        <a:bodyPr/>
        <a:lstStyle/>
        <a:p>
          <a:endParaRPr lang="en-US"/>
        </a:p>
      </dgm:t>
    </dgm:pt>
    <dgm:pt modelId="{D6A574D8-C9F8-4A7C-84C1-92EB1DCC5562}" type="sibTrans" cxnId="{23900834-841D-470B-B0BE-EF641FB20CB1}">
      <dgm:prSet/>
      <dgm:spPr/>
      <dgm:t>
        <a:bodyPr/>
        <a:lstStyle/>
        <a:p>
          <a:endParaRPr lang="en-US"/>
        </a:p>
      </dgm:t>
    </dgm:pt>
    <dgm:pt modelId="{4CC67449-73C2-478C-B0FA-B677464CC020}" type="pres">
      <dgm:prSet presAssocID="{F158A58A-C13D-45FC-AEE2-EDB3577AD004}" presName="root" presStyleCnt="0">
        <dgm:presLayoutVars>
          <dgm:dir/>
          <dgm:resizeHandles val="exact"/>
        </dgm:presLayoutVars>
      </dgm:prSet>
      <dgm:spPr/>
    </dgm:pt>
    <dgm:pt modelId="{68B9898F-9833-4067-B434-6C1C4815ECA1}" type="pres">
      <dgm:prSet presAssocID="{B17FC4D4-77D5-4AC4-B7AF-6B763EE9085C}" presName="compNode" presStyleCnt="0"/>
      <dgm:spPr/>
    </dgm:pt>
    <dgm:pt modelId="{1C273AFD-AA40-433A-B46C-745DD8154995}" type="pres">
      <dgm:prSet presAssocID="{B17FC4D4-77D5-4AC4-B7AF-6B763EE9085C}" presName="iconRect" presStyleLbl="node1" presStyleIdx="0" presStyleCnt="3" custLinFactNeighborY="-905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C555DDD-503C-4A92-8BB1-7FDFE2145BE5}" type="pres">
      <dgm:prSet presAssocID="{B17FC4D4-77D5-4AC4-B7AF-6B763EE9085C}" presName="iconSpace" presStyleCnt="0"/>
      <dgm:spPr/>
    </dgm:pt>
    <dgm:pt modelId="{B9F5A3C9-7BA6-4839-9AAD-BD9160FAA641}" type="pres">
      <dgm:prSet presAssocID="{B17FC4D4-77D5-4AC4-B7AF-6B763EE9085C}" presName="parTx" presStyleLbl="revTx" presStyleIdx="0" presStyleCnt="6" custLinFactY="-6972" custLinFactNeighborX="-607" custLinFactNeighborY="-100000">
        <dgm:presLayoutVars>
          <dgm:chMax val="0"/>
          <dgm:chPref val="0"/>
        </dgm:presLayoutVars>
      </dgm:prSet>
      <dgm:spPr/>
    </dgm:pt>
    <dgm:pt modelId="{A4C24292-255E-443F-B9D0-BCD4637F0FED}" type="pres">
      <dgm:prSet presAssocID="{B17FC4D4-77D5-4AC4-B7AF-6B763EE9085C}" presName="txSpace" presStyleCnt="0"/>
      <dgm:spPr/>
    </dgm:pt>
    <dgm:pt modelId="{63BBEB71-871A-4152-BF7C-C8565A321DAF}" type="pres">
      <dgm:prSet presAssocID="{B17FC4D4-77D5-4AC4-B7AF-6B763EE9085C}" presName="desTx" presStyleLbl="revTx" presStyleIdx="1" presStyleCnt="6" custLinFactNeighborY="-59850">
        <dgm:presLayoutVars/>
      </dgm:prSet>
      <dgm:spPr/>
    </dgm:pt>
    <dgm:pt modelId="{CBF5CFC1-97D6-4B95-907B-46B1BEDEDC35}" type="pres">
      <dgm:prSet presAssocID="{352415B0-0A4C-4B3C-B488-8309F809890B}" presName="sibTrans" presStyleCnt="0"/>
      <dgm:spPr/>
    </dgm:pt>
    <dgm:pt modelId="{E8ECF4EE-A070-4517-B997-655358FDC1C5}" type="pres">
      <dgm:prSet presAssocID="{1916FDF1-6BA1-4D8C-A6A5-08334FC7AACF}" presName="compNode" presStyleCnt="0"/>
      <dgm:spPr/>
    </dgm:pt>
    <dgm:pt modelId="{4B1B748F-CBA9-4215-AA2F-D15E0378E450}" type="pres">
      <dgm:prSet presAssocID="{1916FDF1-6BA1-4D8C-A6A5-08334FC7AACF}" presName="iconRect" presStyleLbl="node1" presStyleIdx="1" presStyleCnt="3" custLinFactNeighborX="72017" custLinFactNeighborY="-514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E9AE1FD-8B01-4575-B7E2-CB198A213E5D}" type="pres">
      <dgm:prSet presAssocID="{1916FDF1-6BA1-4D8C-A6A5-08334FC7AACF}" presName="iconSpace" presStyleCnt="0"/>
      <dgm:spPr/>
    </dgm:pt>
    <dgm:pt modelId="{A449A6FA-8AC5-4EA5-A80F-86C0FBA78479}" type="pres">
      <dgm:prSet presAssocID="{1916FDF1-6BA1-4D8C-A6A5-08334FC7AACF}" presName="parTx" presStyleLbl="revTx" presStyleIdx="2" presStyleCnt="6" custLinFactNeighborX="-247" custLinFactNeighborY="-40871">
        <dgm:presLayoutVars>
          <dgm:chMax val="0"/>
          <dgm:chPref val="0"/>
        </dgm:presLayoutVars>
      </dgm:prSet>
      <dgm:spPr/>
    </dgm:pt>
    <dgm:pt modelId="{53A9A382-BC09-44E1-8907-DCB0EB63971B}" type="pres">
      <dgm:prSet presAssocID="{1916FDF1-6BA1-4D8C-A6A5-08334FC7AACF}" presName="txSpace" presStyleCnt="0"/>
      <dgm:spPr/>
    </dgm:pt>
    <dgm:pt modelId="{EB734D3C-FA47-445F-8557-78F9FCC701CC}" type="pres">
      <dgm:prSet presAssocID="{1916FDF1-6BA1-4D8C-A6A5-08334FC7AACF}" presName="desTx" presStyleLbl="revTx" presStyleIdx="3" presStyleCnt="6" custScaleX="177802" custScaleY="257591" custLinFactNeighborX="3057" custLinFactNeighborY="68240">
        <dgm:presLayoutVars/>
      </dgm:prSet>
      <dgm:spPr/>
    </dgm:pt>
    <dgm:pt modelId="{4CA176EC-2E7C-4D8D-AE74-95414CF32B2E}" type="pres">
      <dgm:prSet presAssocID="{6CBD9825-3F5D-4BFF-94FB-945CB9994DB8}" presName="sibTrans" presStyleCnt="0"/>
      <dgm:spPr/>
    </dgm:pt>
    <dgm:pt modelId="{43E1B48D-9BF7-4EF0-8479-C1A6613F3E2E}" type="pres">
      <dgm:prSet presAssocID="{3040FDCA-0AE2-45E0-BB29-A9430A5B3C60}" presName="compNode" presStyleCnt="0"/>
      <dgm:spPr/>
    </dgm:pt>
    <dgm:pt modelId="{4786EE50-EC77-4DD4-97AE-D36D14F1637A}" type="pres">
      <dgm:prSet presAssocID="{3040FDCA-0AE2-45E0-BB29-A9430A5B3C60}" presName="iconRect" presStyleLbl="node1" presStyleIdx="2" presStyleCnt="3" custLinFactNeighborX="55114" custLinFactNeighborY="-905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471DA7C2-BD26-4D97-9ED4-CD0098C9655B}" type="pres">
      <dgm:prSet presAssocID="{3040FDCA-0AE2-45E0-BB29-A9430A5B3C60}" presName="iconSpace" presStyleCnt="0"/>
      <dgm:spPr/>
    </dgm:pt>
    <dgm:pt modelId="{18EF127C-CB17-4281-B0BD-551F3D32A202}" type="pres">
      <dgm:prSet presAssocID="{3040FDCA-0AE2-45E0-BB29-A9430A5B3C60}" presName="parTx" presStyleLbl="revTx" presStyleIdx="4" presStyleCnt="6" custLinFactY="-17998" custLinFactNeighborX="-9431" custLinFactNeighborY="-100000">
        <dgm:presLayoutVars>
          <dgm:chMax val="0"/>
          <dgm:chPref val="0"/>
        </dgm:presLayoutVars>
      </dgm:prSet>
      <dgm:spPr/>
    </dgm:pt>
    <dgm:pt modelId="{88817D0F-62B6-4101-8C8C-F5E28FD3266A}" type="pres">
      <dgm:prSet presAssocID="{3040FDCA-0AE2-45E0-BB29-A9430A5B3C60}" presName="txSpace" presStyleCnt="0"/>
      <dgm:spPr/>
    </dgm:pt>
    <dgm:pt modelId="{C7F999FB-FF7A-4F1E-8973-01F21494E5E1}" type="pres">
      <dgm:prSet presAssocID="{3040FDCA-0AE2-45E0-BB29-A9430A5B3C60}" presName="desTx" presStyleLbl="revTx" presStyleIdx="5" presStyleCnt="6">
        <dgm:presLayoutVars/>
      </dgm:prSet>
      <dgm:spPr/>
    </dgm:pt>
  </dgm:ptLst>
  <dgm:cxnLst>
    <dgm:cxn modelId="{BFEBD403-5778-4467-937F-30FCE707E03F}" type="presOf" srcId="{F158A58A-C13D-45FC-AEE2-EDB3577AD004}" destId="{4CC67449-73C2-478C-B0FA-B677464CC020}" srcOrd="0" destOrd="0" presId="urn:microsoft.com/office/officeart/2018/2/layout/IconLabelDescriptionList"/>
    <dgm:cxn modelId="{DAB94C11-5A69-40B8-B4B6-B3668F5D2188}" srcId="{B17FC4D4-77D5-4AC4-B7AF-6B763EE9085C}" destId="{0719C2F4-E7FB-4983-97A0-F208D241E8BC}" srcOrd="0" destOrd="0" parTransId="{90DCC2CE-293D-4C6A-A1CD-89CC57D0C53F}" sibTransId="{8180E0E4-3F8C-4571-BFC3-ACEB5F23D76D}"/>
    <dgm:cxn modelId="{23900834-841D-470B-B0BE-EF641FB20CB1}" srcId="{F158A58A-C13D-45FC-AEE2-EDB3577AD004}" destId="{3040FDCA-0AE2-45E0-BB29-A9430A5B3C60}" srcOrd="2" destOrd="0" parTransId="{8C33ABA3-EF21-4849-94FA-55C03FD1D834}" sibTransId="{D6A574D8-C9F8-4A7C-84C1-92EB1DCC5562}"/>
    <dgm:cxn modelId="{9F426D41-CE5A-4546-8556-F4E44094E680}" type="presOf" srcId="{0719C2F4-E7FB-4983-97A0-F208D241E8BC}" destId="{63BBEB71-871A-4152-BF7C-C8565A321DAF}" srcOrd="0" destOrd="0" presId="urn:microsoft.com/office/officeart/2018/2/layout/IconLabelDescriptionList"/>
    <dgm:cxn modelId="{0CD2F461-6FF2-4E3D-A1D0-177D70BF0EF7}" type="presOf" srcId="{1916FDF1-6BA1-4D8C-A6A5-08334FC7AACF}" destId="{A449A6FA-8AC5-4EA5-A80F-86C0FBA78479}" srcOrd="0" destOrd="0" presId="urn:microsoft.com/office/officeart/2018/2/layout/IconLabelDescriptionList"/>
    <dgm:cxn modelId="{E2DF2A54-9345-4E5B-A15A-494CD47A8708}" srcId="{F158A58A-C13D-45FC-AEE2-EDB3577AD004}" destId="{B17FC4D4-77D5-4AC4-B7AF-6B763EE9085C}" srcOrd="0" destOrd="0" parTransId="{48C6C954-BB32-4CE1-818A-0EBD6ACD2F6F}" sibTransId="{352415B0-0A4C-4B3C-B488-8309F809890B}"/>
    <dgm:cxn modelId="{A56CEC7E-FC1A-461D-AC3C-3D3562F115DE}" srcId="{F158A58A-C13D-45FC-AEE2-EDB3577AD004}" destId="{1916FDF1-6BA1-4D8C-A6A5-08334FC7AACF}" srcOrd="1" destOrd="0" parTransId="{BDCC43AA-EA34-497A-A578-D185F2065DC4}" sibTransId="{6CBD9825-3F5D-4BFF-94FB-945CB9994DB8}"/>
    <dgm:cxn modelId="{C7E877DB-6E9B-413F-B916-F78E5C133135}" type="presOf" srcId="{B17FC4D4-77D5-4AC4-B7AF-6B763EE9085C}" destId="{B9F5A3C9-7BA6-4839-9AAD-BD9160FAA641}" srcOrd="0" destOrd="0" presId="urn:microsoft.com/office/officeart/2018/2/layout/IconLabelDescriptionList"/>
    <dgm:cxn modelId="{B70C63DE-8233-4D05-9881-E1FE16686E65}" type="presOf" srcId="{3040FDCA-0AE2-45E0-BB29-A9430A5B3C60}" destId="{18EF127C-CB17-4281-B0BD-551F3D32A202}" srcOrd="0" destOrd="0" presId="urn:microsoft.com/office/officeart/2018/2/layout/IconLabelDescriptionList"/>
    <dgm:cxn modelId="{976F0AE3-0936-424C-80FB-F4909153BC7C}" srcId="{1916FDF1-6BA1-4D8C-A6A5-08334FC7AACF}" destId="{C5D33296-FCFB-4937-ADC7-B5E581AB128B}" srcOrd="0" destOrd="0" parTransId="{E1BEFCF9-8ABA-42BC-ADA1-32AC9D2929DA}" sibTransId="{D06E2214-E704-4488-8A49-749A12A2F5FB}"/>
    <dgm:cxn modelId="{7307D0F5-E430-4E55-9B2B-E53EBF551BC7}" type="presOf" srcId="{C5D33296-FCFB-4937-ADC7-B5E581AB128B}" destId="{EB734D3C-FA47-445F-8557-78F9FCC701CC}" srcOrd="0" destOrd="0" presId="urn:microsoft.com/office/officeart/2018/2/layout/IconLabelDescriptionList"/>
    <dgm:cxn modelId="{7AA1359A-3C98-47B7-9A25-80C92C96C603}" type="presParOf" srcId="{4CC67449-73C2-478C-B0FA-B677464CC020}" destId="{68B9898F-9833-4067-B434-6C1C4815ECA1}" srcOrd="0" destOrd="0" presId="urn:microsoft.com/office/officeart/2018/2/layout/IconLabelDescriptionList"/>
    <dgm:cxn modelId="{47A9839B-B231-4A4E-B9A6-FE31A24D5274}" type="presParOf" srcId="{68B9898F-9833-4067-B434-6C1C4815ECA1}" destId="{1C273AFD-AA40-433A-B46C-745DD8154995}" srcOrd="0" destOrd="0" presId="urn:microsoft.com/office/officeart/2018/2/layout/IconLabelDescriptionList"/>
    <dgm:cxn modelId="{B2CF7D6C-A7CB-473A-B3F4-1B4099D3C0A5}" type="presParOf" srcId="{68B9898F-9833-4067-B434-6C1C4815ECA1}" destId="{2C555DDD-503C-4A92-8BB1-7FDFE2145BE5}" srcOrd="1" destOrd="0" presId="urn:microsoft.com/office/officeart/2018/2/layout/IconLabelDescriptionList"/>
    <dgm:cxn modelId="{1F642F24-6181-4A41-BBA1-9DB87B70790D}" type="presParOf" srcId="{68B9898F-9833-4067-B434-6C1C4815ECA1}" destId="{B9F5A3C9-7BA6-4839-9AAD-BD9160FAA641}" srcOrd="2" destOrd="0" presId="urn:microsoft.com/office/officeart/2018/2/layout/IconLabelDescriptionList"/>
    <dgm:cxn modelId="{39D860EB-53FE-43E4-8902-6E876BBDC580}" type="presParOf" srcId="{68B9898F-9833-4067-B434-6C1C4815ECA1}" destId="{A4C24292-255E-443F-B9D0-BCD4637F0FED}" srcOrd="3" destOrd="0" presId="urn:microsoft.com/office/officeart/2018/2/layout/IconLabelDescriptionList"/>
    <dgm:cxn modelId="{EB0E3440-93AB-49D0-9230-3CD6F2E0E152}" type="presParOf" srcId="{68B9898F-9833-4067-B434-6C1C4815ECA1}" destId="{63BBEB71-871A-4152-BF7C-C8565A321DAF}" srcOrd="4" destOrd="0" presId="urn:microsoft.com/office/officeart/2018/2/layout/IconLabelDescriptionList"/>
    <dgm:cxn modelId="{E62FC7EA-F34D-4C88-A551-5AB1B6C44D5D}" type="presParOf" srcId="{4CC67449-73C2-478C-B0FA-B677464CC020}" destId="{CBF5CFC1-97D6-4B95-907B-46B1BEDEDC35}" srcOrd="1" destOrd="0" presId="urn:microsoft.com/office/officeart/2018/2/layout/IconLabelDescriptionList"/>
    <dgm:cxn modelId="{295A747B-F7BB-403E-99DE-D93168855322}" type="presParOf" srcId="{4CC67449-73C2-478C-B0FA-B677464CC020}" destId="{E8ECF4EE-A070-4517-B997-655358FDC1C5}" srcOrd="2" destOrd="0" presId="urn:microsoft.com/office/officeart/2018/2/layout/IconLabelDescriptionList"/>
    <dgm:cxn modelId="{BD37CD1C-45AB-492F-BF3A-7B265A641AEF}" type="presParOf" srcId="{E8ECF4EE-A070-4517-B997-655358FDC1C5}" destId="{4B1B748F-CBA9-4215-AA2F-D15E0378E450}" srcOrd="0" destOrd="0" presId="urn:microsoft.com/office/officeart/2018/2/layout/IconLabelDescriptionList"/>
    <dgm:cxn modelId="{5647F12D-4D80-4638-940F-C2D34DED65E7}" type="presParOf" srcId="{E8ECF4EE-A070-4517-B997-655358FDC1C5}" destId="{1E9AE1FD-8B01-4575-B7E2-CB198A213E5D}" srcOrd="1" destOrd="0" presId="urn:microsoft.com/office/officeart/2018/2/layout/IconLabelDescriptionList"/>
    <dgm:cxn modelId="{E6EDAA84-0DA0-4ECE-A8BA-AB70F9B5E41D}" type="presParOf" srcId="{E8ECF4EE-A070-4517-B997-655358FDC1C5}" destId="{A449A6FA-8AC5-4EA5-A80F-86C0FBA78479}" srcOrd="2" destOrd="0" presId="urn:microsoft.com/office/officeart/2018/2/layout/IconLabelDescriptionList"/>
    <dgm:cxn modelId="{DAC52CEE-AD79-4607-82F5-81AD683571E2}" type="presParOf" srcId="{E8ECF4EE-A070-4517-B997-655358FDC1C5}" destId="{53A9A382-BC09-44E1-8907-DCB0EB63971B}" srcOrd="3" destOrd="0" presId="urn:microsoft.com/office/officeart/2018/2/layout/IconLabelDescriptionList"/>
    <dgm:cxn modelId="{17863E64-7959-4F55-AA47-A81585BEE7D5}" type="presParOf" srcId="{E8ECF4EE-A070-4517-B997-655358FDC1C5}" destId="{EB734D3C-FA47-445F-8557-78F9FCC701CC}" srcOrd="4" destOrd="0" presId="urn:microsoft.com/office/officeart/2018/2/layout/IconLabelDescriptionList"/>
    <dgm:cxn modelId="{3A92B8D7-EEE4-4D23-8898-FE002C1FB1E4}" type="presParOf" srcId="{4CC67449-73C2-478C-B0FA-B677464CC020}" destId="{4CA176EC-2E7C-4D8D-AE74-95414CF32B2E}" srcOrd="3" destOrd="0" presId="urn:microsoft.com/office/officeart/2018/2/layout/IconLabelDescriptionList"/>
    <dgm:cxn modelId="{E70AF690-34A1-4B88-A162-BEBC9AFFF513}" type="presParOf" srcId="{4CC67449-73C2-478C-B0FA-B677464CC020}" destId="{43E1B48D-9BF7-4EF0-8479-C1A6613F3E2E}" srcOrd="4" destOrd="0" presId="urn:microsoft.com/office/officeart/2018/2/layout/IconLabelDescriptionList"/>
    <dgm:cxn modelId="{A089C0A6-65EF-4783-9ABE-29BA9CEF4466}" type="presParOf" srcId="{43E1B48D-9BF7-4EF0-8479-C1A6613F3E2E}" destId="{4786EE50-EC77-4DD4-97AE-D36D14F1637A}" srcOrd="0" destOrd="0" presId="urn:microsoft.com/office/officeart/2018/2/layout/IconLabelDescriptionList"/>
    <dgm:cxn modelId="{8E837DBB-FA56-45E5-9666-99E78FF52D95}" type="presParOf" srcId="{43E1B48D-9BF7-4EF0-8479-C1A6613F3E2E}" destId="{471DA7C2-BD26-4D97-9ED4-CD0098C9655B}" srcOrd="1" destOrd="0" presId="urn:microsoft.com/office/officeart/2018/2/layout/IconLabelDescriptionList"/>
    <dgm:cxn modelId="{8C3538A7-09FA-477B-828C-FB4DED4976B1}" type="presParOf" srcId="{43E1B48D-9BF7-4EF0-8479-C1A6613F3E2E}" destId="{18EF127C-CB17-4281-B0BD-551F3D32A202}" srcOrd="2" destOrd="0" presId="urn:microsoft.com/office/officeart/2018/2/layout/IconLabelDescriptionList"/>
    <dgm:cxn modelId="{8856C561-9DE8-425A-873D-264630619179}" type="presParOf" srcId="{43E1B48D-9BF7-4EF0-8479-C1A6613F3E2E}" destId="{88817D0F-62B6-4101-8C8C-F5E28FD3266A}" srcOrd="3" destOrd="0" presId="urn:microsoft.com/office/officeart/2018/2/layout/IconLabelDescriptionList"/>
    <dgm:cxn modelId="{2D8C2CDA-4A25-471B-B597-7E63D2D348C0}" type="presParOf" srcId="{43E1B48D-9BF7-4EF0-8479-C1A6613F3E2E}" destId="{C7F999FB-FF7A-4F1E-8973-01F21494E5E1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3D57A5-5265-4137-81B0-72761E58229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9ACD54-2E69-4C13-851F-4E78A3E128B3}">
      <dgm:prSet/>
      <dgm:spPr/>
      <dgm:t>
        <a:bodyPr/>
        <a:lstStyle/>
        <a:p>
          <a:pPr>
            <a:defRPr cap="all"/>
          </a:pPr>
          <a:r>
            <a:rPr lang="en-US"/>
            <a:t>When there is insufficient expertise</a:t>
          </a:r>
        </a:p>
      </dgm:t>
    </dgm:pt>
    <dgm:pt modelId="{56498D25-CCD8-4FCF-BED0-D9D76AF4C999}" type="parTrans" cxnId="{EFF05481-787D-4D7C-842D-391A0FE655A9}">
      <dgm:prSet/>
      <dgm:spPr/>
      <dgm:t>
        <a:bodyPr/>
        <a:lstStyle/>
        <a:p>
          <a:endParaRPr lang="en-US"/>
        </a:p>
      </dgm:t>
    </dgm:pt>
    <dgm:pt modelId="{F3240ADD-87A3-4523-80C8-F49B94E81CCF}" type="sibTrans" cxnId="{EFF05481-787D-4D7C-842D-391A0FE655A9}">
      <dgm:prSet/>
      <dgm:spPr/>
      <dgm:t>
        <a:bodyPr/>
        <a:lstStyle/>
        <a:p>
          <a:endParaRPr lang="en-US"/>
        </a:p>
      </dgm:t>
    </dgm:pt>
    <dgm:pt modelId="{DEDAFD7E-B9C5-455E-BC4E-1375F8B4DB99}">
      <dgm:prSet/>
      <dgm:spPr/>
      <dgm:t>
        <a:bodyPr/>
        <a:lstStyle/>
        <a:p>
          <a:pPr>
            <a:defRPr cap="all"/>
          </a:pPr>
          <a:r>
            <a:rPr lang="en-US"/>
            <a:t>As an independent voice or 2</a:t>
          </a:r>
          <a:r>
            <a:rPr lang="en-US" baseline="30000"/>
            <a:t>nd</a:t>
          </a:r>
          <a:r>
            <a:rPr lang="en-US"/>
            <a:t> opinion</a:t>
          </a:r>
        </a:p>
      </dgm:t>
    </dgm:pt>
    <dgm:pt modelId="{5F32034F-EE31-4C3A-A726-D01F769CBD35}" type="parTrans" cxnId="{C26BB07A-4D87-41B7-BD0E-AAD046FA8883}">
      <dgm:prSet/>
      <dgm:spPr/>
      <dgm:t>
        <a:bodyPr/>
        <a:lstStyle/>
        <a:p>
          <a:endParaRPr lang="en-US"/>
        </a:p>
      </dgm:t>
    </dgm:pt>
    <dgm:pt modelId="{701F7000-6334-45A1-B06D-E84C088D1ACB}" type="sibTrans" cxnId="{C26BB07A-4D87-41B7-BD0E-AAD046FA8883}">
      <dgm:prSet/>
      <dgm:spPr/>
      <dgm:t>
        <a:bodyPr/>
        <a:lstStyle/>
        <a:p>
          <a:endParaRPr lang="en-US"/>
        </a:p>
      </dgm:t>
    </dgm:pt>
    <dgm:pt modelId="{450543ED-2000-4437-A76F-B799023E6CCB}">
      <dgm:prSet/>
      <dgm:spPr/>
      <dgm:t>
        <a:bodyPr/>
        <a:lstStyle/>
        <a:p>
          <a:pPr>
            <a:defRPr cap="all"/>
          </a:pPr>
          <a:r>
            <a:rPr lang="en-US"/>
            <a:t>When there is sensitive information or potential taint</a:t>
          </a:r>
        </a:p>
      </dgm:t>
    </dgm:pt>
    <dgm:pt modelId="{8431B298-2260-4DEC-A7B0-141AC1D00359}" type="parTrans" cxnId="{D282711E-56AA-4699-9FA6-DD5EF277B9A7}">
      <dgm:prSet/>
      <dgm:spPr/>
      <dgm:t>
        <a:bodyPr/>
        <a:lstStyle/>
        <a:p>
          <a:endParaRPr lang="en-US"/>
        </a:p>
      </dgm:t>
    </dgm:pt>
    <dgm:pt modelId="{C9687154-7597-4254-886B-677EC81844B8}" type="sibTrans" cxnId="{D282711E-56AA-4699-9FA6-DD5EF277B9A7}">
      <dgm:prSet/>
      <dgm:spPr/>
      <dgm:t>
        <a:bodyPr/>
        <a:lstStyle/>
        <a:p>
          <a:endParaRPr lang="en-US"/>
        </a:p>
      </dgm:t>
    </dgm:pt>
    <dgm:pt modelId="{C83A77DC-EAC5-48CA-B6CC-EB9F3983AAC7}" type="pres">
      <dgm:prSet presAssocID="{663D57A5-5265-4137-81B0-72761E58229A}" presName="root" presStyleCnt="0">
        <dgm:presLayoutVars>
          <dgm:dir/>
          <dgm:resizeHandles val="exact"/>
        </dgm:presLayoutVars>
      </dgm:prSet>
      <dgm:spPr/>
    </dgm:pt>
    <dgm:pt modelId="{8D67CA6F-014B-4A21-8AFD-141291E59683}" type="pres">
      <dgm:prSet presAssocID="{CD9ACD54-2E69-4C13-851F-4E78A3E128B3}" presName="compNode" presStyleCnt="0"/>
      <dgm:spPr/>
    </dgm:pt>
    <dgm:pt modelId="{F0BC66F4-4476-449E-ACB9-747B628CB46D}" type="pres">
      <dgm:prSet presAssocID="{CD9ACD54-2E69-4C13-851F-4E78A3E128B3}" presName="iconBgRect" presStyleLbl="bgShp" presStyleIdx="0" presStyleCnt="3"/>
      <dgm:spPr/>
    </dgm:pt>
    <dgm:pt modelId="{F3E3B52C-37CF-42D1-A20A-F9AA859673A8}" type="pres">
      <dgm:prSet presAssocID="{CD9ACD54-2E69-4C13-851F-4E78A3E128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6AEBB50-301F-4771-B87F-809A62F3EB71}" type="pres">
      <dgm:prSet presAssocID="{CD9ACD54-2E69-4C13-851F-4E78A3E128B3}" presName="spaceRect" presStyleCnt="0"/>
      <dgm:spPr/>
    </dgm:pt>
    <dgm:pt modelId="{79C20E11-EB9B-4B4C-A0D8-1A2BD8632643}" type="pres">
      <dgm:prSet presAssocID="{CD9ACD54-2E69-4C13-851F-4E78A3E128B3}" presName="textRect" presStyleLbl="revTx" presStyleIdx="0" presStyleCnt="3">
        <dgm:presLayoutVars>
          <dgm:chMax val="1"/>
          <dgm:chPref val="1"/>
        </dgm:presLayoutVars>
      </dgm:prSet>
      <dgm:spPr/>
    </dgm:pt>
    <dgm:pt modelId="{4751A03B-8404-42C6-8FD1-8F34F0280C40}" type="pres">
      <dgm:prSet presAssocID="{F3240ADD-87A3-4523-80C8-F49B94E81CCF}" presName="sibTrans" presStyleCnt="0"/>
      <dgm:spPr/>
    </dgm:pt>
    <dgm:pt modelId="{88722806-258B-4ABF-8012-3590174C8FAA}" type="pres">
      <dgm:prSet presAssocID="{DEDAFD7E-B9C5-455E-BC4E-1375F8B4DB99}" presName="compNode" presStyleCnt="0"/>
      <dgm:spPr/>
    </dgm:pt>
    <dgm:pt modelId="{54AD1202-EB1C-4083-A1ED-83AF81251265}" type="pres">
      <dgm:prSet presAssocID="{DEDAFD7E-B9C5-455E-BC4E-1375F8B4DB99}" presName="iconBgRect" presStyleLbl="bgShp" presStyleIdx="1" presStyleCnt="3"/>
      <dgm:spPr/>
    </dgm:pt>
    <dgm:pt modelId="{AE8F1526-CE97-4CE9-ABA2-0EEEE200A018}" type="pres">
      <dgm:prSet presAssocID="{DEDAFD7E-B9C5-455E-BC4E-1375F8B4DB9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889E94E-5701-4B48-B0A0-4C3547102C16}" type="pres">
      <dgm:prSet presAssocID="{DEDAFD7E-B9C5-455E-BC4E-1375F8B4DB99}" presName="spaceRect" presStyleCnt="0"/>
      <dgm:spPr/>
    </dgm:pt>
    <dgm:pt modelId="{F825E513-1950-4742-942D-757E957F86F8}" type="pres">
      <dgm:prSet presAssocID="{DEDAFD7E-B9C5-455E-BC4E-1375F8B4DB99}" presName="textRect" presStyleLbl="revTx" presStyleIdx="1" presStyleCnt="3">
        <dgm:presLayoutVars>
          <dgm:chMax val="1"/>
          <dgm:chPref val="1"/>
        </dgm:presLayoutVars>
      </dgm:prSet>
      <dgm:spPr/>
    </dgm:pt>
    <dgm:pt modelId="{0EE2B1CF-3528-44ED-8186-0B56C4A93954}" type="pres">
      <dgm:prSet presAssocID="{701F7000-6334-45A1-B06D-E84C088D1ACB}" presName="sibTrans" presStyleCnt="0"/>
      <dgm:spPr/>
    </dgm:pt>
    <dgm:pt modelId="{E4A9126F-E35F-4D89-872E-D399F4BE1CAA}" type="pres">
      <dgm:prSet presAssocID="{450543ED-2000-4437-A76F-B799023E6CCB}" presName="compNode" presStyleCnt="0"/>
      <dgm:spPr/>
    </dgm:pt>
    <dgm:pt modelId="{B2076710-B73B-4CE5-AA89-BCFCDC3BF924}" type="pres">
      <dgm:prSet presAssocID="{450543ED-2000-4437-A76F-B799023E6CCB}" presName="iconBgRect" presStyleLbl="bgShp" presStyleIdx="2" presStyleCnt="3"/>
      <dgm:spPr/>
    </dgm:pt>
    <dgm:pt modelId="{07D795AE-B28F-443F-B410-55C93D3E1B4F}" type="pres">
      <dgm:prSet presAssocID="{450543ED-2000-4437-A76F-B799023E6C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B8AEC01-8680-460B-B67F-BC1137AE6668}" type="pres">
      <dgm:prSet presAssocID="{450543ED-2000-4437-A76F-B799023E6CCB}" presName="spaceRect" presStyleCnt="0"/>
      <dgm:spPr/>
    </dgm:pt>
    <dgm:pt modelId="{25AA1089-4694-4363-A511-7E2FFAB05482}" type="pres">
      <dgm:prSet presAssocID="{450543ED-2000-4437-A76F-B799023E6CC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282711E-56AA-4699-9FA6-DD5EF277B9A7}" srcId="{663D57A5-5265-4137-81B0-72761E58229A}" destId="{450543ED-2000-4437-A76F-B799023E6CCB}" srcOrd="2" destOrd="0" parTransId="{8431B298-2260-4DEC-A7B0-141AC1D00359}" sibTransId="{C9687154-7597-4254-886B-677EC81844B8}"/>
    <dgm:cxn modelId="{A77A3E40-C9F5-48E9-8171-E776318D4B24}" type="presOf" srcId="{DEDAFD7E-B9C5-455E-BC4E-1375F8B4DB99}" destId="{F825E513-1950-4742-942D-757E957F86F8}" srcOrd="0" destOrd="0" presId="urn:microsoft.com/office/officeart/2018/5/layout/IconCircleLabelList"/>
    <dgm:cxn modelId="{E8DE4A5C-7BF2-4617-96F0-F18B4E677334}" type="presOf" srcId="{CD9ACD54-2E69-4C13-851F-4E78A3E128B3}" destId="{79C20E11-EB9B-4B4C-A0D8-1A2BD8632643}" srcOrd="0" destOrd="0" presId="urn:microsoft.com/office/officeart/2018/5/layout/IconCircleLabelList"/>
    <dgm:cxn modelId="{91102244-F755-431A-9D1E-C40EE519127D}" type="presOf" srcId="{663D57A5-5265-4137-81B0-72761E58229A}" destId="{C83A77DC-EAC5-48CA-B6CC-EB9F3983AAC7}" srcOrd="0" destOrd="0" presId="urn:microsoft.com/office/officeart/2018/5/layout/IconCircleLabelList"/>
    <dgm:cxn modelId="{C26BB07A-4D87-41B7-BD0E-AAD046FA8883}" srcId="{663D57A5-5265-4137-81B0-72761E58229A}" destId="{DEDAFD7E-B9C5-455E-BC4E-1375F8B4DB99}" srcOrd="1" destOrd="0" parTransId="{5F32034F-EE31-4C3A-A726-D01F769CBD35}" sibTransId="{701F7000-6334-45A1-B06D-E84C088D1ACB}"/>
    <dgm:cxn modelId="{EFF05481-787D-4D7C-842D-391A0FE655A9}" srcId="{663D57A5-5265-4137-81B0-72761E58229A}" destId="{CD9ACD54-2E69-4C13-851F-4E78A3E128B3}" srcOrd="0" destOrd="0" parTransId="{56498D25-CCD8-4FCF-BED0-D9D76AF4C999}" sibTransId="{F3240ADD-87A3-4523-80C8-F49B94E81CCF}"/>
    <dgm:cxn modelId="{676541D8-92D1-46A8-8AB1-DF154EA5D6C3}" type="presOf" srcId="{450543ED-2000-4437-A76F-B799023E6CCB}" destId="{25AA1089-4694-4363-A511-7E2FFAB05482}" srcOrd="0" destOrd="0" presId="urn:microsoft.com/office/officeart/2018/5/layout/IconCircleLabelList"/>
    <dgm:cxn modelId="{9C8FC745-AA25-4C64-B6F4-B049169391CC}" type="presParOf" srcId="{C83A77DC-EAC5-48CA-B6CC-EB9F3983AAC7}" destId="{8D67CA6F-014B-4A21-8AFD-141291E59683}" srcOrd="0" destOrd="0" presId="urn:microsoft.com/office/officeart/2018/5/layout/IconCircleLabelList"/>
    <dgm:cxn modelId="{046B21EE-45E5-448A-AE8E-02DF7AC151A6}" type="presParOf" srcId="{8D67CA6F-014B-4A21-8AFD-141291E59683}" destId="{F0BC66F4-4476-449E-ACB9-747B628CB46D}" srcOrd="0" destOrd="0" presId="urn:microsoft.com/office/officeart/2018/5/layout/IconCircleLabelList"/>
    <dgm:cxn modelId="{842654B8-BC66-40DF-A5A0-F6F37AB01183}" type="presParOf" srcId="{8D67CA6F-014B-4A21-8AFD-141291E59683}" destId="{F3E3B52C-37CF-42D1-A20A-F9AA859673A8}" srcOrd="1" destOrd="0" presId="urn:microsoft.com/office/officeart/2018/5/layout/IconCircleLabelList"/>
    <dgm:cxn modelId="{D93307A4-0294-44D0-A2AB-F0E29B396025}" type="presParOf" srcId="{8D67CA6F-014B-4A21-8AFD-141291E59683}" destId="{D6AEBB50-301F-4771-B87F-809A62F3EB71}" srcOrd="2" destOrd="0" presId="urn:microsoft.com/office/officeart/2018/5/layout/IconCircleLabelList"/>
    <dgm:cxn modelId="{FD063447-CF1B-43F1-B1F7-824D5BE63FDE}" type="presParOf" srcId="{8D67CA6F-014B-4A21-8AFD-141291E59683}" destId="{79C20E11-EB9B-4B4C-A0D8-1A2BD8632643}" srcOrd="3" destOrd="0" presId="urn:microsoft.com/office/officeart/2018/5/layout/IconCircleLabelList"/>
    <dgm:cxn modelId="{873ED56B-6BDE-4DC4-814E-7F9388332726}" type="presParOf" srcId="{C83A77DC-EAC5-48CA-B6CC-EB9F3983AAC7}" destId="{4751A03B-8404-42C6-8FD1-8F34F0280C40}" srcOrd="1" destOrd="0" presId="urn:microsoft.com/office/officeart/2018/5/layout/IconCircleLabelList"/>
    <dgm:cxn modelId="{8D6181FE-0BD5-4088-9A25-754A59AD10D8}" type="presParOf" srcId="{C83A77DC-EAC5-48CA-B6CC-EB9F3983AAC7}" destId="{88722806-258B-4ABF-8012-3590174C8FAA}" srcOrd="2" destOrd="0" presId="urn:microsoft.com/office/officeart/2018/5/layout/IconCircleLabelList"/>
    <dgm:cxn modelId="{B0FDED3A-CC4C-4284-A287-946407BE6D0C}" type="presParOf" srcId="{88722806-258B-4ABF-8012-3590174C8FAA}" destId="{54AD1202-EB1C-4083-A1ED-83AF81251265}" srcOrd="0" destOrd="0" presId="urn:microsoft.com/office/officeart/2018/5/layout/IconCircleLabelList"/>
    <dgm:cxn modelId="{56AEA9D5-6F50-4689-997D-6F50BD29AD34}" type="presParOf" srcId="{88722806-258B-4ABF-8012-3590174C8FAA}" destId="{AE8F1526-CE97-4CE9-ABA2-0EEEE200A018}" srcOrd="1" destOrd="0" presId="urn:microsoft.com/office/officeart/2018/5/layout/IconCircleLabelList"/>
    <dgm:cxn modelId="{D61EEF73-F151-44D9-966B-728E2F90C57C}" type="presParOf" srcId="{88722806-258B-4ABF-8012-3590174C8FAA}" destId="{E889E94E-5701-4B48-B0A0-4C3547102C16}" srcOrd="2" destOrd="0" presId="urn:microsoft.com/office/officeart/2018/5/layout/IconCircleLabelList"/>
    <dgm:cxn modelId="{3B0DCF9A-7260-4CB3-A5D0-11D400FB605D}" type="presParOf" srcId="{88722806-258B-4ABF-8012-3590174C8FAA}" destId="{F825E513-1950-4742-942D-757E957F86F8}" srcOrd="3" destOrd="0" presId="urn:microsoft.com/office/officeart/2018/5/layout/IconCircleLabelList"/>
    <dgm:cxn modelId="{30347AEF-3211-493A-BA58-4217302DE667}" type="presParOf" srcId="{C83A77DC-EAC5-48CA-B6CC-EB9F3983AAC7}" destId="{0EE2B1CF-3528-44ED-8186-0B56C4A93954}" srcOrd="3" destOrd="0" presId="urn:microsoft.com/office/officeart/2018/5/layout/IconCircleLabelList"/>
    <dgm:cxn modelId="{16476AB8-C618-4DB5-882B-4EC6FC677563}" type="presParOf" srcId="{C83A77DC-EAC5-48CA-B6CC-EB9F3983AAC7}" destId="{E4A9126F-E35F-4D89-872E-D399F4BE1CAA}" srcOrd="4" destOrd="0" presId="urn:microsoft.com/office/officeart/2018/5/layout/IconCircleLabelList"/>
    <dgm:cxn modelId="{030274F6-A429-4C3E-9C4C-1865A151DAF0}" type="presParOf" srcId="{E4A9126F-E35F-4D89-872E-D399F4BE1CAA}" destId="{B2076710-B73B-4CE5-AA89-BCFCDC3BF924}" srcOrd="0" destOrd="0" presId="urn:microsoft.com/office/officeart/2018/5/layout/IconCircleLabelList"/>
    <dgm:cxn modelId="{6FDF414D-E73D-4313-BE76-6544370716C1}" type="presParOf" srcId="{E4A9126F-E35F-4D89-872E-D399F4BE1CAA}" destId="{07D795AE-B28F-443F-B410-55C93D3E1B4F}" srcOrd="1" destOrd="0" presId="urn:microsoft.com/office/officeart/2018/5/layout/IconCircleLabelList"/>
    <dgm:cxn modelId="{694A05BF-8DCB-45AE-A274-961102DF762B}" type="presParOf" srcId="{E4A9126F-E35F-4D89-872E-D399F4BE1CAA}" destId="{3B8AEC01-8680-460B-B67F-BC1137AE6668}" srcOrd="2" destOrd="0" presId="urn:microsoft.com/office/officeart/2018/5/layout/IconCircleLabelList"/>
    <dgm:cxn modelId="{57E7A6E8-564F-4178-B143-3B71ED606FDC}" type="presParOf" srcId="{E4A9126F-E35F-4D89-872E-D399F4BE1CAA}" destId="{25AA1089-4694-4363-A511-7E2FFAB0548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B0BDABE-0A88-4383-A02F-4B1188CC1A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A34BC1-5B50-446F-9F47-D68B21A93E49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Questions for each discipline</a:t>
          </a:r>
        </a:p>
      </dgm:t>
    </dgm:pt>
    <dgm:pt modelId="{70382A95-C43F-45B3-AB30-1C167E5F245A}" type="parTrans" cxnId="{80F65EEE-8D85-41EB-A79B-4DC48F5BA675}">
      <dgm:prSet/>
      <dgm:spPr/>
      <dgm:t>
        <a:bodyPr/>
        <a:lstStyle/>
        <a:p>
          <a:endParaRPr lang="en-US"/>
        </a:p>
      </dgm:t>
    </dgm:pt>
    <dgm:pt modelId="{EE66C9FD-FF3D-4FB4-949F-A7C68FC7FCBB}" type="sibTrans" cxnId="{80F65EEE-8D85-41EB-A79B-4DC48F5BA675}">
      <dgm:prSet/>
      <dgm:spPr/>
      <dgm:t>
        <a:bodyPr/>
        <a:lstStyle/>
        <a:p>
          <a:endParaRPr lang="en-US"/>
        </a:p>
      </dgm:t>
    </dgm:pt>
    <dgm:pt modelId="{FB6E5888-21BC-42C1-8E37-E09E455E70E5}">
      <dgm:prSet/>
      <dgm:spPr/>
      <dgm:t>
        <a:bodyPr/>
        <a:lstStyle/>
        <a:p>
          <a:r>
            <a:rPr lang="en-US" b="1" i="1"/>
            <a:t>In vitro data</a:t>
          </a:r>
          <a:endParaRPr lang="en-US"/>
        </a:p>
      </dgm:t>
    </dgm:pt>
    <dgm:pt modelId="{690E4135-68D6-4580-B0CF-F0D3B809015B}" type="parTrans" cxnId="{4B0B6D62-A911-41EB-AFEF-12FBF8CCDD6E}">
      <dgm:prSet/>
      <dgm:spPr/>
      <dgm:t>
        <a:bodyPr/>
        <a:lstStyle/>
        <a:p>
          <a:endParaRPr lang="en-US"/>
        </a:p>
      </dgm:t>
    </dgm:pt>
    <dgm:pt modelId="{78606431-4F62-4794-A5E3-3B257D6CE658}" type="sibTrans" cxnId="{4B0B6D62-A911-41EB-AFEF-12FBF8CCDD6E}">
      <dgm:prSet/>
      <dgm:spPr/>
      <dgm:t>
        <a:bodyPr/>
        <a:lstStyle/>
        <a:p>
          <a:endParaRPr lang="en-US"/>
        </a:p>
      </dgm:t>
    </dgm:pt>
    <dgm:pt modelId="{8B54B987-62DA-4905-84AA-94580998D5B1}">
      <dgm:prSet/>
      <dgm:spPr/>
      <dgm:t>
        <a:bodyPr/>
        <a:lstStyle/>
        <a:p>
          <a:r>
            <a:rPr lang="en-US"/>
            <a:t>Is there identification of target expression on various human cell types in vitro?</a:t>
          </a:r>
        </a:p>
      </dgm:t>
    </dgm:pt>
    <dgm:pt modelId="{1DC976EA-0DC6-4334-BEE9-2872903B0565}" type="parTrans" cxnId="{5A162B72-88A0-4D4E-B558-3C349BBAF883}">
      <dgm:prSet/>
      <dgm:spPr/>
      <dgm:t>
        <a:bodyPr/>
        <a:lstStyle/>
        <a:p>
          <a:endParaRPr lang="en-US"/>
        </a:p>
      </dgm:t>
    </dgm:pt>
    <dgm:pt modelId="{A077562F-D021-49F0-A7ED-41E785CF84DE}" type="sibTrans" cxnId="{5A162B72-88A0-4D4E-B558-3C349BBAF883}">
      <dgm:prSet/>
      <dgm:spPr/>
      <dgm:t>
        <a:bodyPr/>
        <a:lstStyle/>
        <a:p>
          <a:endParaRPr lang="en-US"/>
        </a:p>
      </dgm:t>
    </dgm:pt>
    <dgm:pt modelId="{2361862E-B675-4512-B009-50D09177ED8D}">
      <dgm:prSet/>
      <dgm:spPr/>
      <dgm:t>
        <a:bodyPr/>
        <a:lstStyle/>
        <a:p>
          <a:r>
            <a:rPr lang="en-US"/>
            <a:t>What is the  binding (Kd) of the product to the target?</a:t>
          </a:r>
        </a:p>
      </dgm:t>
    </dgm:pt>
    <dgm:pt modelId="{FE290988-A66F-45DF-BD00-CC3FEB676EFD}" type="parTrans" cxnId="{6B9A0CF6-2B20-4F01-9538-E143A5DBFE68}">
      <dgm:prSet/>
      <dgm:spPr/>
      <dgm:t>
        <a:bodyPr/>
        <a:lstStyle/>
        <a:p>
          <a:endParaRPr lang="en-US"/>
        </a:p>
      </dgm:t>
    </dgm:pt>
    <dgm:pt modelId="{C08A4165-47F5-4DCD-922E-F707287F8B0F}" type="sibTrans" cxnId="{6B9A0CF6-2B20-4F01-9538-E143A5DBFE68}">
      <dgm:prSet/>
      <dgm:spPr/>
      <dgm:t>
        <a:bodyPr/>
        <a:lstStyle/>
        <a:p>
          <a:endParaRPr lang="en-US"/>
        </a:p>
      </dgm:t>
    </dgm:pt>
    <dgm:pt modelId="{0504A030-156F-4686-B3AE-698BB246231F}">
      <dgm:prSet/>
      <dgm:spPr/>
      <dgm:t>
        <a:bodyPr/>
        <a:lstStyle/>
        <a:p>
          <a:r>
            <a:rPr lang="en-US"/>
            <a:t>Have the biological effects of binding to the target been characterized?</a:t>
          </a:r>
        </a:p>
      </dgm:t>
    </dgm:pt>
    <dgm:pt modelId="{B450FA83-931B-495B-875C-D8E593122CCD}" type="parTrans" cxnId="{9FA0E7F8-D525-400F-9948-3568EBF0BE12}">
      <dgm:prSet/>
      <dgm:spPr/>
      <dgm:t>
        <a:bodyPr/>
        <a:lstStyle/>
        <a:p>
          <a:endParaRPr lang="en-US"/>
        </a:p>
      </dgm:t>
    </dgm:pt>
    <dgm:pt modelId="{80738C8D-62B1-406F-ADED-D0C5F2995B0F}" type="sibTrans" cxnId="{9FA0E7F8-D525-400F-9948-3568EBF0BE12}">
      <dgm:prSet/>
      <dgm:spPr/>
      <dgm:t>
        <a:bodyPr/>
        <a:lstStyle/>
        <a:p>
          <a:endParaRPr lang="en-US"/>
        </a:p>
      </dgm:t>
    </dgm:pt>
    <dgm:pt modelId="{0CB097B5-7A53-4689-A868-96E9ABC4E893}">
      <dgm:prSet/>
      <dgm:spPr/>
      <dgm:t>
        <a:bodyPr/>
        <a:lstStyle/>
        <a:p>
          <a:r>
            <a:rPr lang="en-US"/>
            <a:t>In the case of a monoclonal antibody, has the antigen recognized by the monoclonal been well characterized and its expression on various cell types been identified?</a:t>
          </a:r>
        </a:p>
      </dgm:t>
    </dgm:pt>
    <dgm:pt modelId="{61492EDD-0E12-484D-93C8-386CC1C74C06}" type="parTrans" cxnId="{7C062F3D-D9A1-47CB-B9AD-698B3D0ECFA7}">
      <dgm:prSet/>
      <dgm:spPr/>
      <dgm:t>
        <a:bodyPr/>
        <a:lstStyle/>
        <a:p>
          <a:endParaRPr lang="en-US"/>
        </a:p>
      </dgm:t>
    </dgm:pt>
    <dgm:pt modelId="{F5CB1B14-113C-450A-A757-870B74B53267}" type="sibTrans" cxnId="{7C062F3D-D9A1-47CB-B9AD-698B3D0ECFA7}">
      <dgm:prSet/>
      <dgm:spPr/>
      <dgm:t>
        <a:bodyPr/>
        <a:lstStyle/>
        <a:p>
          <a:endParaRPr lang="en-US"/>
        </a:p>
      </dgm:t>
    </dgm:pt>
    <dgm:pt modelId="{CE9FB98B-A26F-4AF1-B53E-4EE55B7BA89F}">
      <dgm:prSet/>
      <dgm:spPr/>
      <dgm:t>
        <a:bodyPr/>
        <a:lstStyle/>
        <a:p>
          <a:r>
            <a:rPr lang="en-US"/>
            <a:t>What is the species specificity of binding?</a:t>
          </a:r>
        </a:p>
      </dgm:t>
    </dgm:pt>
    <dgm:pt modelId="{CB5CF5C3-313B-4582-AE5B-C1BE0962E31B}" type="parTrans" cxnId="{4DF70C1D-4FA4-4FD7-B636-13FB8E0906FF}">
      <dgm:prSet/>
      <dgm:spPr/>
      <dgm:t>
        <a:bodyPr/>
        <a:lstStyle/>
        <a:p>
          <a:endParaRPr lang="en-US"/>
        </a:p>
      </dgm:t>
    </dgm:pt>
    <dgm:pt modelId="{8F18DAD7-55C1-4925-A4D8-5348B003B8A7}" type="sibTrans" cxnId="{4DF70C1D-4FA4-4FD7-B636-13FB8E0906FF}">
      <dgm:prSet/>
      <dgm:spPr/>
      <dgm:t>
        <a:bodyPr/>
        <a:lstStyle/>
        <a:p>
          <a:endParaRPr lang="en-US"/>
        </a:p>
      </dgm:t>
    </dgm:pt>
    <dgm:pt modelId="{9A8B2F3A-B588-4927-9DBB-37217086FC73}">
      <dgm:prSet/>
      <dgm:spPr/>
      <dgm:t>
        <a:bodyPr/>
        <a:lstStyle/>
        <a:p>
          <a:r>
            <a:rPr lang="en-US"/>
            <a:t>Is a bioassay available?</a:t>
          </a:r>
        </a:p>
      </dgm:t>
    </dgm:pt>
    <dgm:pt modelId="{3E79BB5A-D998-4B6F-AA26-D9E928F0C5FF}" type="parTrans" cxnId="{5C1D7CD8-B9EE-4AD0-9673-6E28A48AB72E}">
      <dgm:prSet/>
      <dgm:spPr/>
      <dgm:t>
        <a:bodyPr/>
        <a:lstStyle/>
        <a:p>
          <a:endParaRPr lang="en-US"/>
        </a:p>
      </dgm:t>
    </dgm:pt>
    <dgm:pt modelId="{D13060E5-CAF1-4097-82EA-44734DA500DC}" type="sibTrans" cxnId="{5C1D7CD8-B9EE-4AD0-9673-6E28A48AB72E}">
      <dgm:prSet/>
      <dgm:spPr/>
      <dgm:t>
        <a:bodyPr/>
        <a:lstStyle/>
        <a:p>
          <a:endParaRPr lang="en-US"/>
        </a:p>
      </dgm:t>
    </dgm:pt>
    <dgm:pt modelId="{DE471A7B-3579-404B-A5C1-45A8D97A6F79}">
      <dgm:prSet/>
      <dgm:spPr/>
      <dgm:t>
        <a:bodyPr/>
        <a:lstStyle/>
        <a:p>
          <a:r>
            <a:rPr lang="en-US" dirty="0"/>
            <a:t>Each discipline asked for summary of data and assessment</a:t>
          </a:r>
        </a:p>
      </dgm:t>
    </dgm:pt>
    <dgm:pt modelId="{B4F652C0-9DF7-4B29-848E-067771E78093}" type="parTrans" cxnId="{3062179E-AEB5-40CF-AE4B-63B8B4430D7A}">
      <dgm:prSet/>
      <dgm:spPr/>
      <dgm:t>
        <a:bodyPr/>
        <a:lstStyle/>
        <a:p>
          <a:endParaRPr lang="en-US"/>
        </a:p>
      </dgm:t>
    </dgm:pt>
    <dgm:pt modelId="{B9AC4170-D89E-4691-9213-785D844309A7}" type="sibTrans" cxnId="{3062179E-AEB5-40CF-AE4B-63B8B4430D7A}">
      <dgm:prSet/>
      <dgm:spPr/>
      <dgm:t>
        <a:bodyPr/>
        <a:lstStyle/>
        <a:p>
          <a:endParaRPr lang="en-US"/>
        </a:p>
      </dgm:t>
    </dgm:pt>
    <dgm:pt modelId="{DD851D7F-1E25-4D88-A7DB-B9DA9558F3E2}">
      <dgm:prSet/>
      <dgm:spPr/>
      <dgm:t>
        <a:bodyPr/>
        <a:lstStyle/>
        <a:p>
          <a:r>
            <a:rPr lang="en-US"/>
            <a:t>Should identify any deal killers and risks to be addressed</a:t>
          </a:r>
        </a:p>
      </dgm:t>
    </dgm:pt>
    <dgm:pt modelId="{DC11E751-DCFE-4E0F-9074-A5F917C2A1BE}" type="parTrans" cxnId="{917071F6-22FB-43F1-A033-712E7442D0AC}">
      <dgm:prSet/>
      <dgm:spPr/>
      <dgm:t>
        <a:bodyPr/>
        <a:lstStyle/>
        <a:p>
          <a:endParaRPr lang="en-US"/>
        </a:p>
      </dgm:t>
    </dgm:pt>
    <dgm:pt modelId="{9D506940-7F9C-4726-8A2C-BF4B9EA86167}" type="sibTrans" cxnId="{917071F6-22FB-43F1-A033-712E7442D0AC}">
      <dgm:prSet/>
      <dgm:spPr/>
      <dgm:t>
        <a:bodyPr/>
        <a:lstStyle/>
        <a:p>
          <a:endParaRPr lang="en-US"/>
        </a:p>
      </dgm:t>
    </dgm:pt>
    <dgm:pt modelId="{2C871C7B-236F-4514-922B-93479DB1C56E}" type="pres">
      <dgm:prSet presAssocID="{AB0BDABE-0A88-4383-A02F-4B1188CC1A0E}" presName="linear" presStyleCnt="0">
        <dgm:presLayoutVars>
          <dgm:animLvl val="lvl"/>
          <dgm:resizeHandles val="exact"/>
        </dgm:presLayoutVars>
      </dgm:prSet>
      <dgm:spPr/>
    </dgm:pt>
    <dgm:pt modelId="{9DAB0FA3-34E6-4B4C-8D1B-411FE46CF421}" type="pres">
      <dgm:prSet presAssocID="{2AA34BC1-5B50-446F-9F47-D68B21A93E4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68B9B4-FF46-4AEA-900D-83D0C0B91719}" type="pres">
      <dgm:prSet presAssocID="{2AA34BC1-5B50-446F-9F47-D68B21A93E49}" presName="childText" presStyleLbl="revTx" presStyleIdx="0" presStyleCnt="1">
        <dgm:presLayoutVars>
          <dgm:bulletEnabled val="1"/>
        </dgm:presLayoutVars>
      </dgm:prSet>
      <dgm:spPr/>
    </dgm:pt>
    <dgm:pt modelId="{C5245971-5A88-44B2-8457-64CA7C365600}" type="pres">
      <dgm:prSet presAssocID="{DE471A7B-3579-404B-A5C1-45A8D97A6F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C9AB7F-EA94-423C-8D9F-2DEE6A2B8371}" type="pres">
      <dgm:prSet presAssocID="{B9AC4170-D89E-4691-9213-785D844309A7}" presName="spacer" presStyleCnt="0"/>
      <dgm:spPr/>
    </dgm:pt>
    <dgm:pt modelId="{0BF902A3-5F94-4DBD-8790-8CDCE4F6C79D}" type="pres">
      <dgm:prSet presAssocID="{DD851D7F-1E25-4D88-A7DB-B9DA9558F3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DF70C1D-4FA4-4FD7-B636-13FB8E0906FF}" srcId="{FB6E5888-21BC-42C1-8E37-E09E455E70E5}" destId="{CE9FB98B-A26F-4AF1-B53E-4EE55B7BA89F}" srcOrd="4" destOrd="0" parTransId="{CB5CF5C3-313B-4582-AE5B-C1BE0962E31B}" sibTransId="{8F18DAD7-55C1-4925-A4D8-5348B003B8A7}"/>
    <dgm:cxn modelId="{E50DB739-F554-4D0E-ABFF-8411CEC3DC89}" type="presOf" srcId="{2AA34BC1-5B50-446F-9F47-D68B21A93E49}" destId="{9DAB0FA3-34E6-4B4C-8D1B-411FE46CF421}" srcOrd="0" destOrd="0" presId="urn:microsoft.com/office/officeart/2005/8/layout/vList2"/>
    <dgm:cxn modelId="{A7B7E239-BA5F-4885-B9D0-DBDD5307D706}" type="presOf" srcId="{DE471A7B-3579-404B-A5C1-45A8D97A6F79}" destId="{C5245971-5A88-44B2-8457-64CA7C365600}" srcOrd="0" destOrd="0" presId="urn:microsoft.com/office/officeart/2005/8/layout/vList2"/>
    <dgm:cxn modelId="{7C062F3D-D9A1-47CB-B9AD-698B3D0ECFA7}" srcId="{FB6E5888-21BC-42C1-8E37-E09E455E70E5}" destId="{0CB097B5-7A53-4689-A868-96E9ABC4E893}" srcOrd="3" destOrd="0" parTransId="{61492EDD-0E12-484D-93C8-386CC1C74C06}" sibTransId="{F5CB1B14-113C-450A-A757-870B74B53267}"/>
    <dgm:cxn modelId="{4B0B6D62-A911-41EB-AFEF-12FBF8CCDD6E}" srcId="{2AA34BC1-5B50-446F-9F47-D68B21A93E49}" destId="{FB6E5888-21BC-42C1-8E37-E09E455E70E5}" srcOrd="0" destOrd="0" parTransId="{690E4135-68D6-4580-B0CF-F0D3B809015B}" sibTransId="{78606431-4F62-4794-A5E3-3B257D6CE658}"/>
    <dgm:cxn modelId="{5F312C64-B21D-4FA0-A7F4-82C4ED512A35}" type="presOf" srcId="{9A8B2F3A-B588-4927-9DBB-37217086FC73}" destId="{0468B9B4-FF46-4AEA-900D-83D0C0B91719}" srcOrd="0" destOrd="6" presId="urn:microsoft.com/office/officeart/2005/8/layout/vList2"/>
    <dgm:cxn modelId="{5A162B72-88A0-4D4E-B558-3C349BBAF883}" srcId="{FB6E5888-21BC-42C1-8E37-E09E455E70E5}" destId="{8B54B987-62DA-4905-84AA-94580998D5B1}" srcOrd="0" destOrd="0" parTransId="{1DC976EA-0DC6-4334-BEE9-2872903B0565}" sibTransId="{A077562F-D021-49F0-A7ED-41E785CF84DE}"/>
    <dgm:cxn modelId="{EF62F48A-83CD-4460-9A24-6ED3A4826D38}" type="presOf" srcId="{2361862E-B675-4512-B009-50D09177ED8D}" destId="{0468B9B4-FF46-4AEA-900D-83D0C0B91719}" srcOrd="0" destOrd="2" presId="urn:microsoft.com/office/officeart/2005/8/layout/vList2"/>
    <dgm:cxn modelId="{33F24D8B-C701-4E52-BE1F-94AA8FDB127C}" type="presOf" srcId="{0504A030-156F-4686-B3AE-698BB246231F}" destId="{0468B9B4-FF46-4AEA-900D-83D0C0B91719}" srcOrd="0" destOrd="3" presId="urn:microsoft.com/office/officeart/2005/8/layout/vList2"/>
    <dgm:cxn modelId="{D44D7496-B612-4867-A3F1-80321319EC41}" type="presOf" srcId="{AB0BDABE-0A88-4383-A02F-4B1188CC1A0E}" destId="{2C871C7B-236F-4514-922B-93479DB1C56E}" srcOrd="0" destOrd="0" presId="urn:microsoft.com/office/officeart/2005/8/layout/vList2"/>
    <dgm:cxn modelId="{3062179E-AEB5-40CF-AE4B-63B8B4430D7A}" srcId="{AB0BDABE-0A88-4383-A02F-4B1188CC1A0E}" destId="{DE471A7B-3579-404B-A5C1-45A8D97A6F79}" srcOrd="1" destOrd="0" parTransId="{B4F652C0-9DF7-4B29-848E-067771E78093}" sibTransId="{B9AC4170-D89E-4691-9213-785D844309A7}"/>
    <dgm:cxn modelId="{6633209E-9EE4-4A61-A0F0-A97D532F556A}" type="presOf" srcId="{8B54B987-62DA-4905-84AA-94580998D5B1}" destId="{0468B9B4-FF46-4AEA-900D-83D0C0B91719}" srcOrd="0" destOrd="1" presId="urn:microsoft.com/office/officeart/2005/8/layout/vList2"/>
    <dgm:cxn modelId="{A79A7EA2-B08D-45BD-93D9-38779C7C2893}" type="presOf" srcId="{CE9FB98B-A26F-4AF1-B53E-4EE55B7BA89F}" destId="{0468B9B4-FF46-4AEA-900D-83D0C0B91719}" srcOrd="0" destOrd="5" presId="urn:microsoft.com/office/officeart/2005/8/layout/vList2"/>
    <dgm:cxn modelId="{21CEC8A7-FC43-4A29-833C-75890824E9C8}" type="presOf" srcId="{DD851D7F-1E25-4D88-A7DB-B9DA9558F3E2}" destId="{0BF902A3-5F94-4DBD-8790-8CDCE4F6C79D}" srcOrd="0" destOrd="0" presId="urn:microsoft.com/office/officeart/2005/8/layout/vList2"/>
    <dgm:cxn modelId="{19E33CD2-75E3-4FAF-AF3D-A8FA49DDBA8C}" type="presOf" srcId="{FB6E5888-21BC-42C1-8E37-E09E455E70E5}" destId="{0468B9B4-FF46-4AEA-900D-83D0C0B91719}" srcOrd="0" destOrd="0" presId="urn:microsoft.com/office/officeart/2005/8/layout/vList2"/>
    <dgm:cxn modelId="{5C1D7CD8-B9EE-4AD0-9673-6E28A48AB72E}" srcId="{FB6E5888-21BC-42C1-8E37-E09E455E70E5}" destId="{9A8B2F3A-B588-4927-9DBB-37217086FC73}" srcOrd="5" destOrd="0" parTransId="{3E79BB5A-D998-4B6F-AA26-D9E928F0C5FF}" sibTransId="{D13060E5-CAF1-4097-82EA-44734DA500DC}"/>
    <dgm:cxn modelId="{EA860EE1-434E-4B04-ADEB-09974B726FC4}" type="presOf" srcId="{0CB097B5-7A53-4689-A868-96E9ABC4E893}" destId="{0468B9B4-FF46-4AEA-900D-83D0C0B91719}" srcOrd="0" destOrd="4" presId="urn:microsoft.com/office/officeart/2005/8/layout/vList2"/>
    <dgm:cxn modelId="{80F65EEE-8D85-41EB-A79B-4DC48F5BA675}" srcId="{AB0BDABE-0A88-4383-A02F-4B1188CC1A0E}" destId="{2AA34BC1-5B50-446F-9F47-D68B21A93E49}" srcOrd="0" destOrd="0" parTransId="{70382A95-C43F-45B3-AB30-1C167E5F245A}" sibTransId="{EE66C9FD-FF3D-4FB4-949F-A7C68FC7FCBB}"/>
    <dgm:cxn modelId="{6B9A0CF6-2B20-4F01-9538-E143A5DBFE68}" srcId="{FB6E5888-21BC-42C1-8E37-E09E455E70E5}" destId="{2361862E-B675-4512-B009-50D09177ED8D}" srcOrd="1" destOrd="0" parTransId="{FE290988-A66F-45DF-BD00-CC3FEB676EFD}" sibTransId="{C08A4165-47F5-4DCD-922E-F707287F8B0F}"/>
    <dgm:cxn modelId="{917071F6-22FB-43F1-A033-712E7442D0AC}" srcId="{AB0BDABE-0A88-4383-A02F-4B1188CC1A0E}" destId="{DD851D7F-1E25-4D88-A7DB-B9DA9558F3E2}" srcOrd="2" destOrd="0" parTransId="{DC11E751-DCFE-4E0F-9074-A5F917C2A1BE}" sibTransId="{9D506940-7F9C-4726-8A2C-BF4B9EA86167}"/>
    <dgm:cxn modelId="{9FA0E7F8-D525-400F-9948-3568EBF0BE12}" srcId="{FB6E5888-21BC-42C1-8E37-E09E455E70E5}" destId="{0504A030-156F-4686-B3AE-698BB246231F}" srcOrd="2" destOrd="0" parTransId="{B450FA83-931B-495B-875C-D8E593122CCD}" sibTransId="{80738C8D-62B1-406F-ADED-D0C5F2995B0F}"/>
    <dgm:cxn modelId="{B897BEDC-54C7-4205-ACC3-BAEE0BC05385}" type="presParOf" srcId="{2C871C7B-236F-4514-922B-93479DB1C56E}" destId="{9DAB0FA3-34E6-4B4C-8D1B-411FE46CF421}" srcOrd="0" destOrd="0" presId="urn:microsoft.com/office/officeart/2005/8/layout/vList2"/>
    <dgm:cxn modelId="{F0B58CC7-05E4-4746-A077-DFDB520E2779}" type="presParOf" srcId="{2C871C7B-236F-4514-922B-93479DB1C56E}" destId="{0468B9B4-FF46-4AEA-900D-83D0C0B91719}" srcOrd="1" destOrd="0" presId="urn:microsoft.com/office/officeart/2005/8/layout/vList2"/>
    <dgm:cxn modelId="{B5FBF352-239E-42AF-B477-10CF22308336}" type="presParOf" srcId="{2C871C7B-236F-4514-922B-93479DB1C56E}" destId="{C5245971-5A88-44B2-8457-64CA7C365600}" srcOrd="2" destOrd="0" presId="urn:microsoft.com/office/officeart/2005/8/layout/vList2"/>
    <dgm:cxn modelId="{A05CD3BC-3041-441D-9EFA-9C80DAD128EE}" type="presParOf" srcId="{2C871C7B-236F-4514-922B-93479DB1C56E}" destId="{15C9AB7F-EA94-423C-8D9F-2DEE6A2B8371}" srcOrd="3" destOrd="0" presId="urn:microsoft.com/office/officeart/2005/8/layout/vList2"/>
    <dgm:cxn modelId="{4E177F69-8EC6-48B4-BE42-40E28E791B39}" type="presParOf" srcId="{2C871C7B-236F-4514-922B-93479DB1C56E}" destId="{0BF902A3-5F94-4DBD-8790-8CDCE4F6C7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99F20F-F2C3-4F42-B245-017C972636D5}" type="doc">
      <dgm:prSet loTypeId="urn:microsoft.com/office/officeart/2005/8/layout/matrix3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E12C16E-F240-4E3B-9568-0A1EA6411105}">
      <dgm:prSet/>
      <dgm:spPr/>
      <dgm:t>
        <a:bodyPr/>
        <a:lstStyle/>
        <a:p>
          <a:r>
            <a:rPr lang="en-US"/>
            <a:t>Explain process, timing, staging</a:t>
          </a:r>
        </a:p>
      </dgm:t>
    </dgm:pt>
    <dgm:pt modelId="{96DAD824-E7B3-412A-8668-F8FE4437892F}" type="parTrans" cxnId="{D730C6A8-7E2F-46C2-9EDF-36E531A35DEF}">
      <dgm:prSet/>
      <dgm:spPr/>
      <dgm:t>
        <a:bodyPr/>
        <a:lstStyle/>
        <a:p>
          <a:endParaRPr lang="en-US"/>
        </a:p>
      </dgm:t>
    </dgm:pt>
    <dgm:pt modelId="{76A6C522-EDF2-48C9-85D5-8478D7D9DED9}" type="sibTrans" cxnId="{D730C6A8-7E2F-46C2-9EDF-36E531A35DEF}">
      <dgm:prSet/>
      <dgm:spPr/>
      <dgm:t>
        <a:bodyPr/>
        <a:lstStyle/>
        <a:p>
          <a:endParaRPr lang="en-US"/>
        </a:p>
      </dgm:t>
    </dgm:pt>
    <dgm:pt modelId="{DDB3C893-2199-4ED2-9DEF-8CA2BF3945C7}">
      <dgm:prSet/>
      <dgm:spPr/>
      <dgm:t>
        <a:bodyPr/>
        <a:lstStyle/>
        <a:p>
          <a:r>
            <a:rPr lang="en-US" dirty="0"/>
            <a:t>Respect burden, sensitivities</a:t>
          </a:r>
        </a:p>
      </dgm:t>
    </dgm:pt>
    <dgm:pt modelId="{255516E2-5AFA-466C-83EB-D1DC77F384DD}" type="parTrans" cxnId="{BF07AD5A-1EB1-42A3-AA11-0CE4A42FA8E7}">
      <dgm:prSet/>
      <dgm:spPr/>
      <dgm:t>
        <a:bodyPr/>
        <a:lstStyle/>
        <a:p>
          <a:endParaRPr lang="en-US"/>
        </a:p>
      </dgm:t>
    </dgm:pt>
    <dgm:pt modelId="{0A1AF22A-7F0D-48AC-B8FE-A87C7B06653E}" type="sibTrans" cxnId="{BF07AD5A-1EB1-42A3-AA11-0CE4A42FA8E7}">
      <dgm:prSet/>
      <dgm:spPr/>
      <dgm:t>
        <a:bodyPr/>
        <a:lstStyle/>
        <a:p>
          <a:endParaRPr lang="en-US"/>
        </a:p>
      </dgm:t>
    </dgm:pt>
    <dgm:pt modelId="{D53B411A-4AC9-470D-8E3E-A8721B03A2D0}">
      <dgm:prSet/>
      <dgm:spPr/>
      <dgm:t>
        <a:bodyPr/>
        <a:lstStyle/>
        <a:p>
          <a:r>
            <a:rPr lang="en-US"/>
            <a:t>They may not have done this before</a:t>
          </a:r>
        </a:p>
      </dgm:t>
    </dgm:pt>
    <dgm:pt modelId="{021C4B51-EAF2-4D57-870B-1BF934E9913B}" type="parTrans" cxnId="{C5323741-9AFE-456A-8515-83EAEEFF4647}">
      <dgm:prSet/>
      <dgm:spPr/>
      <dgm:t>
        <a:bodyPr/>
        <a:lstStyle/>
        <a:p>
          <a:endParaRPr lang="en-US"/>
        </a:p>
      </dgm:t>
    </dgm:pt>
    <dgm:pt modelId="{8CBC141A-C537-4762-8925-4D0299DE7713}" type="sibTrans" cxnId="{C5323741-9AFE-456A-8515-83EAEEFF4647}">
      <dgm:prSet/>
      <dgm:spPr/>
      <dgm:t>
        <a:bodyPr/>
        <a:lstStyle/>
        <a:p>
          <a:endParaRPr lang="en-US"/>
        </a:p>
      </dgm:t>
    </dgm:pt>
    <dgm:pt modelId="{94E6A6FD-4827-4CDF-8164-862FF186199A}">
      <dgm:prSet/>
      <dgm:spPr/>
      <dgm:t>
        <a:bodyPr/>
        <a:lstStyle/>
        <a:p>
          <a:r>
            <a:rPr lang="en-US" dirty="0"/>
            <a:t>Speed  </a:t>
          </a:r>
          <a:r>
            <a:rPr lang="en-US"/>
            <a:t>and communication wins</a:t>
          </a:r>
          <a:endParaRPr lang="en-US" dirty="0"/>
        </a:p>
      </dgm:t>
    </dgm:pt>
    <dgm:pt modelId="{41248208-BD0D-46F0-BE92-1DA56107515F}" type="parTrans" cxnId="{62050B02-0927-42FC-9192-7F69CE23AB8E}">
      <dgm:prSet/>
      <dgm:spPr/>
      <dgm:t>
        <a:bodyPr/>
        <a:lstStyle/>
        <a:p>
          <a:endParaRPr lang="en-US"/>
        </a:p>
      </dgm:t>
    </dgm:pt>
    <dgm:pt modelId="{574D0F72-E4EF-4078-99C6-2BBF97E74F87}" type="sibTrans" cxnId="{62050B02-0927-42FC-9192-7F69CE23AB8E}">
      <dgm:prSet/>
      <dgm:spPr/>
      <dgm:t>
        <a:bodyPr/>
        <a:lstStyle/>
        <a:p>
          <a:endParaRPr lang="en-US"/>
        </a:p>
      </dgm:t>
    </dgm:pt>
    <dgm:pt modelId="{851DC8C2-78A3-43C1-870B-F3E27B885661}" type="pres">
      <dgm:prSet presAssocID="{2B99F20F-F2C3-4F42-B245-017C972636D5}" presName="matrix" presStyleCnt="0">
        <dgm:presLayoutVars>
          <dgm:chMax val="1"/>
          <dgm:dir/>
          <dgm:resizeHandles val="exact"/>
        </dgm:presLayoutVars>
      </dgm:prSet>
      <dgm:spPr/>
    </dgm:pt>
    <dgm:pt modelId="{3642079B-1904-4C2F-9B8F-F7DC2E7118C0}" type="pres">
      <dgm:prSet presAssocID="{2B99F20F-F2C3-4F42-B245-017C972636D5}" presName="diamond" presStyleLbl="bgShp" presStyleIdx="0" presStyleCnt="1"/>
      <dgm:spPr/>
    </dgm:pt>
    <dgm:pt modelId="{C3B6237F-8E29-485D-BEBA-37D82DA82B67}" type="pres">
      <dgm:prSet presAssocID="{2B99F20F-F2C3-4F42-B245-017C972636D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B7CFB19-B119-4096-883B-F79F08CA3AE0}" type="pres">
      <dgm:prSet presAssocID="{2B99F20F-F2C3-4F42-B245-017C972636D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6A13187-4A9B-405E-A821-F3921F1A8970}" type="pres">
      <dgm:prSet presAssocID="{2B99F20F-F2C3-4F42-B245-017C972636D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BE67492-2B32-4284-BEC1-5477EF1BE9C9}" type="pres">
      <dgm:prSet presAssocID="{2B99F20F-F2C3-4F42-B245-017C972636D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2050B02-0927-42FC-9192-7F69CE23AB8E}" srcId="{2B99F20F-F2C3-4F42-B245-017C972636D5}" destId="{94E6A6FD-4827-4CDF-8164-862FF186199A}" srcOrd="3" destOrd="0" parTransId="{41248208-BD0D-46F0-BE92-1DA56107515F}" sibTransId="{574D0F72-E4EF-4078-99C6-2BBF97E74F87}"/>
    <dgm:cxn modelId="{5F6E9930-52B7-4AA9-9C94-9CA855858591}" type="presOf" srcId="{94E6A6FD-4827-4CDF-8164-862FF186199A}" destId="{EBE67492-2B32-4284-BEC1-5477EF1BE9C9}" srcOrd="0" destOrd="0" presId="urn:microsoft.com/office/officeart/2005/8/layout/matrix3"/>
    <dgm:cxn modelId="{C5323741-9AFE-456A-8515-83EAEEFF4647}" srcId="{2B99F20F-F2C3-4F42-B245-017C972636D5}" destId="{D53B411A-4AC9-470D-8E3E-A8721B03A2D0}" srcOrd="2" destOrd="0" parTransId="{021C4B51-EAF2-4D57-870B-1BF934E9913B}" sibTransId="{8CBC141A-C537-4762-8925-4D0299DE7713}"/>
    <dgm:cxn modelId="{50924251-A747-4F14-A192-99FE0B6E8D9F}" type="presOf" srcId="{D53B411A-4AC9-470D-8E3E-A8721B03A2D0}" destId="{A6A13187-4A9B-405E-A821-F3921F1A8970}" srcOrd="0" destOrd="0" presId="urn:microsoft.com/office/officeart/2005/8/layout/matrix3"/>
    <dgm:cxn modelId="{BF07AD5A-1EB1-42A3-AA11-0CE4A42FA8E7}" srcId="{2B99F20F-F2C3-4F42-B245-017C972636D5}" destId="{DDB3C893-2199-4ED2-9DEF-8CA2BF3945C7}" srcOrd="1" destOrd="0" parTransId="{255516E2-5AFA-466C-83EB-D1DC77F384DD}" sibTransId="{0A1AF22A-7F0D-48AC-B8FE-A87C7B06653E}"/>
    <dgm:cxn modelId="{2558F29A-46DF-40B1-A815-8A891AFE9D10}" type="presOf" srcId="{DDB3C893-2199-4ED2-9DEF-8CA2BF3945C7}" destId="{2B7CFB19-B119-4096-883B-F79F08CA3AE0}" srcOrd="0" destOrd="0" presId="urn:microsoft.com/office/officeart/2005/8/layout/matrix3"/>
    <dgm:cxn modelId="{F16041A4-EB7C-4122-AD24-13096FBC7F65}" type="presOf" srcId="{0E12C16E-F240-4E3B-9568-0A1EA6411105}" destId="{C3B6237F-8E29-485D-BEBA-37D82DA82B67}" srcOrd="0" destOrd="0" presId="urn:microsoft.com/office/officeart/2005/8/layout/matrix3"/>
    <dgm:cxn modelId="{D730C6A8-7E2F-46C2-9EDF-36E531A35DEF}" srcId="{2B99F20F-F2C3-4F42-B245-017C972636D5}" destId="{0E12C16E-F240-4E3B-9568-0A1EA6411105}" srcOrd="0" destOrd="0" parTransId="{96DAD824-E7B3-412A-8668-F8FE4437892F}" sibTransId="{76A6C522-EDF2-48C9-85D5-8478D7D9DED9}"/>
    <dgm:cxn modelId="{D064BEAC-94C6-4B9A-91B4-933E461400C7}" type="presOf" srcId="{2B99F20F-F2C3-4F42-B245-017C972636D5}" destId="{851DC8C2-78A3-43C1-870B-F3E27B885661}" srcOrd="0" destOrd="0" presId="urn:microsoft.com/office/officeart/2005/8/layout/matrix3"/>
    <dgm:cxn modelId="{914741AC-285F-4CE7-822D-F493F8493C2F}" type="presParOf" srcId="{851DC8C2-78A3-43C1-870B-F3E27B885661}" destId="{3642079B-1904-4C2F-9B8F-F7DC2E7118C0}" srcOrd="0" destOrd="0" presId="urn:microsoft.com/office/officeart/2005/8/layout/matrix3"/>
    <dgm:cxn modelId="{FDAAFF75-5351-4BB8-A4CF-6C89DE512430}" type="presParOf" srcId="{851DC8C2-78A3-43C1-870B-F3E27B885661}" destId="{C3B6237F-8E29-485D-BEBA-37D82DA82B67}" srcOrd="1" destOrd="0" presId="urn:microsoft.com/office/officeart/2005/8/layout/matrix3"/>
    <dgm:cxn modelId="{EB12F965-89A4-40C8-A443-3AB015DB39AB}" type="presParOf" srcId="{851DC8C2-78A3-43C1-870B-F3E27B885661}" destId="{2B7CFB19-B119-4096-883B-F79F08CA3AE0}" srcOrd="2" destOrd="0" presId="urn:microsoft.com/office/officeart/2005/8/layout/matrix3"/>
    <dgm:cxn modelId="{DB4ECABB-B9B1-4692-8691-F63595BB7A30}" type="presParOf" srcId="{851DC8C2-78A3-43C1-870B-F3E27B885661}" destId="{A6A13187-4A9B-405E-A821-F3921F1A8970}" srcOrd="3" destOrd="0" presId="urn:microsoft.com/office/officeart/2005/8/layout/matrix3"/>
    <dgm:cxn modelId="{D7F6509A-93BF-4163-9924-53887E9355ED}" type="presParOf" srcId="{851DC8C2-78A3-43C1-870B-F3E27B885661}" destId="{EBE67492-2B32-4284-BEC1-5477EF1BE9C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B56194-7F22-4383-8256-22BA55975740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EB3DE-51FE-4C76-AB76-0EBF2E1A8B2F}">
      <dgm:prSet custT="1"/>
      <dgm:spPr/>
      <dgm:t>
        <a:bodyPr/>
        <a:lstStyle/>
        <a:p>
          <a:r>
            <a:rPr lang="en-US" sz="1800" dirty="0"/>
            <a:t>Risk Focus </a:t>
          </a:r>
        </a:p>
      </dgm:t>
    </dgm:pt>
    <dgm:pt modelId="{7E75186F-9363-49BA-B6B0-E3BEC1AE5661}" type="parTrans" cxnId="{311B0AD2-CBF6-4919-A5F5-77FB933843CD}">
      <dgm:prSet/>
      <dgm:spPr/>
      <dgm:t>
        <a:bodyPr/>
        <a:lstStyle/>
        <a:p>
          <a:endParaRPr lang="en-US"/>
        </a:p>
      </dgm:t>
    </dgm:pt>
    <dgm:pt modelId="{5756D789-0F68-4970-A875-476C43655FC3}" type="sibTrans" cxnId="{311B0AD2-CBF6-4919-A5F5-77FB933843CD}">
      <dgm:prSet/>
      <dgm:spPr/>
      <dgm:t>
        <a:bodyPr/>
        <a:lstStyle/>
        <a:p>
          <a:endParaRPr lang="en-US"/>
        </a:p>
      </dgm:t>
    </dgm:pt>
    <dgm:pt modelId="{C3A5F225-00A6-4C8D-B57E-2CB4E01B6D53}">
      <dgm:prSet custT="1"/>
      <dgm:spPr/>
      <dgm:t>
        <a:bodyPr/>
        <a:lstStyle/>
        <a:p>
          <a:r>
            <a:rPr lang="en-US" sz="1600" dirty="0"/>
            <a:t>Focus on risks, potential deal killers identified in the Evaluation</a:t>
          </a:r>
        </a:p>
      </dgm:t>
    </dgm:pt>
    <dgm:pt modelId="{37F2B6C7-6A17-4BDD-B9F9-B457B538D46B}" type="parTrans" cxnId="{9B1F0493-3683-40E7-A0DA-6529D3F4017A}">
      <dgm:prSet/>
      <dgm:spPr/>
      <dgm:t>
        <a:bodyPr/>
        <a:lstStyle/>
        <a:p>
          <a:endParaRPr lang="en-US"/>
        </a:p>
      </dgm:t>
    </dgm:pt>
    <dgm:pt modelId="{C87A51FD-FDC1-4C7D-87D3-3B10094A072E}" type="sibTrans" cxnId="{9B1F0493-3683-40E7-A0DA-6529D3F4017A}">
      <dgm:prSet/>
      <dgm:spPr/>
      <dgm:t>
        <a:bodyPr/>
        <a:lstStyle/>
        <a:p>
          <a:endParaRPr lang="en-US"/>
        </a:p>
      </dgm:t>
    </dgm:pt>
    <dgm:pt modelId="{0C7011CE-E9AD-4E79-A27D-3B443DC678C4}">
      <dgm:prSet custT="1"/>
      <dgm:spPr/>
      <dgm:t>
        <a:bodyPr/>
        <a:lstStyle/>
        <a:p>
          <a:r>
            <a:rPr lang="en-US" sz="1800" dirty="0"/>
            <a:t>Team members</a:t>
          </a:r>
        </a:p>
      </dgm:t>
    </dgm:pt>
    <dgm:pt modelId="{6641D1A1-AB48-458C-840B-1D66DD168606}" type="parTrans" cxnId="{4CB1CF83-D278-4003-993A-6B2E76901DE5}">
      <dgm:prSet/>
      <dgm:spPr/>
      <dgm:t>
        <a:bodyPr/>
        <a:lstStyle/>
        <a:p>
          <a:endParaRPr lang="en-US"/>
        </a:p>
      </dgm:t>
    </dgm:pt>
    <dgm:pt modelId="{98C6C017-E9A7-4A54-A5D6-D419F69987B9}" type="sibTrans" cxnId="{4CB1CF83-D278-4003-993A-6B2E76901DE5}">
      <dgm:prSet/>
      <dgm:spPr/>
      <dgm:t>
        <a:bodyPr/>
        <a:lstStyle/>
        <a:p>
          <a:endParaRPr lang="en-US"/>
        </a:p>
      </dgm:t>
    </dgm:pt>
    <dgm:pt modelId="{D8D83C58-89B0-4F63-B6F9-845378FC45D8}">
      <dgm:prSet custT="1"/>
      <dgm:spPr/>
      <dgm:t>
        <a:bodyPr/>
        <a:lstStyle/>
        <a:p>
          <a:r>
            <a:rPr lang="en-US" sz="1600" dirty="0"/>
            <a:t>Select team members with those areas of expertise</a:t>
          </a:r>
          <a:endParaRPr lang="en-US" sz="1800" dirty="0"/>
        </a:p>
      </dgm:t>
    </dgm:pt>
    <dgm:pt modelId="{2F53BE42-C37B-4293-8C42-9627E24450FD}" type="parTrans" cxnId="{3EFEE38B-31DC-4B49-85AE-5CFEC2842905}">
      <dgm:prSet/>
      <dgm:spPr/>
      <dgm:t>
        <a:bodyPr/>
        <a:lstStyle/>
        <a:p>
          <a:endParaRPr lang="en-US"/>
        </a:p>
      </dgm:t>
    </dgm:pt>
    <dgm:pt modelId="{97B1A285-6350-4693-9269-A9B9AA0B2901}" type="sibTrans" cxnId="{3EFEE38B-31DC-4B49-85AE-5CFEC2842905}">
      <dgm:prSet/>
      <dgm:spPr/>
      <dgm:t>
        <a:bodyPr/>
        <a:lstStyle/>
        <a:p>
          <a:endParaRPr lang="en-US"/>
        </a:p>
      </dgm:t>
    </dgm:pt>
    <dgm:pt modelId="{2D088F28-4743-44E5-822F-E3EB09F45A4A}">
      <dgm:prSet custT="1"/>
      <dgm:spPr/>
      <dgm:t>
        <a:bodyPr/>
        <a:lstStyle/>
        <a:p>
          <a:r>
            <a:rPr lang="en-US" sz="1800" dirty="0"/>
            <a:t>Request</a:t>
          </a:r>
          <a:endParaRPr lang="en-US" sz="1500" dirty="0"/>
        </a:p>
      </dgm:t>
    </dgm:pt>
    <dgm:pt modelId="{714FF70A-CB5B-496C-B8CF-4537DBBD94AA}" type="parTrans" cxnId="{7AD92162-1641-4B03-B135-1ABDF3082A5F}">
      <dgm:prSet/>
      <dgm:spPr/>
      <dgm:t>
        <a:bodyPr/>
        <a:lstStyle/>
        <a:p>
          <a:endParaRPr lang="en-US"/>
        </a:p>
      </dgm:t>
    </dgm:pt>
    <dgm:pt modelId="{8C4F9D63-71C4-48E1-B068-E544E937E837}" type="sibTrans" cxnId="{7AD92162-1641-4B03-B135-1ABDF3082A5F}">
      <dgm:prSet/>
      <dgm:spPr/>
      <dgm:t>
        <a:bodyPr/>
        <a:lstStyle/>
        <a:p>
          <a:endParaRPr lang="en-US"/>
        </a:p>
      </dgm:t>
    </dgm:pt>
    <dgm:pt modelId="{88124CB2-227A-4957-8885-16416C78CFAB}">
      <dgm:prSet custT="1"/>
      <dgm:spPr/>
      <dgm:t>
        <a:bodyPr/>
        <a:lstStyle/>
        <a:p>
          <a:r>
            <a:rPr lang="en-US" sz="1600" dirty="0"/>
            <a:t>Request documents and meet with partner team members in those disciplines</a:t>
          </a:r>
        </a:p>
      </dgm:t>
    </dgm:pt>
    <dgm:pt modelId="{00863374-64D3-4512-8FC6-786D929E379C}" type="parTrans" cxnId="{BB6261B1-F026-4726-92BC-FEFF1DB0FF91}">
      <dgm:prSet/>
      <dgm:spPr/>
      <dgm:t>
        <a:bodyPr/>
        <a:lstStyle/>
        <a:p>
          <a:endParaRPr lang="en-US"/>
        </a:p>
      </dgm:t>
    </dgm:pt>
    <dgm:pt modelId="{B4C0489E-6301-40E9-BF22-8E7DAC29148F}" type="sibTrans" cxnId="{BB6261B1-F026-4726-92BC-FEFF1DB0FF91}">
      <dgm:prSet/>
      <dgm:spPr/>
      <dgm:t>
        <a:bodyPr/>
        <a:lstStyle/>
        <a:p>
          <a:endParaRPr lang="en-US"/>
        </a:p>
      </dgm:t>
    </dgm:pt>
    <dgm:pt modelId="{379C5265-E454-46CD-92B6-8BB4B746CA0F}">
      <dgm:prSet custT="1"/>
      <dgm:spPr/>
      <dgm:t>
        <a:bodyPr/>
        <a:lstStyle/>
        <a:p>
          <a:r>
            <a:rPr lang="en-US" sz="1800" dirty="0"/>
            <a:t>Get overvie</a:t>
          </a:r>
          <a:r>
            <a:rPr lang="en-US" sz="1500" dirty="0"/>
            <a:t>w</a:t>
          </a:r>
        </a:p>
      </dgm:t>
    </dgm:pt>
    <dgm:pt modelId="{E966FDA9-5A68-47D2-BF40-AF461C8B016C}" type="parTrans" cxnId="{98A2D8C3-5CF9-430F-93F9-1F7006F83E29}">
      <dgm:prSet/>
      <dgm:spPr/>
      <dgm:t>
        <a:bodyPr/>
        <a:lstStyle/>
        <a:p>
          <a:endParaRPr lang="en-US"/>
        </a:p>
      </dgm:t>
    </dgm:pt>
    <dgm:pt modelId="{9A11690E-D80A-4E08-88E3-59BE04826740}" type="sibTrans" cxnId="{98A2D8C3-5CF9-430F-93F9-1F7006F83E29}">
      <dgm:prSet/>
      <dgm:spPr/>
      <dgm:t>
        <a:bodyPr/>
        <a:lstStyle/>
        <a:p>
          <a:endParaRPr lang="en-US"/>
        </a:p>
      </dgm:t>
    </dgm:pt>
    <dgm:pt modelId="{0C496540-80F7-4B6E-AF95-069B1FECB633}">
      <dgm:prSet custT="1"/>
      <dgm:spPr/>
      <dgm:t>
        <a:bodyPr/>
        <a:lstStyle/>
        <a:p>
          <a:r>
            <a:rPr lang="en-US" sz="1600" dirty="0"/>
            <a:t>Get a confidential presentation to guide you to key documents</a:t>
          </a:r>
        </a:p>
      </dgm:t>
    </dgm:pt>
    <dgm:pt modelId="{F0ADB6AA-A588-4965-BA77-C7DDB3124B80}" type="parTrans" cxnId="{8D150D94-78AD-4D6B-96D4-57B40ACC2AA1}">
      <dgm:prSet/>
      <dgm:spPr/>
      <dgm:t>
        <a:bodyPr/>
        <a:lstStyle/>
        <a:p>
          <a:endParaRPr lang="en-US"/>
        </a:p>
      </dgm:t>
    </dgm:pt>
    <dgm:pt modelId="{5F09B6BD-F8F8-47FD-8821-5E9C3238025A}" type="sibTrans" cxnId="{8D150D94-78AD-4D6B-96D4-57B40ACC2AA1}">
      <dgm:prSet/>
      <dgm:spPr/>
      <dgm:t>
        <a:bodyPr/>
        <a:lstStyle/>
        <a:p>
          <a:endParaRPr lang="en-US"/>
        </a:p>
      </dgm:t>
    </dgm:pt>
    <dgm:pt modelId="{539E3D13-90EF-4BA0-AFE8-C28B41DB323C}">
      <dgm:prSet custT="1"/>
      <dgm:spPr/>
      <dgm:t>
        <a:bodyPr/>
        <a:lstStyle/>
        <a:p>
          <a:r>
            <a:rPr lang="en-US" sz="1800" dirty="0"/>
            <a:t>Reassess</a:t>
          </a:r>
          <a:endParaRPr lang="en-US" sz="2200" dirty="0"/>
        </a:p>
      </dgm:t>
    </dgm:pt>
    <dgm:pt modelId="{BFF15779-2DC9-4494-B381-02B9AEDAFD0E}" type="parTrans" cxnId="{F88BE2A9-2C0B-4D2F-B682-3A9E10C983B8}">
      <dgm:prSet/>
      <dgm:spPr/>
      <dgm:t>
        <a:bodyPr/>
        <a:lstStyle/>
        <a:p>
          <a:endParaRPr lang="en-US"/>
        </a:p>
      </dgm:t>
    </dgm:pt>
    <dgm:pt modelId="{54B93897-64A9-4019-A63B-869CF3F9D809}" type="sibTrans" cxnId="{F88BE2A9-2C0B-4D2F-B682-3A9E10C983B8}">
      <dgm:prSet/>
      <dgm:spPr/>
      <dgm:t>
        <a:bodyPr/>
        <a:lstStyle/>
        <a:p>
          <a:endParaRPr lang="en-US"/>
        </a:p>
      </dgm:t>
    </dgm:pt>
    <dgm:pt modelId="{5DABEE15-4EEB-43B7-BCD5-C75D582F7193}">
      <dgm:prSet custT="1"/>
      <dgm:spPr/>
      <dgm:t>
        <a:bodyPr/>
        <a:lstStyle/>
        <a:p>
          <a:r>
            <a:rPr lang="en-US" sz="1600" dirty="0"/>
            <a:t>Assess if continue diligence;  add team members</a:t>
          </a:r>
        </a:p>
      </dgm:t>
    </dgm:pt>
    <dgm:pt modelId="{DA66FE55-5F4E-4BD5-8C9F-A2B493466487}" type="parTrans" cxnId="{D1F41BC4-C739-4786-A472-58A81FE5F5C5}">
      <dgm:prSet/>
      <dgm:spPr/>
      <dgm:t>
        <a:bodyPr/>
        <a:lstStyle/>
        <a:p>
          <a:endParaRPr lang="en-US"/>
        </a:p>
      </dgm:t>
    </dgm:pt>
    <dgm:pt modelId="{EBD546C7-C6CA-4923-B8ED-549F05C277D4}" type="sibTrans" cxnId="{D1F41BC4-C739-4786-A472-58A81FE5F5C5}">
      <dgm:prSet/>
      <dgm:spPr/>
      <dgm:t>
        <a:bodyPr/>
        <a:lstStyle/>
        <a:p>
          <a:endParaRPr lang="en-US"/>
        </a:p>
      </dgm:t>
    </dgm:pt>
    <dgm:pt modelId="{B999B736-FC17-4E35-A099-AAE1721A0D9F}" type="pres">
      <dgm:prSet presAssocID="{0FB56194-7F22-4383-8256-22BA55975740}" presName="Name0" presStyleCnt="0">
        <dgm:presLayoutVars>
          <dgm:dir/>
          <dgm:animLvl val="lvl"/>
          <dgm:resizeHandles val="exact"/>
        </dgm:presLayoutVars>
      </dgm:prSet>
      <dgm:spPr/>
    </dgm:pt>
    <dgm:pt modelId="{04FB3732-0366-47C6-B57B-4485133ED87D}" type="pres">
      <dgm:prSet presAssocID="{829EB3DE-51FE-4C76-AB76-0EBF2E1A8B2F}" presName="composite" presStyleCnt="0"/>
      <dgm:spPr/>
    </dgm:pt>
    <dgm:pt modelId="{FD08219D-4FEB-4203-9DD7-A6A6D25256BA}" type="pres">
      <dgm:prSet presAssocID="{829EB3DE-51FE-4C76-AB76-0EBF2E1A8B2F}" presName="parTx" presStyleLbl="alignNode1" presStyleIdx="0" presStyleCnt="5">
        <dgm:presLayoutVars>
          <dgm:chMax val="0"/>
          <dgm:chPref val="0"/>
        </dgm:presLayoutVars>
      </dgm:prSet>
      <dgm:spPr/>
    </dgm:pt>
    <dgm:pt modelId="{9319D349-83E0-411B-A28E-1990D6532265}" type="pres">
      <dgm:prSet presAssocID="{829EB3DE-51FE-4C76-AB76-0EBF2E1A8B2F}" presName="desTx" presStyleLbl="alignAccFollowNode1" presStyleIdx="0" presStyleCnt="5">
        <dgm:presLayoutVars/>
      </dgm:prSet>
      <dgm:spPr/>
    </dgm:pt>
    <dgm:pt modelId="{BD4110CB-1BCE-4AF6-8E55-D27018193BD9}" type="pres">
      <dgm:prSet presAssocID="{5756D789-0F68-4970-A875-476C43655FC3}" presName="space" presStyleCnt="0"/>
      <dgm:spPr/>
    </dgm:pt>
    <dgm:pt modelId="{8FF4D993-4868-45EB-B0D2-2969F76E4C58}" type="pres">
      <dgm:prSet presAssocID="{0C7011CE-E9AD-4E79-A27D-3B443DC678C4}" presName="composite" presStyleCnt="0"/>
      <dgm:spPr/>
    </dgm:pt>
    <dgm:pt modelId="{B1E6258F-176D-4C62-8260-491975750E12}" type="pres">
      <dgm:prSet presAssocID="{0C7011CE-E9AD-4E79-A27D-3B443DC678C4}" presName="parTx" presStyleLbl="alignNode1" presStyleIdx="1" presStyleCnt="5">
        <dgm:presLayoutVars>
          <dgm:chMax val="0"/>
          <dgm:chPref val="0"/>
        </dgm:presLayoutVars>
      </dgm:prSet>
      <dgm:spPr/>
    </dgm:pt>
    <dgm:pt modelId="{C95A571C-E849-4B41-AAF4-1951BC5C9072}" type="pres">
      <dgm:prSet presAssocID="{0C7011CE-E9AD-4E79-A27D-3B443DC678C4}" presName="desTx" presStyleLbl="alignAccFollowNode1" presStyleIdx="1" presStyleCnt="5">
        <dgm:presLayoutVars/>
      </dgm:prSet>
      <dgm:spPr/>
    </dgm:pt>
    <dgm:pt modelId="{B3E0EB74-77BA-43F9-AA84-BEAAD3F3941A}" type="pres">
      <dgm:prSet presAssocID="{98C6C017-E9A7-4A54-A5D6-D419F69987B9}" presName="space" presStyleCnt="0"/>
      <dgm:spPr/>
    </dgm:pt>
    <dgm:pt modelId="{BCBDDD72-783A-4913-822D-70DD9F67884C}" type="pres">
      <dgm:prSet presAssocID="{2D088F28-4743-44E5-822F-E3EB09F45A4A}" presName="composite" presStyleCnt="0"/>
      <dgm:spPr/>
    </dgm:pt>
    <dgm:pt modelId="{C8079739-EA0B-4A85-A66B-89ADDFF9AD5A}" type="pres">
      <dgm:prSet presAssocID="{2D088F28-4743-44E5-822F-E3EB09F45A4A}" presName="parTx" presStyleLbl="alignNode1" presStyleIdx="2" presStyleCnt="5">
        <dgm:presLayoutVars>
          <dgm:chMax val="0"/>
          <dgm:chPref val="0"/>
        </dgm:presLayoutVars>
      </dgm:prSet>
      <dgm:spPr/>
    </dgm:pt>
    <dgm:pt modelId="{DB348B93-7022-4F62-B628-3CAEEF57FD68}" type="pres">
      <dgm:prSet presAssocID="{2D088F28-4743-44E5-822F-E3EB09F45A4A}" presName="desTx" presStyleLbl="alignAccFollowNode1" presStyleIdx="2" presStyleCnt="5">
        <dgm:presLayoutVars/>
      </dgm:prSet>
      <dgm:spPr/>
    </dgm:pt>
    <dgm:pt modelId="{56204E03-7DA0-4FE1-995E-2833F94B9A7C}" type="pres">
      <dgm:prSet presAssocID="{8C4F9D63-71C4-48E1-B068-E544E937E837}" presName="space" presStyleCnt="0"/>
      <dgm:spPr/>
    </dgm:pt>
    <dgm:pt modelId="{11E9C451-29B3-4FFB-BA73-B367312B30C7}" type="pres">
      <dgm:prSet presAssocID="{379C5265-E454-46CD-92B6-8BB4B746CA0F}" presName="composite" presStyleCnt="0"/>
      <dgm:spPr/>
    </dgm:pt>
    <dgm:pt modelId="{9FD072F6-1F39-408C-90F5-B6EE95E3DDC9}" type="pres">
      <dgm:prSet presAssocID="{379C5265-E454-46CD-92B6-8BB4B746CA0F}" presName="parTx" presStyleLbl="alignNode1" presStyleIdx="3" presStyleCnt="5">
        <dgm:presLayoutVars>
          <dgm:chMax val="0"/>
          <dgm:chPref val="0"/>
        </dgm:presLayoutVars>
      </dgm:prSet>
      <dgm:spPr/>
    </dgm:pt>
    <dgm:pt modelId="{BD6266DE-B8CB-4323-A2B4-3590A11023FC}" type="pres">
      <dgm:prSet presAssocID="{379C5265-E454-46CD-92B6-8BB4B746CA0F}" presName="desTx" presStyleLbl="alignAccFollowNode1" presStyleIdx="3" presStyleCnt="5">
        <dgm:presLayoutVars/>
      </dgm:prSet>
      <dgm:spPr/>
    </dgm:pt>
    <dgm:pt modelId="{396DD95C-24DB-4D8E-B244-7CBAEC5E7EE1}" type="pres">
      <dgm:prSet presAssocID="{9A11690E-D80A-4E08-88E3-59BE04826740}" presName="space" presStyleCnt="0"/>
      <dgm:spPr/>
    </dgm:pt>
    <dgm:pt modelId="{ECD6218F-13C2-4BE8-93C9-8AB2DCB50DD4}" type="pres">
      <dgm:prSet presAssocID="{539E3D13-90EF-4BA0-AFE8-C28B41DB323C}" presName="composite" presStyleCnt="0"/>
      <dgm:spPr/>
    </dgm:pt>
    <dgm:pt modelId="{B08EA643-2755-498C-81D0-8513B6C0F8CF}" type="pres">
      <dgm:prSet presAssocID="{539E3D13-90EF-4BA0-AFE8-C28B41DB323C}" presName="parTx" presStyleLbl="alignNode1" presStyleIdx="4" presStyleCnt="5">
        <dgm:presLayoutVars>
          <dgm:chMax val="0"/>
          <dgm:chPref val="0"/>
        </dgm:presLayoutVars>
      </dgm:prSet>
      <dgm:spPr/>
    </dgm:pt>
    <dgm:pt modelId="{AC69787C-5E67-4188-8375-217822CC9CB4}" type="pres">
      <dgm:prSet presAssocID="{539E3D13-90EF-4BA0-AFE8-C28B41DB323C}" presName="desTx" presStyleLbl="alignAccFollowNode1" presStyleIdx="4" presStyleCnt="5">
        <dgm:presLayoutVars/>
      </dgm:prSet>
      <dgm:spPr/>
    </dgm:pt>
  </dgm:ptLst>
  <dgm:cxnLst>
    <dgm:cxn modelId="{F110BC03-6E43-4D11-8FBE-791B28165530}" type="presOf" srcId="{C3A5F225-00A6-4C8D-B57E-2CB4E01B6D53}" destId="{9319D349-83E0-411B-A28E-1990D6532265}" srcOrd="0" destOrd="0" presId="urn:microsoft.com/office/officeart/2016/7/layout/ChevronBlockProcess"/>
    <dgm:cxn modelId="{B5E23606-FE55-4A61-A485-42CDBC3E1376}" type="presOf" srcId="{D8D83C58-89B0-4F63-B6F9-845378FC45D8}" destId="{C95A571C-E849-4B41-AAF4-1951BC5C9072}" srcOrd="0" destOrd="0" presId="urn:microsoft.com/office/officeart/2016/7/layout/ChevronBlockProcess"/>
    <dgm:cxn modelId="{7AD92162-1641-4B03-B135-1ABDF3082A5F}" srcId="{0FB56194-7F22-4383-8256-22BA55975740}" destId="{2D088F28-4743-44E5-822F-E3EB09F45A4A}" srcOrd="2" destOrd="0" parTransId="{714FF70A-CB5B-496C-B8CF-4537DBBD94AA}" sibTransId="{8C4F9D63-71C4-48E1-B068-E544E937E837}"/>
    <dgm:cxn modelId="{8F317F49-DDD1-44AD-9065-B2BBCBDE2795}" type="presOf" srcId="{379C5265-E454-46CD-92B6-8BB4B746CA0F}" destId="{9FD072F6-1F39-408C-90F5-B6EE95E3DDC9}" srcOrd="0" destOrd="0" presId="urn:microsoft.com/office/officeart/2016/7/layout/ChevronBlockProcess"/>
    <dgm:cxn modelId="{FB8EFF53-9427-4261-98A5-9851C047B393}" type="presOf" srcId="{5DABEE15-4EEB-43B7-BCD5-C75D582F7193}" destId="{AC69787C-5E67-4188-8375-217822CC9CB4}" srcOrd="0" destOrd="0" presId="urn:microsoft.com/office/officeart/2016/7/layout/ChevronBlockProcess"/>
    <dgm:cxn modelId="{5E376F7A-8DB2-442F-ACED-4ED46F4F5779}" type="presOf" srcId="{2D088F28-4743-44E5-822F-E3EB09F45A4A}" destId="{C8079739-EA0B-4A85-A66B-89ADDFF9AD5A}" srcOrd="0" destOrd="0" presId="urn:microsoft.com/office/officeart/2016/7/layout/ChevronBlockProcess"/>
    <dgm:cxn modelId="{4CB1CF83-D278-4003-993A-6B2E76901DE5}" srcId="{0FB56194-7F22-4383-8256-22BA55975740}" destId="{0C7011CE-E9AD-4E79-A27D-3B443DC678C4}" srcOrd="1" destOrd="0" parTransId="{6641D1A1-AB48-458C-840B-1D66DD168606}" sibTransId="{98C6C017-E9A7-4A54-A5D6-D419F69987B9}"/>
    <dgm:cxn modelId="{3EFEE38B-31DC-4B49-85AE-5CFEC2842905}" srcId="{0C7011CE-E9AD-4E79-A27D-3B443DC678C4}" destId="{D8D83C58-89B0-4F63-B6F9-845378FC45D8}" srcOrd="0" destOrd="0" parTransId="{2F53BE42-C37B-4293-8C42-9627E24450FD}" sibTransId="{97B1A285-6350-4693-9269-A9B9AA0B2901}"/>
    <dgm:cxn modelId="{E0D7D492-F19F-4D23-AC49-15F84CA7EB06}" type="presOf" srcId="{88124CB2-227A-4957-8885-16416C78CFAB}" destId="{DB348B93-7022-4F62-B628-3CAEEF57FD68}" srcOrd="0" destOrd="0" presId="urn:microsoft.com/office/officeart/2016/7/layout/ChevronBlockProcess"/>
    <dgm:cxn modelId="{9B1F0493-3683-40E7-A0DA-6529D3F4017A}" srcId="{829EB3DE-51FE-4C76-AB76-0EBF2E1A8B2F}" destId="{C3A5F225-00A6-4C8D-B57E-2CB4E01B6D53}" srcOrd="0" destOrd="0" parTransId="{37F2B6C7-6A17-4BDD-B9F9-B457B538D46B}" sibTransId="{C87A51FD-FDC1-4C7D-87D3-3B10094A072E}"/>
    <dgm:cxn modelId="{8D150D94-78AD-4D6B-96D4-57B40ACC2AA1}" srcId="{379C5265-E454-46CD-92B6-8BB4B746CA0F}" destId="{0C496540-80F7-4B6E-AF95-069B1FECB633}" srcOrd="0" destOrd="0" parTransId="{F0ADB6AA-A588-4965-BA77-C7DDB3124B80}" sibTransId="{5F09B6BD-F8F8-47FD-8821-5E9C3238025A}"/>
    <dgm:cxn modelId="{FB5BE094-64C8-45D5-AC3F-3FC6717E3CB3}" type="presOf" srcId="{829EB3DE-51FE-4C76-AB76-0EBF2E1A8B2F}" destId="{FD08219D-4FEB-4203-9DD7-A6A6D25256BA}" srcOrd="0" destOrd="0" presId="urn:microsoft.com/office/officeart/2016/7/layout/ChevronBlockProcess"/>
    <dgm:cxn modelId="{AF46479B-4BB4-4917-8EF4-A1D263F59A60}" type="presOf" srcId="{0FB56194-7F22-4383-8256-22BA55975740}" destId="{B999B736-FC17-4E35-A099-AAE1721A0D9F}" srcOrd="0" destOrd="0" presId="urn:microsoft.com/office/officeart/2016/7/layout/ChevronBlockProcess"/>
    <dgm:cxn modelId="{F88BE2A9-2C0B-4D2F-B682-3A9E10C983B8}" srcId="{0FB56194-7F22-4383-8256-22BA55975740}" destId="{539E3D13-90EF-4BA0-AFE8-C28B41DB323C}" srcOrd="4" destOrd="0" parTransId="{BFF15779-2DC9-4494-B381-02B9AEDAFD0E}" sibTransId="{54B93897-64A9-4019-A63B-869CF3F9D809}"/>
    <dgm:cxn modelId="{CB524DAA-5B34-42E8-85D0-86ED18298775}" type="presOf" srcId="{539E3D13-90EF-4BA0-AFE8-C28B41DB323C}" destId="{B08EA643-2755-498C-81D0-8513B6C0F8CF}" srcOrd="0" destOrd="0" presId="urn:microsoft.com/office/officeart/2016/7/layout/ChevronBlockProcess"/>
    <dgm:cxn modelId="{BB6261B1-F026-4726-92BC-FEFF1DB0FF91}" srcId="{2D088F28-4743-44E5-822F-E3EB09F45A4A}" destId="{88124CB2-227A-4957-8885-16416C78CFAB}" srcOrd="0" destOrd="0" parTransId="{00863374-64D3-4512-8FC6-786D929E379C}" sibTransId="{B4C0489E-6301-40E9-BF22-8E7DAC29148F}"/>
    <dgm:cxn modelId="{2BCA08C2-D04F-4D91-B6FC-E28BC2DB4A0C}" type="presOf" srcId="{0C7011CE-E9AD-4E79-A27D-3B443DC678C4}" destId="{B1E6258F-176D-4C62-8260-491975750E12}" srcOrd="0" destOrd="0" presId="urn:microsoft.com/office/officeart/2016/7/layout/ChevronBlockProcess"/>
    <dgm:cxn modelId="{98A2D8C3-5CF9-430F-93F9-1F7006F83E29}" srcId="{0FB56194-7F22-4383-8256-22BA55975740}" destId="{379C5265-E454-46CD-92B6-8BB4B746CA0F}" srcOrd="3" destOrd="0" parTransId="{E966FDA9-5A68-47D2-BF40-AF461C8B016C}" sibTransId="{9A11690E-D80A-4E08-88E3-59BE04826740}"/>
    <dgm:cxn modelId="{D1F41BC4-C739-4786-A472-58A81FE5F5C5}" srcId="{539E3D13-90EF-4BA0-AFE8-C28B41DB323C}" destId="{5DABEE15-4EEB-43B7-BCD5-C75D582F7193}" srcOrd="0" destOrd="0" parTransId="{DA66FE55-5F4E-4BD5-8C9F-A2B493466487}" sibTransId="{EBD546C7-C6CA-4923-B8ED-549F05C277D4}"/>
    <dgm:cxn modelId="{311B0AD2-CBF6-4919-A5F5-77FB933843CD}" srcId="{0FB56194-7F22-4383-8256-22BA55975740}" destId="{829EB3DE-51FE-4C76-AB76-0EBF2E1A8B2F}" srcOrd="0" destOrd="0" parTransId="{7E75186F-9363-49BA-B6B0-E3BEC1AE5661}" sibTransId="{5756D789-0F68-4970-A875-476C43655FC3}"/>
    <dgm:cxn modelId="{87918EEF-BB57-40F2-A9AF-6155BB54EA4A}" type="presOf" srcId="{0C496540-80F7-4B6E-AF95-069B1FECB633}" destId="{BD6266DE-B8CB-4323-A2B4-3590A11023FC}" srcOrd="0" destOrd="0" presId="urn:microsoft.com/office/officeart/2016/7/layout/ChevronBlockProcess"/>
    <dgm:cxn modelId="{C24CF94E-D244-493B-AE6D-9316C313B424}" type="presParOf" srcId="{B999B736-FC17-4E35-A099-AAE1721A0D9F}" destId="{04FB3732-0366-47C6-B57B-4485133ED87D}" srcOrd="0" destOrd="0" presId="urn:microsoft.com/office/officeart/2016/7/layout/ChevronBlockProcess"/>
    <dgm:cxn modelId="{DA81CB38-1263-46F2-B9C7-49D42A46888A}" type="presParOf" srcId="{04FB3732-0366-47C6-B57B-4485133ED87D}" destId="{FD08219D-4FEB-4203-9DD7-A6A6D25256BA}" srcOrd="0" destOrd="0" presId="urn:microsoft.com/office/officeart/2016/7/layout/ChevronBlockProcess"/>
    <dgm:cxn modelId="{49528CA3-4986-440A-B9EE-4EAAFEB81E70}" type="presParOf" srcId="{04FB3732-0366-47C6-B57B-4485133ED87D}" destId="{9319D349-83E0-411B-A28E-1990D6532265}" srcOrd="1" destOrd="0" presId="urn:microsoft.com/office/officeart/2016/7/layout/ChevronBlockProcess"/>
    <dgm:cxn modelId="{050597EE-B953-4718-83D8-4AD188BB2D8B}" type="presParOf" srcId="{B999B736-FC17-4E35-A099-AAE1721A0D9F}" destId="{BD4110CB-1BCE-4AF6-8E55-D27018193BD9}" srcOrd="1" destOrd="0" presId="urn:microsoft.com/office/officeart/2016/7/layout/ChevronBlockProcess"/>
    <dgm:cxn modelId="{D446376F-239C-4892-B786-45A3F2A0D303}" type="presParOf" srcId="{B999B736-FC17-4E35-A099-AAE1721A0D9F}" destId="{8FF4D993-4868-45EB-B0D2-2969F76E4C58}" srcOrd="2" destOrd="0" presId="urn:microsoft.com/office/officeart/2016/7/layout/ChevronBlockProcess"/>
    <dgm:cxn modelId="{B907F4B1-A8E7-4F16-88CC-F31AD2503A7A}" type="presParOf" srcId="{8FF4D993-4868-45EB-B0D2-2969F76E4C58}" destId="{B1E6258F-176D-4C62-8260-491975750E12}" srcOrd="0" destOrd="0" presId="urn:microsoft.com/office/officeart/2016/7/layout/ChevronBlockProcess"/>
    <dgm:cxn modelId="{29621603-97F0-4D17-BB51-8CB2ACA2DF90}" type="presParOf" srcId="{8FF4D993-4868-45EB-B0D2-2969F76E4C58}" destId="{C95A571C-E849-4B41-AAF4-1951BC5C9072}" srcOrd="1" destOrd="0" presId="urn:microsoft.com/office/officeart/2016/7/layout/ChevronBlockProcess"/>
    <dgm:cxn modelId="{B335CF10-5600-4D1C-8612-6A2C8EC2F731}" type="presParOf" srcId="{B999B736-FC17-4E35-A099-AAE1721A0D9F}" destId="{B3E0EB74-77BA-43F9-AA84-BEAAD3F3941A}" srcOrd="3" destOrd="0" presId="urn:microsoft.com/office/officeart/2016/7/layout/ChevronBlockProcess"/>
    <dgm:cxn modelId="{25037523-3914-4BCD-9FD2-EEAD2A9D7E53}" type="presParOf" srcId="{B999B736-FC17-4E35-A099-AAE1721A0D9F}" destId="{BCBDDD72-783A-4913-822D-70DD9F67884C}" srcOrd="4" destOrd="0" presId="urn:microsoft.com/office/officeart/2016/7/layout/ChevronBlockProcess"/>
    <dgm:cxn modelId="{553CFB38-F588-4CC1-A27A-5E87C2BB6C27}" type="presParOf" srcId="{BCBDDD72-783A-4913-822D-70DD9F67884C}" destId="{C8079739-EA0B-4A85-A66B-89ADDFF9AD5A}" srcOrd="0" destOrd="0" presId="urn:microsoft.com/office/officeart/2016/7/layout/ChevronBlockProcess"/>
    <dgm:cxn modelId="{92B1B718-DE7D-4803-95F8-8AD2D4475E5D}" type="presParOf" srcId="{BCBDDD72-783A-4913-822D-70DD9F67884C}" destId="{DB348B93-7022-4F62-B628-3CAEEF57FD68}" srcOrd="1" destOrd="0" presId="urn:microsoft.com/office/officeart/2016/7/layout/ChevronBlockProcess"/>
    <dgm:cxn modelId="{565813D3-4196-4527-8379-7B80BF03C42C}" type="presParOf" srcId="{B999B736-FC17-4E35-A099-AAE1721A0D9F}" destId="{56204E03-7DA0-4FE1-995E-2833F94B9A7C}" srcOrd="5" destOrd="0" presId="urn:microsoft.com/office/officeart/2016/7/layout/ChevronBlockProcess"/>
    <dgm:cxn modelId="{29BB71FA-1D55-4E47-8ADD-8FFC92BABD40}" type="presParOf" srcId="{B999B736-FC17-4E35-A099-AAE1721A0D9F}" destId="{11E9C451-29B3-4FFB-BA73-B367312B30C7}" srcOrd="6" destOrd="0" presId="urn:microsoft.com/office/officeart/2016/7/layout/ChevronBlockProcess"/>
    <dgm:cxn modelId="{57FC2031-0617-464D-9F37-A6824D672AAD}" type="presParOf" srcId="{11E9C451-29B3-4FFB-BA73-B367312B30C7}" destId="{9FD072F6-1F39-408C-90F5-B6EE95E3DDC9}" srcOrd="0" destOrd="0" presId="urn:microsoft.com/office/officeart/2016/7/layout/ChevronBlockProcess"/>
    <dgm:cxn modelId="{833718D8-C36C-4821-B719-4D1BDDE4DB00}" type="presParOf" srcId="{11E9C451-29B3-4FFB-BA73-B367312B30C7}" destId="{BD6266DE-B8CB-4323-A2B4-3590A11023FC}" srcOrd="1" destOrd="0" presId="urn:microsoft.com/office/officeart/2016/7/layout/ChevronBlockProcess"/>
    <dgm:cxn modelId="{49A60E09-58E2-4061-B935-5616D3C4A52A}" type="presParOf" srcId="{B999B736-FC17-4E35-A099-AAE1721A0D9F}" destId="{396DD95C-24DB-4D8E-B244-7CBAEC5E7EE1}" srcOrd="7" destOrd="0" presId="urn:microsoft.com/office/officeart/2016/7/layout/ChevronBlockProcess"/>
    <dgm:cxn modelId="{29A4264B-552B-48F5-84DC-AF3396D5698D}" type="presParOf" srcId="{B999B736-FC17-4E35-A099-AAE1721A0D9F}" destId="{ECD6218F-13C2-4BE8-93C9-8AB2DCB50DD4}" srcOrd="8" destOrd="0" presId="urn:microsoft.com/office/officeart/2016/7/layout/ChevronBlockProcess"/>
    <dgm:cxn modelId="{380FCB43-69AE-427E-85E0-21FF845608A1}" type="presParOf" srcId="{ECD6218F-13C2-4BE8-93C9-8AB2DCB50DD4}" destId="{B08EA643-2755-498C-81D0-8513B6C0F8CF}" srcOrd="0" destOrd="0" presId="urn:microsoft.com/office/officeart/2016/7/layout/ChevronBlockProcess"/>
    <dgm:cxn modelId="{16F0E63C-FF60-4C3B-BB1F-23D1CB4E55B3}" type="presParOf" srcId="{ECD6218F-13C2-4BE8-93C9-8AB2DCB50DD4}" destId="{AC69787C-5E67-4188-8375-217822CC9CB4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EEEF8D1-D72D-4854-949E-70DD1BA182A2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7EE263-4CD1-4517-A57F-58746331825E}">
      <dgm:prSet phldrT="[Text]"/>
      <dgm:spPr/>
      <dgm:t>
        <a:bodyPr/>
        <a:lstStyle/>
        <a:p>
          <a:r>
            <a:rPr lang="en-US" dirty="0"/>
            <a:t>Options</a:t>
          </a:r>
        </a:p>
      </dgm:t>
    </dgm:pt>
    <dgm:pt modelId="{0B0C32F4-04ED-48C6-8A10-0F006A5202CB}" type="parTrans" cxnId="{72380361-C996-434A-A38B-52512239E7AB}">
      <dgm:prSet/>
      <dgm:spPr/>
      <dgm:t>
        <a:bodyPr/>
        <a:lstStyle/>
        <a:p>
          <a:endParaRPr lang="en-US"/>
        </a:p>
      </dgm:t>
    </dgm:pt>
    <dgm:pt modelId="{EF3DD1CF-D21C-41E0-98C4-209FA07C3930}" type="sibTrans" cxnId="{72380361-C996-434A-A38B-52512239E7AB}">
      <dgm:prSet/>
      <dgm:spPr/>
      <dgm:t>
        <a:bodyPr/>
        <a:lstStyle/>
        <a:p>
          <a:endParaRPr lang="en-US"/>
        </a:p>
      </dgm:t>
    </dgm:pt>
    <dgm:pt modelId="{0841214B-7BEA-48DA-9EB3-48FE4E02F724}">
      <dgm:prSet phldrT="[Text]"/>
      <dgm:spPr/>
      <dgm:t>
        <a:bodyPr/>
        <a:lstStyle/>
        <a:p>
          <a:r>
            <a:rPr lang="en-US" dirty="0"/>
            <a:t>Experience of those who will do work</a:t>
          </a:r>
        </a:p>
      </dgm:t>
    </dgm:pt>
    <dgm:pt modelId="{C357C256-DEBE-4F06-AFA2-E7A142A7F1EF}" type="parTrans" cxnId="{FEAA2E15-8A98-4575-B35A-EFFFB153D4A6}">
      <dgm:prSet/>
      <dgm:spPr/>
      <dgm:t>
        <a:bodyPr/>
        <a:lstStyle/>
        <a:p>
          <a:endParaRPr lang="en-US"/>
        </a:p>
      </dgm:t>
    </dgm:pt>
    <dgm:pt modelId="{0FB9FF8E-81B2-409E-9B9D-404DD862BEB9}" type="sibTrans" cxnId="{FEAA2E15-8A98-4575-B35A-EFFFB153D4A6}">
      <dgm:prSet/>
      <dgm:spPr/>
      <dgm:t>
        <a:bodyPr/>
        <a:lstStyle/>
        <a:p>
          <a:endParaRPr lang="en-US"/>
        </a:p>
      </dgm:t>
    </dgm:pt>
    <dgm:pt modelId="{14A4C3F8-57CE-4477-81FD-63DCEBC0376A}">
      <dgm:prSet phldrT="[Text]"/>
      <dgm:spPr/>
      <dgm:t>
        <a:bodyPr/>
        <a:lstStyle/>
        <a:p>
          <a:r>
            <a:rPr lang="en-US" dirty="0"/>
            <a:t>Financial strength</a:t>
          </a:r>
        </a:p>
      </dgm:t>
    </dgm:pt>
    <dgm:pt modelId="{36ADB0B4-79CD-4ED0-A8D8-9819B8EAE17E}" type="parTrans" cxnId="{33DAE109-4C4A-4428-B2DC-C906F01DEFBF}">
      <dgm:prSet/>
      <dgm:spPr/>
      <dgm:t>
        <a:bodyPr/>
        <a:lstStyle/>
        <a:p>
          <a:endParaRPr lang="en-US"/>
        </a:p>
      </dgm:t>
    </dgm:pt>
    <dgm:pt modelId="{0943D381-1DFC-4A46-A714-C41D45855A4B}" type="sibTrans" cxnId="{33DAE109-4C4A-4428-B2DC-C906F01DEFBF}">
      <dgm:prSet/>
      <dgm:spPr/>
      <dgm:t>
        <a:bodyPr/>
        <a:lstStyle/>
        <a:p>
          <a:endParaRPr lang="en-US"/>
        </a:p>
      </dgm:t>
    </dgm:pt>
    <dgm:pt modelId="{B2502E0C-8FDE-4C71-A239-0FDF8A11BFB7}">
      <dgm:prSet phldrT="[Text]"/>
      <dgm:spPr/>
      <dgm:t>
        <a:bodyPr/>
        <a:lstStyle/>
        <a:p>
          <a:r>
            <a:rPr lang="en-US" dirty="0"/>
            <a:t>Co. Acquisition</a:t>
          </a:r>
        </a:p>
      </dgm:t>
    </dgm:pt>
    <dgm:pt modelId="{DF5ABA4E-485F-424D-8B88-43D8B24536D4}" type="parTrans" cxnId="{69A516B7-0352-4236-9849-7BAA93627928}">
      <dgm:prSet/>
      <dgm:spPr/>
      <dgm:t>
        <a:bodyPr/>
        <a:lstStyle/>
        <a:p>
          <a:endParaRPr lang="en-US"/>
        </a:p>
      </dgm:t>
    </dgm:pt>
    <dgm:pt modelId="{C1591B9A-0801-4CE1-B852-E99EECA8E97D}" type="sibTrans" cxnId="{69A516B7-0352-4236-9849-7BAA93627928}">
      <dgm:prSet/>
      <dgm:spPr/>
      <dgm:t>
        <a:bodyPr/>
        <a:lstStyle/>
        <a:p>
          <a:endParaRPr lang="en-US"/>
        </a:p>
      </dgm:t>
    </dgm:pt>
    <dgm:pt modelId="{B636B1AA-DFC3-45E3-9206-84C9C7918FE8}">
      <dgm:prSet phldrT="[Text]"/>
      <dgm:spPr/>
      <dgm:t>
        <a:bodyPr/>
        <a:lstStyle/>
        <a:p>
          <a:r>
            <a:rPr lang="en-US" dirty="0"/>
            <a:t>Financials</a:t>
          </a:r>
        </a:p>
      </dgm:t>
    </dgm:pt>
    <dgm:pt modelId="{2AF5FF0F-7561-464A-884D-F318B3FF20A7}" type="parTrans" cxnId="{FD8B0AEC-CD85-482F-A763-84C8D3E4F1E1}">
      <dgm:prSet/>
      <dgm:spPr/>
      <dgm:t>
        <a:bodyPr/>
        <a:lstStyle/>
        <a:p>
          <a:endParaRPr lang="en-US"/>
        </a:p>
      </dgm:t>
    </dgm:pt>
    <dgm:pt modelId="{E1922515-C149-47DF-B09A-CA526574BC17}" type="sibTrans" cxnId="{FD8B0AEC-CD85-482F-A763-84C8D3E4F1E1}">
      <dgm:prSet/>
      <dgm:spPr/>
      <dgm:t>
        <a:bodyPr/>
        <a:lstStyle/>
        <a:p>
          <a:endParaRPr lang="en-US"/>
        </a:p>
      </dgm:t>
    </dgm:pt>
    <dgm:pt modelId="{D0E6DA8A-FDB9-4474-B9D1-033535E94BEF}">
      <dgm:prSet phldrT="[Text]"/>
      <dgm:spPr/>
      <dgm:t>
        <a:bodyPr/>
        <a:lstStyle/>
        <a:p>
          <a:r>
            <a:rPr lang="en-US" dirty="0"/>
            <a:t>Legal liability and contracts</a:t>
          </a:r>
        </a:p>
      </dgm:t>
    </dgm:pt>
    <dgm:pt modelId="{F57F0A1E-3768-491C-9C62-B555B9D1C277}" type="parTrans" cxnId="{F03D0A9C-0396-400E-BA01-EAA6C43BEC81}">
      <dgm:prSet/>
      <dgm:spPr/>
      <dgm:t>
        <a:bodyPr/>
        <a:lstStyle/>
        <a:p>
          <a:endParaRPr lang="en-US"/>
        </a:p>
      </dgm:t>
    </dgm:pt>
    <dgm:pt modelId="{FDDC9B74-DBFA-443A-95C3-EFBBB2D28E28}" type="sibTrans" cxnId="{F03D0A9C-0396-400E-BA01-EAA6C43BEC81}">
      <dgm:prSet/>
      <dgm:spPr/>
      <dgm:t>
        <a:bodyPr/>
        <a:lstStyle/>
        <a:p>
          <a:endParaRPr lang="en-US"/>
        </a:p>
      </dgm:t>
    </dgm:pt>
    <dgm:pt modelId="{0980E216-93C5-4C74-BF2F-38B7F918DBB4}">
      <dgm:prSet/>
      <dgm:spPr/>
      <dgm:t>
        <a:bodyPr/>
        <a:lstStyle/>
        <a:p>
          <a:r>
            <a:rPr lang="en-US" dirty="0"/>
            <a:t>What to supplement</a:t>
          </a:r>
        </a:p>
      </dgm:t>
    </dgm:pt>
    <dgm:pt modelId="{1D3148FE-25F0-4627-99C9-6465667AEDE2}" type="parTrans" cxnId="{9D70101D-32EE-40E6-A0EA-E0FD5A3CDEF7}">
      <dgm:prSet/>
      <dgm:spPr/>
      <dgm:t>
        <a:bodyPr/>
        <a:lstStyle/>
        <a:p>
          <a:endParaRPr lang="en-US"/>
        </a:p>
      </dgm:t>
    </dgm:pt>
    <dgm:pt modelId="{661CB6D7-890C-484D-8EEF-AD131796AAAC}" type="sibTrans" cxnId="{9D70101D-32EE-40E6-A0EA-E0FD5A3CDEF7}">
      <dgm:prSet/>
      <dgm:spPr/>
      <dgm:t>
        <a:bodyPr/>
        <a:lstStyle/>
        <a:p>
          <a:endParaRPr lang="en-US"/>
        </a:p>
      </dgm:t>
    </dgm:pt>
    <dgm:pt modelId="{1F19FC7E-F125-405F-95A5-4F089BD70DED}">
      <dgm:prSet/>
      <dgm:spPr/>
      <dgm:t>
        <a:bodyPr/>
        <a:lstStyle/>
        <a:p>
          <a:r>
            <a:rPr lang="en-US" dirty="0"/>
            <a:t>Integration</a:t>
          </a:r>
        </a:p>
      </dgm:t>
    </dgm:pt>
    <dgm:pt modelId="{E0E86102-7B90-4FD7-AE2E-1BC59CA1D294}" type="parTrans" cxnId="{50B48C19-4EFE-4778-A8D6-F04FB8999F9D}">
      <dgm:prSet/>
      <dgm:spPr/>
      <dgm:t>
        <a:bodyPr/>
        <a:lstStyle/>
        <a:p>
          <a:endParaRPr lang="en-US"/>
        </a:p>
      </dgm:t>
    </dgm:pt>
    <dgm:pt modelId="{F3575152-17D6-4679-BF1F-C3C545668450}" type="sibTrans" cxnId="{50B48C19-4EFE-4778-A8D6-F04FB8999F9D}">
      <dgm:prSet/>
      <dgm:spPr/>
      <dgm:t>
        <a:bodyPr/>
        <a:lstStyle/>
        <a:p>
          <a:endParaRPr lang="en-US"/>
        </a:p>
      </dgm:t>
    </dgm:pt>
    <dgm:pt modelId="{6AB23DC9-8F70-4F5C-B2A5-3FD87B05DC92}">
      <dgm:prSet/>
      <dgm:spPr/>
      <dgm:t>
        <a:bodyPr/>
        <a:lstStyle/>
        <a:p>
          <a:r>
            <a:rPr lang="en-US" dirty="0"/>
            <a:t>People</a:t>
          </a:r>
        </a:p>
      </dgm:t>
    </dgm:pt>
    <dgm:pt modelId="{2F127FDE-B849-4BFB-9CAD-79C9FB875C19}" type="parTrans" cxnId="{0A1D844D-DD4D-4FDB-891E-7DFA6FC09E89}">
      <dgm:prSet/>
      <dgm:spPr/>
      <dgm:t>
        <a:bodyPr/>
        <a:lstStyle/>
        <a:p>
          <a:endParaRPr lang="en-US"/>
        </a:p>
      </dgm:t>
    </dgm:pt>
    <dgm:pt modelId="{7E86997F-1C36-499B-BA08-99DB22D3A850}" type="sibTrans" cxnId="{0A1D844D-DD4D-4FDB-891E-7DFA6FC09E89}">
      <dgm:prSet/>
      <dgm:spPr/>
      <dgm:t>
        <a:bodyPr/>
        <a:lstStyle/>
        <a:p>
          <a:endParaRPr lang="en-US"/>
        </a:p>
      </dgm:t>
    </dgm:pt>
    <dgm:pt modelId="{D8546029-D43B-46B9-B416-34E2D4C08CAC}">
      <dgm:prSet/>
      <dgm:spPr/>
      <dgm:t>
        <a:bodyPr/>
        <a:lstStyle/>
        <a:p>
          <a:r>
            <a:rPr lang="en-US" dirty="0"/>
            <a:t>Territorial Split</a:t>
          </a:r>
        </a:p>
      </dgm:t>
    </dgm:pt>
    <dgm:pt modelId="{7685BBF8-CEA2-4452-9B1E-BD46B816BC7F}" type="parTrans" cxnId="{75DEA410-E95C-4654-ADE3-BE0F4B5DED12}">
      <dgm:prSet/>
      <dgm:spPr/>
      <dgm:t>
        <a:bodyPr/>
        <a:lstStyle/>
        <a:p>
          <a:endParaRPr lang="en-US"/>
        </a:p>
      </dgm:t>
    </dgm:pt>
    <dgm:pt modelId="{2E16771E-020E-45BC-B5C5-0179D91A218E}" type="sibTrans" cxnId="{75DEA410-E95C-4654-ADE3-BE0F4B5DED12}">
      <dgm:prSet/>
      <dgm:spPr/>
      <dgm:t>
        <a:bodyPr/>
        <a:lstStyle/>
        <a:p>
          <a:endParaRPr lang="en-US"/>
        </a:p>
      </dgm:t>
    </dgm:pt>
    <dgm:pt modelId="{15BA2F91-CF39-40B4-A976-5BB8C70164FE}">
      <dgm:prSet/>
      <dgm:spPr/>
      <dgm:t>
        <a:bodyPr/>
        <a:lstStyle/>
        <a:p>
          <a:r>
            <a:rPr lang="en-US" dirty="0"/>
            <a:t>Study design to enable decision</a:t>
          </a:r>
        </a:p>
      </dgm:t>
    </dgm:pt>
    <dgm:pt modelId="{0C9F51C6-CFCC-464B-AA24-5BE72B6E7C1A}" type="parTrans" cxnId="{B8ADAF11-97C2-4752-8ED2-0AD8B9D1D841}">
      <dgm:prSet/>
      <dgm:spPr/>
      <dgm:t>
        <a:bodyPr/>
        <a:lstStyle/>
        <a:p>
          <a:endParaRPr lang="en-US"/>
        </a:p>
      </dgm:t>
    </dgm:pt>
    <dgm:pt modelId="{EC0A7EE8-0058-43F1-BC33-5F64D8257DB8}" type="sibTrans" cxnId="{B8ADAF11-97C2-4752-8ED2-0AD8B9D1D841}">
      <dgm:prSet/>
      <dgm:spPr/>
      <dgm:t>
        <a:bodyPr/>
        <a:lstStyle/>
        <a:p>
          <a:endParaRPr lang="en-US"/>
        </a:p>
      </dgm:t>
    </dgm:pt>
    <dgm:pt modelId="{045E21BA-3151-41CD-9DEC-B22A1F4EAE89}">
      <dgm:prSet/>
      <dgm:spPr/>
      <dgm:t>
        <a:bodyPr/>
        <a:lstStyle/>
        <a:p>
          <a:r>
            <a:rPr lang="en-US" dirty="0"/>
            <a:t>Differences in Tx paradigms</a:t>
          </a:r>
        </a:p>
      </dgm:t>
    </dgm:pt>
    <dgm:pt modelId="{9541A82E-7CD4-4F42-A6A9-59FBFD841BE8}" type="parTrans" cxnId="{3E0E641A-B3F3-4DBA-80E9-295E848CD134}">
      <dgm:prSet/>
      <dgm:spPr/>
      <dgm:t>
        <a:bodyPr/>
        <a:lstStyle/>
        <a:p>
          <a:endParaRPr lang="en-US"/>
        </a:p>
      </dgm:t>
    </dgm:pt>
    <dgm:pt modelId="{EBDD3B11-777E-4F43-9D09-B2CB048E319E}" type="sibTrans" cxnId="{3E0E641A-B3F3-4DBA-80E9-295E848CD134}">
      <dgm:prSet/>
      <dgm:spPr/>
      <dgm:t>
        <a:bodyPr/>
        <a:lstStyle/>
        <a:p>
          <a:endParaRPr lang="en-US"/>
        </a:p>
      </dgm:t>
    </dgm:pt>
    <dgm:pt modelId="{1E362B7F-BD8A-4196-B587-0B39E14CBF3C}">
      <dgm:prSet/>
      <dgm:spPr/>
      <dgm:t>
        <a:bodyPr/>
        <a:lstStyle/>
        <a:p>
          <a:r>
            <a:rPr lang="en-US" dirty="0"/>
            <a:t>Differences in clinical designs</a:t>
          </a:r>
        </a:p>
      </dgm:t>
    </dgm:pt>
    <dgm:pt modelId="{C0348C48-71F0-49AA-8DBF-1CD340F91F56}" type="parTrans" cxnId="{3EB7797C-A660-496F-A88E-5F51AF550322}">
      <dgm:prSet/>
      <dgm:spPr/>
      <dgm:t>
        <a:bodyPr/>
        <a:lstStyle/>
        <a:p>
          <a:endParaRPr lang="en-US"/>
        </a:p>
      </dgm:t>
    </dgm:pt>
    <dgm:pt modelId="{545E521C-8B9F-48FC-98B6-5A9248D1B789}" type="sibTrans" cxnId="{3EB7797C-A660-496F-A88E-5F51AF550322}">
      <dgm:prSet/>
      <dgm:spPr/>
      <dgm:t>
        <a:bodyPr/>
        <a:lstStyle/>
        <a:p>
          <a:endParaRPr lang="en-US"/>
        </a:p>
      </dgm:t>
    </dgm:pt>
    <dgm:pt modelId="{ACBBED44-FA7C-4D1E-93F8-69AB080A45BA}">
      <dgm:prSet/>
      <dgm:spPr/>
      <dgm:t>
        <a:bodyPr/>
        <a:lstStyle/>
        <a:p>
          <a:r>
            <a:rPr lang="en-US" dirty="0"/>
            <a:t>Data  and AE sharing obligations</a:t>
          </a:r>
        </a:p>
      </dgm:t>
    </dgm:pt>
    <dgm:pt modelId="{61133B7C-28AC-4C52-A2C2-4DFB9986641A}" type="parTrans" cxnId="{AF618371-A49D-4FC0-BD20-14B5086F5840}">
      <dgm:prSet/>
      <dgm:spPr/>
      <dgm:t>
        <a:bodyPr/>
        <a:lstStyle/>
        <a:p>
          <a:endParaRPr lang="en-US"/>
        </a:p>
      </dgm:t>
    </dgm:pt>
    <dgm:pt modelId="{F894C388-E399-489F-BB22-B8FADA96FC9B}" type="sibTrans" cxnId="{AF618371-A49D-4FC0-BD20-14B5086F5840}">
      <dgm:prSet/>
      <dgm:spPr/>
      <dgm:t>
        <a:bodyPr/>
        <a:lstStyle/>
        <a:p>
          <a:endParaRPr lang="en-US"/>
        </a:p>
      </dgm:t>
    </dgm:pt>
    <dgm:pt modelId="{D95CEB2E-1063-458A-8C8D-24AE8874D698}">
      <dgm:prSet/>
      <dgm:spPr/>
      <dgm:t>
        <a:bodyPr/>
        <a:lstStyle/>
        <a:p>
          <a:r>
            <a:rPr lang="en-US" dirty="0"/>
            <a:t>Decision making</a:t>
          </a:r>
        </a:p>
      </dgm:t>
    </dgm:pt>
    <dgm:pt modelId="{95FB59FD-91F1-440F-B3B7-0DA951DB6DD0}" type="parTrans" cxnId="{007EDE3C-BB26-4E54-8F80-3C434FF2C021}">
      <dgm:prSet/>
      <dgm:spPr/>
      <dgm:t>
        <a:bodyPr/>
        <a:lstStyle/>
        <a:p>
          <a:endParaRPr lang="en-US"/>
        </a:p>
      </dgm:t>
    </dgm:pt>
    <dgm:pt modelId="{94286635-CE0A-4DD9-889F-88EE5D81F348}" type="sibTrans" cxnId="{007EDE3C-BB26-4E54-8F80-3C434FF2C021}">
      <dgm:prSet/>
      <dgm:spPr/>
      <dgm:t>
        <a:bodyPr/>
        <a:lstStyle/>
        <a:p>
          <a:endParaRPr lang="en-US"/>
        </a:p>
      </dgm:t>
    </dgm:pt>
    <dgm:pt modelId="{48DD7257-40BD-4270-9E43-FA76C26EF403}" type="pres">
      <dgm:prSet presAssocID="{1EEEF8D1-D72D-4854-949E-70DD1BA182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EA2D-4A1C-4227-873F-08947D0007ED}" type="pres">
      <dgm:prSet presAssocID="{8D7EE263-4CD1-4517-A57F-58746331825E}" presName="root" presStyleCnt="0"/>
      <dgm:spPr/>
    </dgm:pt>
    <dgm:pt modelId="{1C6095F1-43F4-4162-B8A3-79227C881D64}" type="pres">
      <dgm:prSet presAssocID="{8D7EE263-4CD1-4517-A57F-58746331825E}" presName="rootComposite" presStyleCnt="0"/>
      <dgm:spPr/>
    </dgm:pt>
    <dgm:pt modelId="{2CCAC7CA-12B6-4D86-824A-416105F2A92D}" type="pres">
      <dgm:prSet presAssocID="{8D7EE263-4CD1-4517-A57F-58746331825E}" presName="rootText" presStyleLbl="node1" presStyleIdx="0" presStyleCnt="3"/>
      <dgm:spPr/>
    </dgm:pt>
    <dgm:pt modelId="{DA74E205-2868-4B7E-BED1-87F581A3BF2B}" type="pres">
      <dgm:prSet presAssocID="{8D7EE263-4CD1-4517-A57F-58746331825E}" presName="rootConnector" presStyleLbl="node1" presStyleIdx="0" presStyleCnt="3"/>
      <dgm:spPr/>
    </dgm:pt>
    <dgm:pt modelId="{D828F849-BB0D-4EA7-9C1D-CF124B2AA755}" type="pres">
      <dgm:prSet presAssocID="{8D7EE263-4CD1-4517-A57F-58746331825E}" presName="childShape" presStyleCnt="0"/>
      <dgm:spPr/>
    </dgm:pt>
    <dgm:pt modelId="{0DC8B50D-CC18-4B21-9D32-819C1AAAB52D}" type="pres">
      <dgm:prSet presAssocID="{0C9F51C6-CFCC-464B-AA24-5BE72B6E7C1A}" presName="Name13" presStyleLbl="parChTrans1D2" presStyleIdx="0" presStyleCnt="12"/>
      <dgm:spPr/>
    </dgm:pt>
    <dgm:pt modelId="{8DA3A422-782A-4E71-9367-FF586FE2C0E6}" type="pres">
      <dgm:prSet presAssocID="{15BA2F91-CF39-40B4-A976-5BB8C70164FE}" presName="childText" presStyleLbl="bgAcc1" presStyleIdx="0" presStyleCnt="12">
        <dgm:presLayoutVars>
          <dgm:bulletEnabled val="1"/>
        </dgm:presLayoutVars>
      </dgm:prSet>
      <dgm:spPr/>
    </dgm:pt>
    <dgm:pt modelId="{17ADF5DA-D6DC-42EC-AC47-B41E27BA80B0}" type="pres">
      <dgm:prSet presAssocID="{C357C256-DEBE-4F06-AFA2-E7A142A7F1EF}" presName="Name13" presStyleLbl="parChTrans1D2" presStyleIdx="1" presStyleCnt="12"/>
      <dgm:spPr/>
    </dgm:pt>
    <dgm:pt modelId="{7870532B-11B4-46EE-8929-D73AAA3313BF}" type="pres">
      <dgm:prSet presAssocID="{0841214B-7BEA-48DA-9EB3-48FE4E02F724}" presName="childText" presStyleLbl="bgAcc1" presStyleIdx="1" presStyleCnt="12">
        <dgm:presLayoutVars>
          <dgm:bulletEnabled val="1"/>
        </dgm:presLayoutVars>
      </dgm:prSet>
      <dgm:spPr/>
    </dgm:pt>
    <dgm:pt modelId="{495F65B8-7BAD-472C-9A69-51CA04458405}" type="pres">
      <dgm:prSet presAssocID="{36ADB0B4-79CD-4ED0-A8D8-9819B8EAE17E}" presName="Name13" presStyleLbl="parChTrans1D2" presStyleIdx="2" presStyleCnt="12"/>
      <dgm:spPr/>
    </dgm:pt>
    <dgm:pt modelId="{885A5174-5114-40FA-A95E-FE15EE5D9C86}" type="pres">
      <dgm:prSet presAssocID="{14A4C3F8-57CE-4477-81FD-63DCEBC0376A}" presName="childText" presStyleLbl="bgAcc1" presStyleIdx="2" presStyleCnt="12">
        <dgm:presLayoutVars>
          <dgm:bulletEnabled val="1"/>
        </dgm:presLayoutVars>
      </dgm:prSet>
      <dgm:spPr/>
    </dgm:pt>
    <dgm:pt modelId="{D90C5FAF-871C-4155-A85C-3BD3D5DD9EDA}" type="pres">
      <dgm:prSet presAssocID="{1D3148FE-25F0-4627-99C9-6465667AEDE2}" presName="Name13" presStyleLbl="parChTrans1D2" presStyleIdx="3" presStyleCnt="12"/>
      <dgm:spPr/>
    </dgm:pt>
    <dgm:pt modelId="{86F81F43-30FA-4CEA-A9EB-4D0116DFA533}" type="pres">
      <dgm:prSet presAssocID="{0980E216-93C5-4C74-BF2F-38B7F918DBB4}" presName="childText" presStyleLbl="bgAcc1" presStyleIdx="3" presStyleCnt="12">
        <dgm:presLayoutVars>
          <dgm:bulletEnabled val="1"/>
        </dgm:presLayoutVars>
      </dgm:prSet>
      <dgm:spPr/>
    </dgm:pt>
    <dgm:pt modelId="{6724CA4A-23D4-439C-A3CC-A6B4CB9636C2}" type="pres">
      <dgm:prSet presAssocID="{D8546029-D43B-46B9-B416-34E2D4C08CAC}" presName="root" presStyleCnt="0"/>
      <dgm:spPr/>
    </dgm:pt>
    <dgm:pt modelId="{251433C1-1934-465B-AC51-E792CC19924E}" type="pres">
      <dgm:prSet presAssocID="{D8546029-D43B-46B9-B416-34E2D4C08CAC}" presName="rootComposite" presStyleCnt="0"/>
      <dgm:spPr/>
    </dgm:pt>
    <dgm:pt modelId="{E4C42AFC-F130-4C9C-9422-EC69939968E3}" type="pres">
      <dgm:prSet presAssocID="{D8546029-D43B-46B9-B416-34E2D4C08CAC}" presName="rootText" presStyleLbl="node1" presStyleIdx="1" presStyleCnt="3"/>
      <dgm:spPr/>
    </dgm:pt>
    <dgm:pt modelId="{470AE745-DD23-4869-AB13-1962BED565E8}" type="pres">
      <dgm:prSet presAssocID="{D8546029-D43B-46B9-B416-34E2D4C08CAC}" presName="rootConnector" presStyleLbl="node1" presStyleIdx="1" presStyleCnt="3"/>
      <dgm:spPr/>
    </dgm:pt>
    <dgm:pt modelId="{7AF7CBD2-C590-453D-8481-4E441C097BB2}" type="pres">
      <dgm:prSet presAssocID="{D8546029-D43B-46B9-B416-34E2D4C08CAC}" presName="childShape" presStyleCnt="0"/>
      <dgm:spPr/>
    </dgm:pt>
    <dgm:pt modelId="{8BFBE448-C6D2-41E2-B43E-4766AF7561CB}" type="pres">
      <dgm:prSet presAssocID="{9541A82E-7CD4-4F42-A6A9-59FBFD841BE8}" presName="Name13" presStyleLbl="parChTrans1D2" presStyleIdx="4" presStyleCnt="12"/>
      <dgm:spPr/>
    </dgm:pt>
    <dgm:pt modelId="{CDD670F7-AED8-436A-BF20-E6A461843BA5}" type="pres">
      <dgm:prSet presAssocID="{045E21BA-3151-41CD-9DEC-B22A1F4EAE89}" presName="childText" presStyleLbl="bgAcc1" presStyleIdx="4" presStyleCnt="12">
        <dgm:presLayoutVars>
          <dgm:bulletEnabled val="1"/>
        </dgm:presLayoutVars>
      </dgm:prSet>
      <dgm:spPr/>
    </dgm:pt>
    <dgm:pt modelId="{DC0657DF-3BAD-4314-8EB4-A37E0A5051BD}" type="pres">
      <dgm:prSet presAssocID="{C0348C48-71F0-49AA-8DBF-1CD340F91F56}" presName="Name13" presStyleLbl="parChTrans1D2" presStyleIdx="5" presStyleCnt="12"/>
      <dgm:spPr/>
    </dgm:pt>
    <dgm:pt modelId="{D53FDF4B-1DBC-45E3-986E-3468A6BDDC77}" type="pres">
      <dgm:prSet presAssocID="{1E362B7F-BD8A-4196-B587-0B39E14CBF3C}" presName="childText" presStyleLbl="bgAcc1" presStyleIdx="5" presStyleCnt="12">
        <dgm:presLayoutVars>
          <dgm:bulletEnabled val="1"/>
        </dgm:presLayoutVars>
      </dgm:prSet>
      <dgm:spPr/>
    </dgm:pt>
    <dgm:pt modelId="{98B8DA06-1A97-4677-90F2-87544D5A3D56}" type="pres">
      <dgm:prSet presAssocID="{95FB59FD-91F1-440F-B3B7-0DA951DB6DD0}" presName="Name13" presStyleLbl="parChTrans1D2" presStyleIdx="6" presStyleCnt="12"/>
      <dgm:spPr/>
    </dgm:pt>
    <dgm:pt modelId="{D8D46FDB-DCFC-4C65-A040-549F261BC6F4}" type="pres">
      <dgm:prSet presAssocID="{D95CEB2E-1063-458A-8C8D-24AE8874D698}" presName="childText" presStyleLbl="bgAcc1" presStyleIdx="6" presStyleCnt="12">
        <dgm:presLayoutVars>
          <dgm:bulletEnabled val="1"/>
        </dgm:presLayoutVars>
      </dgm:prSet>
      <dgm:spPr/>
    </dgm:pt>
    <dgm:pt modelId="{9887B761-DDE7-467D-93AF-D6DB9FD391B1}" type="pres">
      <dgm:prSet presAssocID="{61133B7C-28AC-4C52-A2C2-4DFB9986641A}" presName="Name13" presStyleLbl="parChTrans1D2" presStyleIdx="7" presStyleCnt="12"/>
      <dgm:spPr/>
    </dgm:pt>
    <dgm:pt modelId="{23430E7C-970B-4965-9936-62359EEC0335}" type="pres">
      <dgm:prSet presAssocID="{ACBBED44-FA7C-4D1E-93F8-69AB080A45BA}" presName="childText" presStyleLbl="bgAcc1" presStyleIdx="7" presStyleCnt="12">
        <dgm:presLayoutVars>
          <dgm:bulletEnabled val="1"/>
        </dgm:presLayoutVars>
      </dgm:prSet>
      <dgm:spPr/>
    </dgm:pt>
    <dgm:pt modelId="{9934432E-7DA0-4F2E-BAA3-80DB27B32F96}" type="pres">
      <dgm:prSet presAssocID="{B2502E0C-8FDE-4C71-A239-0FDF8A11BFB7}" presName="root" presStyleCnt="0"/>
      <dgm:spPr/>
    </dgm:pt>
    <dgm:pt modelId="{6E9B8894-C872-4D17-93B8-671E1DCCF1EE}" type="pres">
      <dgm:prSet presAssocID="{B2502E0C-8FDE-4C71-A239-0FDF8A11BFB7}" presName="rootComposite" presStyleCnt="0"/>
      <dgm:spPr/>
    </dgm:pt>
    <dgm:pt modelId="{26D0F3FF-1870-44AD-9E77-5892AF0D0AD1}" type="pres">
      <dgm:prSet presAssocID="{B2502E0C-8FDE-4C71-A239-0FDF8A11BFB7}" presName="rootText" presStyleLbl="node1" presStyleIdx="2" presStyleCnt="3"/>
      <dgm:spPr/>
    </dgm:pt>
    <dgm:pt modelId="{94834216-743B-403C-8C7A-A747742BF119}" type="pres">
      <dgm:prSet presAssocID="{B2502E0C-8FDE-4C71-A239-0FDF8A11BFB7}" presName="rootConnector" presStyleLbl="node1" presStyleIdx="2" presStyleCnt="3"/>
      <dgm:spPr/>
    </dgm:pt>
    <dgm:pt modelId="{D3383BFF-A0FC-4B05-AD60-812D0C386756}" type="pres">
      <dgm:prSet presAssocID="{B2502E0C-8FDE-4C71-A239-0FDF8A11BFB7}" presName="childShape" presStyleCnt="0"/>
      <dgm:spPr/>
    </dgm:pt>
    <dgm:pt modelId="{2E3B59E0-EDD4-4090-B15B-E1A11D4E5F3B}" type="pres">
      <dgm:prSet presAssocID="{2AF5FF0F-7561-464A-884D-F318B3FF20A7}" presName="Name13" presStyleLbl="parChTrans1D2" presStyleIdx="8" presStyleCnt="12"/>
      <dgm:spPr/>
    </dgm:pt>
    <dgm:pt modelId="{74D341CE-F0E0-4DB4-A9EC-514E1D9BE159}" type="pres">
      <dgm:prSet presAssocID="{B636B1AA-DFC3-45E3-9206-84C9C7918FE8}" presName="childText" presStyleLbl="bgAcc1" presStyleIdx="8" presStyleCnt="12">
        <dgm:presLayoutVars>
          <dgm:bulletEnabled val="1"/>
        </dgm:presLayoutVars>
      </dgm:prSet>
      <dgm:spPr/>
    </dgm:pt>
    <dgm:pt modelId="{813EE407-16E1-4197-821D-8A5A956F2995}" type="pres">
      <dgm:prSet presAssocID="{F57F0A1E-3768-491C-9C62-B555B9D1C277}" presName="Name13" presStyleLbl="parChTrans1D2" presStyleIdx="9" presStyleCnt="12"/>
      <dgm:spPr/>
    </dgm:pt>
    <dgm:pt modelId="{FC707E87-D35B-4B32-8387-DA00BC5FBB3E}" type="pres">
      <dgm:prSet presAssocID="{D0E6DA8A-FDB9-4474-B9D1-033535E94BEF}" presName="childText" presStyleLbl="bgAcc1" presStyleIdx="9" presStyleCnt="12">
        <dgm:presLayoutVars>
          <dgm:bulletEnabled val="1"/>
        </dgm:presLayoutVars>
      </dgm:prSet>
      <dgm:spPr/>
    </dgm:pt>
    <dgm:pt modelId="{934B1AFF-4F16-426B-ABFF-2C3168B5B420}" type="pres">
      <dgm:prSet presAssocID="{2F127FDE-B849-4BFB-9CAD-79C9FB875C19}" presName="Name13" presStyleLbl="parChTrans1D2" presStyleIdx="10" presStyleCnt="12"/>
      <dgm:spPr/>
    </dgm:pt>
    <dgm:pt modelId="{705AEE04-FCF3-45F2-8CA5-45A275CCD2F5}" type="pres">
      <dgm:prSet presAssocID="{6AB23DC9-8F70-4F5C-B2A5-3FD87B05DC92}" presName="childText" presStyleLbl="bgAcc1" presStyleIdx="10" presStyleCnt="12">
        <dgm:presLayoutVars>
          <dgm:bulletEnabled val="1"/>
        </dgm:presLayoutVars>
      </dgm:prSet>
      <dgm:spPr/>
    </dgm:pt>
    <dgm:pt modelId="{2A99602F-11CD-4E71-A804-6A5A0BF7EC0E}" type="pres">
      <dgm:prSet presAssocID="{E0E86102-7B90-4FD7-AE2E-1BC59CA1D294}" presName="Name13" presStyleLbl="parChTrans1D2" presStyleIdx="11" presStyleCnt="12"/>
      <dgm:spPr/>
    </dgm:pt>
    <dgm:pt modelId="{FABEB9D3-EBC4-4395-A73F-04806690AA3B}" type="pres">
      <dgm:prSet presAssocID="{1F19FC7E-F125-405F-95A5-4F089BD70DED}" presName="childText" presStyleLbl="bgAcc1" presStyleIdx="11" presStyleCnt="12">
        <dgm:presLayoutVars>
          <dgm:bulletEnabled val="1"/>
        </dgm:presLayoutVars>
      </dgm:prSet>
      <dgm:spPr/>
    </dgm:pt>
  </dgm:ptLst>
  <dgm:cxnLst>
    <dgm:cxn modelId="{E21E1E05-9B8D-4E56-9755-22FB38E6F7D7}" type="presOf" srcId="{1D3148FE-25F0-4627-99C9-6465667AEDE2}" destId="{D90C5FAF-871C-4155-A85C-3BD3D5DD9EDA}" srcOrd="0" destOrd="0" presId="urn:microsoft.com/office/officeart/2005/8/layout/hierarchy3"/>
    <dgm:cxn modelId="{45C21D08-3F21-431E-9EAF-8E2985F809A6}" type="presOf" srcId="{1F19FC7E-F125-405F-95A5-4F089BD70DED}" destId="{FABEB9D3-EBC4-4395-A73F-04806690AA3B}" srcOrd="0" destOrd="0" presId="urn:microsoft.com/office/officeart/2005/8/layout/hierarchy3"/>
    <dgm:cxn modelId="{33DAE109-4C4A-4428-B2DC-C906F01DEFBF}" srcId="{8D7EE263-4CD1-4517-A57F-58746331825E}" destId="{14A4C3F8-57CE-4477-81FD-63DCEBC0376A}" srcOrd="2" destOrd="0" parTransId="{36ADB0B4-79CD-4ED0-A8D8-9819B8EAE17E}" sibTransId="{0943D381-1DFC-4A46-A714-C41D45855A4B}"/>
    <dgm:cxn modelId="{FDAEEC09-85E6-4D5B-A10D-CEB44005A64A}" type="presOf" srcId="{D95CEB2E-1063-458A-8C8D-24AE8874D698}" destId="{D8D46FDB-DCFC-4C65-A040-549F261BC6F4}" srcOrd="0" destOrd="0" presId="urn:microsoft.com/office/officeart/2005/8/layout/hierarchy3"/>
    <dgm:cxn modelId="{75DEA410-E95C-4654-ADE3-BE0F4B5DED12}" srcId="{1EEEF8D1-D72D-4854-949E-70DD1BA182A2}" destId="{D8546029-D43B-46B9-B416-34E2D4C08CAC}" srcOrd="1" destOrd="0" parTransId="{7685BBF8-CEA2-4452-9B1E-BD46B816BC7F}" sibTransId="{2E16771E-020E-45BC-B5C5-0179D91A218E}"/>
    <dgm:cxn modelId="{B8ADAF11-97C2-4752-8ED2-0AD8B9D1D841}" srcId="{8D7EE263-4CD1-4517-A57F-58746331825E}" destId="{15BA2F91-CF39-40B4-A976-5BB8C70164FE}" srcOrd="0" destOrd="0" parTransId="{0C9F51C6-CFCC-464B-AA24-5BE72B6E7C1A}" sibTransId="{EC0A7EE8-0058-43F1-BC33-5F64D8257DB8}"/>
    <dgm:cxn modelId="{FEAA2E15-8A98-4575-B35A-EFFFB153D4A6}" srcId="{8D7EE263-4CD1-4517-A57F-58746331825E}" destId="{0841214B-7BEA-48DA-9EB3-48FE4E02F724}" srcOrd="1" destOrd="0" parTransId="{C357C256-DEBE-4F06-AFA2-E7A142A7F1EF}" sibTransId="{0FB9FF8E-81B2-409E-9B9D-404DD862BEB9}"/>
    <dgm:cxn modelId="{50B48C19-4EFE-4778-A8D6-F04FB8999F9D}" srcId="{B2502E0C-8FDE-4C71-A239-0FDF8A11BFB7}" destId="{1F19FC7E-F125-405F-95A5-4F089BD70DED}" srcOrd="3" destOrd="0" parTransId="{E0E86102-7B90-4FD7-AE2E-1BC59CA1D294}" sibTransId="{F3575152-17D6-4679-BF1F-C3C545668450}"/>
    <dgm:cxn modelId="{3E0E641A-B3F3-4DBA-80E9-295E848CD134}" srcId="{D8546029-D43B-46B9-B416-34E2D4C08CAC}" destId="{045E21BA-3151-41CD-9DEC-B22A1F4EAE89}" srcOrd="0" destOrd="0" parTransId="{9541A82E-7CD4-4F42-A6A9-59FBFD841BE8}" sibTransId="{EBDD3B11-777E-4F43-9D09-B2CB048E319E}"/>
    <dgm:cxn modelId="{F06B031B-B2A3-4B0D-92AB-E3AD843367F8}" type="presOf" srcId="{0841214B-7BEA-48DA-9EB3-48FE4E02F724}" destId="{7870532B-11B4-46EE-8929-D73AAA3313BF}" srcOrd="0" destOrd="0" presId="urn:microsoft.com/office/officeart/2005/8/layout/hierarchy3"/>
    <dgm:cxn modelId="{9D70101D-32EE-40E6-A0EA-E0FD5A3CDEF7}" srcId="{8D7EE263-4CD1-4517-A57F-58746331825E}" destId="{0980E216-93C5-4C74-BF2F-38B7F918DBB4}" srcOrd="3" destOrd="0" parTransId="{1D3148FE-25F0-4627-99C9-6465667AEDE2}" sibTransId="{661CB6D7-890C-484D-8EEF-AD131796AAAC}"/>
    <dgm:cxn modelId="{E4F9BB31-4C2D-49CD-833C-498AC01F2264}" type="presOf" srcId="{95FB59FD-91F1-440F-B3B7-0DA951DB6DD0}" destId="{98B8DA06-1A97-4677-90F2-87544D5A3D56}" srcOrd="0" destOrd="0" presId="urn:microsoft.com/office/officeart/2005/8/layout/hierarchy3"/>
    <dgm:cxn modelId="{007EDE3C-BB26-4E54-8F80-3C434FF2C021}" srcId="{D8546029-D43B-46B9-B416-34E2D4C08CAC}" destId="{D95CEB2E-1063-458A-8C8D-24AE8874D698}" srcOrd="2" destOrd="0" parTransId="{95FB59FD-91F1-440F-B3B7-0DA951DB6DD0}" sibTransId="{94286635-CE0A-4DD9-889F-88EE5D81F348}"/>
    <dgm:cxn modelId="{F3BA743D-A15A-4FE6-861F-D77CD2DEBE21}" type="presOf" srcId="{B2502E0C-8FDE-4C71-A239-0FDF8A11BFB7}" destId="{94834216-743B-403C-8C7A-A747742BF119}" srcOrd="1" destOrd="0" presId="urn:microsoft.com/office/officeart/2005/8/layout/hierarchy3"/>
    <dgm:cxn modelId="{E2F92060-5774-4CAB-9DFB-9083597064DC}" type="presOf" srcId="{B636B1AA-DFC3-45E3-9206-84C9C7918FE8}" destId="{74D341CE-F0E0-4DB4-A9EC-514E1D9BE159}" srcOrd="0" destOrd="0" presId="urn:microsoft.com/office/officeart/2005/8/layout/hierarchy3"/>
    <dgm:cxn modelId="{72380361-C996-434A-A38B-52512239E7AB}" srcId="{1EEEF8D1-D72D-4854-949E-70DD1BA182A2}" destId="{8D7EE263-4CD1-4517-A57F-58746331825E}" srcOrd="0" destOrd="0" parTransId="{0B0C32F4-04ED-48C6-8A10-0F006A5202CB}" sibTransId="{EF3DD1CF-D21C-41E0-98C4-209FA07C3930}"/>
    <dgm:cxn modelId="{707DAA49-2818-4927-8E0A-9582CFCAB157}" type="presOf" srcId="{36ADB0B4-79CD-4ED0-A8D8-9819B8EAE17E}" destId="{495F65B8-7BAD-472C-9A69-51CA04458405}" srcOrd="0" destOrd="0" presId="urn:microsoft.com/office/officeart/2005/8/layout/hierarchy3"/>
    <dgm:cxn modelId="{58C5EB6A-CB2B-4384-9894-DEFAC54E21B5}" type="presOf" srcId="{ACBBED44-FA7C-4D1E-93F8-69AB080A45BA}" destId="{23430E7C-970B-4965-9936-62359EEC0335}" srcOrd="0" destOrd="0" presId="urn:microsoft.com/office/officeart/2005/8/layout/hierarchy3"/>
    <dgm:cxn modelId="{D9CD0B6C-DAAC-469F-AE8E-E5665875030F}" type="presOf" srcId="{1EEEF8D1-D72D-4854-949E-70DD1BA182A2}" destId="{48DD7257-40BD-4270-9E43-FA76C26EF403}" srcOrd="0" destOrd="0" presId="urn:microsoft.com/office/officeart/2005/8/layout/hierarchy3"/>
    <dgm:cxn modelId="{0A1D844D-DD4D-4FDB-891E-7DFA6FC09E89}" srcId="{B2502E0C-8FDE-4C71-A239-0FDF8A11BFB7}" destId="{6AB23DC9-8F70-4F5C-B2A5-3FD87B05DC92}" srcOrd="2" destOrd="0" parTransId="{2F127FDE-B849-4BFB-9CAD-79C9FB875C19}" sibTransId="{7E86997F-1C36-499B-BA08-99DB22D3A850}"/>
    <dgm:cxn modelId="{1D68114F-D460-4C10-A2FB-84B57A6962A5}" type="presOf" srcId="{C0348C48-71F0-49AA-8DBF-1CD340F91F56}" destId="{DC0657DF-3BAD-4314-8EB4-A37E0A5051BD}" srcOrd="0" destOrd="0" presId="urn:microsoft.com/office/officeart/2005/8/layout/hierarchy3"/>
    <dgm:cxn modelId="{89511B50-E084-45EA-9F4E-EE6C8A57C518}" type="presOf" srcId="{6AB23DC9-8F70-4F5C-B2A5-3FD87B05DC92}" destId="{705AEE04-FCF3-45F2-8CA5-45A275CCD2F5}" srcOrd="0" destOrd="0" presId="urn:microsoft.com/office/officeart/2005/8/layout/hierarchy3"/>
    <dgm:cxn modelId="{AF618371-A49D-4FC0-BD20-14B5086F5840}" srcId="{D8546029-D43B-46B9-B416-34E2D4C08CAC}" destId="{ACBBED44-FA7C-4D1E-93F8-69AB080A45BA}" srcOrd="3" destOrd="0" parTransId="{61133B7C-28AC-4C52-A2C2-4DFB9986641A}" sibTransId="{F894C388-E399-489F-BB22-B8FADA96FC9B}"/>
    <dgm:cxn modelId="{0BD7D652-F892-4C44-B848-29CF45735BCE}" type="presOf" srcId="{15BA2F91-CF39-40B4-A976-5BB8C70164FE}" destId="{8DA3A422-782A-4E71-9367-FF586FE2C0E6}" srcOrd="0" destOrd="0" presId="urn:microsoft.com/office/officeart/2005/8/layout/hierarchy3"/>
    <dgm:cxn modelId="{E919F952-7B25-4BDB-8240-8A6E959348F8}" type="presOf" srcId="{2F127FDE-B849-4BFB-9CAD-79C9FB875C19}" destId="{934B1AFF-4F16-426B-ABFF-2C3168B5B420}" srcOrd="0" destOrd="0" presId="urn:microsoft.com/office/officeart/2005/8/layout/hierarchy3"/>
    <dgm:cxn modelId="{BC3A7C73-AA91-41FC-A557-565D868DFE17}" type="presOf" srcId="{9541A82E-7CD4-4F42-A6A9-59FBFD841BE8}" destId="{8BFBE448-C6D2-41E2-B43E-4766AF7561CB}" srcOrd="0" destOrd="0" presId="urn:microsoft.com/office/officeart/2005/8/layout/hierarchy3"/>
    <dgm:cxn modelId="{7CE64275-884C-4C8A-A48B-581A641D1EE3}" type="presOf" srcId="{0980E216-93C5-4C74-BF2F-38B7F918DBB4}" destId="{86F81F43-30FA-4CEA-A9EB-4D0116DFA533}" srcOrd="0" destOrd="0" presId="urn:microsoft.com/office/officeart/2005/8/layout/hierarchy3"/>
    <dgm:cxn modelId="{78CEE775-4BC9-4618-B852-BEA71A46EE44}" type="presOf" srcId="{2AF5FF0F-7561-464A-884D-F318B3FF20A7}" destId="{2E3B59E0-EDD4-4090-B15B-E1A11D4E5F3B}" srcOrd="0" destOrd="0" presId="urn:microsoft.com/office/officeart/2005/8/layout/hierarchy3"/>
    <dgm:cxn modelId="{3EB7797C-A660-496F-A88E-5F51AF550322}" srcId="{D8546029-D43B-46B9-B416-34E2D4C08CAC}" destId="{1E362B7F-BD8A-4196-B587-0B39E14CBF3C}" srcOrd="1" destOrd="0" parTransId="{C0348C48-71F0-49AA-8DBF-1CD340F91F56}" sibTransId="{545E521C-8B9F-48FC-98B6-5A9248D1B789}"/>
    <dgm:cxn modelId="{D8E9B67E-6659-4C67-B4CF-76AEA682608A}" type="presOf" srcId="{14A4C3F8-57CE-4477-81FD-63DCEBC0376A}" destId="{885A5174-5114-40FA-A95E-FE15EE5D9C86}" srcOrd="0" destOrd="0" presId="urn:microsoft.com/office/officeart/2005/8/layout/hierarchy3"/>
    <dgm:cxn modelId="{F03D0A9C-0396-400E-BA01-EAA6C43BEC81}" srcId="{B2502E0C-8FDE-4C71-A239-0FDF8A11BFB7}" destId="{D0E6DA8A-FDB9-4474-B9D1-033535E94BEF}" srcOrd="1" destOrd="0" parTransId="{F57F0A1E-3768-491C-9C62-B555B9D1C277}" sibTransId="{FDDC9B74-DBFA-443A-95C3-EFBBB2D28E28}"/>
    <dgm:cxn modelId="{8527F39F-47FE-4FC2-8E51-70F57AC6A3C7}" type="presOf" srcId="{61133B7C-28AC-4C52-A2C2-4DFB9986641A}" destId="{9887B761-DDE7-467D-93AF-D6DB9FD391B1}" srcOrd="0" destOrd="0" presId="urn:microsoft.com/office/officeart/2005/8/layout/hierarchy3"/>
    <dgm:cxn modelId="{A0BD19AE-F21F-42BA-AC56-93662DF244E7}" type="presOf" srcId="{F57F0A1E-3768-491C-9C62-B555B9D1C277}" destId="{813EE407-16E1-4197-821D-8A5A956F2995}" srcOrd="0" destOrd="0" presId="urn:microsoft.com/office/officeart/2005/8/layout/hierarchy3"/>
    <dgm:cxn modelId="{A224CFB6-362E-4C0A-97E6-85453E5E73C4}" type="presOf" srcId="{8D7EE263-4CD1-4517-A57F-58746331825E}" destId="{DA74E205-2868-4B7E-BED1-87F581A3BF2B}" srcOrd="1" destOrd="0" presId="urn:microsoft.com/office/officeart/2005/8/layout/hierarchy3"/>
    <dgm:cxn modelId="{69A516B7-0352-4236-9849-7BAA93627928}" srcId="{1EEEF8D1-D72D-4854-949E-70DD1BA182A2}" destId="{B2502E0C-8FDE-4C71-A239-0FDF8A11BFB7}" srcOrd="2" destOrd="0" parTransId="{DF5ABA4E-485F-424D-8B88-43D8B24536D4}" sibTransId="{C1591B9A-0801-4CE1-B852-E99EECA8E97D}"/>
    <dgm:cxn modelId="{CF88B4B9-C101-419B-AD7A-B30BD21DFFE7}" type="presOf" srcId="{D0E6DA8A-FDB9-4474-B9D1-033535E94BEF}" destId="{FC707E87-D35B-4B32-8387-DA00BC5FBB3E}" srcOrd="0" destOrd="0" presId="urn:microsoft.com/office/officeart/2005/8/layout/hierarchy3"/>
    <dgm:cxn modelId="{69E405C4-BB88-463C-9967-A9A9D18BE05F}" type="presOf" srcId="{045E21BA-3151-41CD-9DEC-B22A1F4EAE89}" destId="{CDD670F7-AED8-436A-BF20-E6A461843BA5}" srcOrd="0" destOrd="0" presId="urn:microsoft.com/office/officeart/2005/8/layout/hierarchy3"/>
    <dgm:cxn modelId="{88019BC4-ED5F-487C-8FEA-D1510C98E204}" type="presOf" srcId="{0C9F51C6-CFCC-464B-AA24-5BE72B6E7C1A}" destId="{0DC8B50D-CC18-4B21-9D32-819C1AAAB52D}" srcOrd="0" destOrd="0" presId="urn:microsoft.com/office/officeart/2005/8/layout/hierarchy3"/>
    <dgm:cxn modelId="{07DFD4C4-05C4-4460-AE4A-56E0ED897DA4}" type="presOf" srcId="{D8546029-D43B-46B9-B416-34E2D4C08CAC}" destId="{470AE745-DD23-4869-AB13-1962BED565E8}" srcOrd="1" destOrd="0" presId="urn:microsoft.com/office/officeart/2005/8/layout/hierarchy3"/>
    <dgm:cxn modelId="{A5D352CF-232A-4103-A28E-9C1B19BDB27A}" type="presOf" srcId="{E0E86102-7B90-4FD7-AE2E-1BC59CA1D294}" destId="{2A99602F-11CD-4E71-A804-6A5A0BF7EC0E}" srcOrd="0" destOrd="0" presId="urn:microsoft.com/office/officeart/2005/8/layout/hierarchy3"/>
    <dgm:cxn modelId="{52BDD1CF-E845-4578-849F-E1FF026F81EB}" type="presOf" srcId="{8D7EE263-4CD1-4517-A57F-58746331825E}" destId="{2CCAC7CA-12B6-4D86-824A-416105F2A92D}" srcOrd="0" destOrd="0" presId="urn:microsoft.com/office/officeart/2005/8/layout/hierarchy3"/>
    <dgm:cxn modelId="{49FB37E2-F8D0-43C3-9BBF-82DFC0C92247}" type="presOf" srcId="{1E362B7F-BD8A-4196-B587-0B39E14CBF3C}" destId="{D53FDF4B-1DBC-45E3-986E-3468A6BDDC77}" srcOrd="0" destOrd="0" presId="urn:microsoft.com/office/officeart/2005/8/layout/hierarchy3"/>
    <dgm:cxn modelId="{3BC0BDE2-CF25-4E32-AE4D-301B42C3CC89}" type="presOf" srcId="{B2502E0C-8FDE-4C71-A239-0FDF8A11BFB7}" destId="{26D0F3FF-1870-44AD-9E77-5892AF0D0AD1}" srcOrd="0" destOrd="0" presId="urn:microsoft.com/office/officeart/2005/8/layout/hierarchy3"/>
    <dgm:cxn modelId="{FD8B0AEC-CD85-482F-A763-84C8D3E4F1E1}" srcId="{B2502E0C-8FDE-4C71-A239-0FDF8A11BFB7}" destId="{B636B1AA-DFC3-45E3-9206-84C9C7918FE8}" srcOrd="0" destOrd="0" parTransId="{2AF5FF0F-7561-464A-884D-F318B3FF20A7}" sibTransId="{E1922515-C149-47DF-B09A-CA526574BC17}"/>
    <dgm:cxn modelId="{FE09F1F5-47EA-4311-8AA4-28C3DCE2DBD2}" type="presOf" srcId="{C357C256-DEBE-4F06-AFA2-E7A142A7F1EF}" destId="{17ADF5DA-D6DC-42EC-AC47-B41E27BA80B0}" srcOrd="0" destOrd="0" presId="urn:microsoft.com/office/officeart/2005/8/layout/hierarchy3"/>
    <dgm:cxn modelId="{393D3DFA-C838-4527-9216-4BAF265A63E6}" type="presOf" srcId="{D8546029-D43B-46B9-B416-34E2D4C08CAC}" destId="{E4C42AFC-F130-4C9C-9422-EC69939968E3}" srcOrd="0" destOrd="0" presId="urn:microsoft.com/office/officeart/2005/8/layout/hierarchy3"/>
    <dgm:cxn modelId="{98F16188-2A44-4176-933E-DC8BB7FC4DA0}" type="presParOf" srcId="{48DD7257-40BD-4270-9E43-FA76C26EF403}" destId="{6B8BEA2D-4A1C-4227-873F-08947D0007ED}" srcOrd="0" destOrd="0" presId="urn:microsoft.com/office/officeart/2005/8/layout/hierarchy3"/>
    <dgm:cxn modelId="{BEBD8466-4267-45F9-B196-7251E4CEB5BB}" type="presParOf" srcId="{6B8BEA2D-4A1C-4227-873F-08947D0007ED}" destId="{1C6095F1-43F4-4162-B8A3-79227C881D64}" srcOrd="0" destOrd="0" presId="urn:microsoft.com/office/officeart/2005/8/layout/hierarchy3"/>
    <dgm:cxn modelId="{24F16A54-EDB5-4664-982D-A710487F066A}" type="presParOf" srcId="{1C6095F1-43F4-4162-B8A3-79227C881D64}" destId="{2CCAC7CA-12B6-4D86-824A-416105F2A92D}" srcOrd="0" destOrd="0" presId="urn:microsoft.com/office/officeart/2005/8/layout/hierarchy3"/>
    <dgm:cxn modelId="{224947FA-09DB-4409-A70E-E1461243DE90}" type="presParOf" srcId="{1C6095F1-43F4-4162-B8A3-79227C881D64}" destId="{DA74E205-2868-4B7E-BED1-87F581A3BF2B}" srcOrd="1" destOrd="0" presId="urn:microsoft.com/office/officeart/2005/8/layout/hierarchy3"/>
    <dgm:cxn modelId="{1002476C-BFB4-4F56-901B-CF47BFECED8F}" type="presParOf" srcId="{6B8BEA2D-4A1C-4227-873F-08947D0007ED}" destId="{D828F849-BB0D-4EA7-9C1D-CF124B2AA755}" srcOrd="1" destOrd="0" presId="urn:microsoft.com/office/officeart/2005/8/layout/hierarchy3"/>
    <dgm:cxn modelId="{6EB34116-0853-4AC7-87F5-D2B1825F0231}" type="presParOf" srcId="{D828F849-BB0D-4EA7-9C1D-CF124B2AA755}" destId="{0DC8B50D-CC18-4B21-9D32-819C1AAAB52D}" srcOrd="0" destOrd="0" presId="urn:microsoft.com/office/officeart/2005/8/layout/hierarchy3"/>
    <dgm:cxn modelId="{E20625A7-4371-49B6-BD42-64E23A1143EE}" type="presParOf" srcId="{D828F849-BB0D-4EA7-9C1D-CF124B2AA755}" destId="{8DA3A422-782A-4E71-9367-FF586FE2C0E6}" srcOrd="1" destOrd="0" presId="urn:microsoft.com/office/officeart/2005/8/layout/hierarchy3"/>
    <dgm:cxn modelId="{7549B2D2-02A2-437D-8314-D1119CADF58B}" type="presParOf" srcId="{D828F849-BB0D-4EA7-9C1D-CF124B2AA755}" destId="{17ADF5DA-D6DC-42EC-AC47-B41E27BA80B0}" srcOrd="2" destOrd="0" presId="urn:microsoft.com/office/officeart/2005/8/layout/hierarchy3"/>
    <dgm:cxn modelId="{25D9D68B-57FC-42A8-BB50-8181A758CFD3}" type="presParOf" srcId="{D828F849-BB0D-4EA7-9C1D-CF124B2AA755}" destId="{7870532B-11B4-46EE-8929-D73AAA3313BF}" srcOrd="3" destOrd="0" presId="urn:microsoft.com/office/officeart/2005/8/layout/hierarchy3"/>
    <dgm:cxn modelId="{2DB54EBB-DF84-4567-9D50-F60975EA6855}" type="presParOf" srcId="{D828F849-BB0D-4EA7-9C1D-CF124B2AA755}" destId="{495F65B8-7BAD-472C-9A69-51CA04458405}" srcOrd="4" destOrd="0" presId="urn:microsoft.com/office/officeart/2005/8/layout/hierarchy3"/>
    <dgm:cxn modelId="{FF06B7F4-BDFE-4D50-ADA2-2150E0D579D3}" type="presParOf" srcId="{D828F849-BB0D-4EA7-9C1D-CF124B2AA755}" destId="{885A5174-5114-40FA-A95E-FE15EE5D9C86}" srcOrd="5" destOrd="0" presId="urn:microsoft.com/office/officeart/2005/8/layout/hierarchy3"/>
    <dgm:cxn modelId="{107DCC03-8F38-48D6-8F1B-43C092A11767}" type="presParOf" srcId="{D828F849-BB0D-4EA7-9C1D-CF124B2AA755}" destId="{D90C5FAF-871C-4155-A85C-3BD3D5DD9EDA}" srcOrd="6" destOrd="0" presId="urn:microsoft.com/office/officeart/2005/8/layout/hierarchy3"/>
    <dgm:cxn modelId="{63398601-6E84-4A36-AD97-44899C88A8A8}" type="presParOf" srcId="{D828F849-BB0D-4EA7-9C1D-CF124B2AA755}" destId="{86F81F43-30FA-4CEA-A9EB-4D0116DFA533}" srcOrd="7" destOrd="0" presId="urn:microsoft.com/office/officeart/2005/8/layout/hierarchy3"/>
    <dgm:cxn modelId="{11D86F0B-BF16-41C6-A365-EF5A21152B1E}" type="presParOf" srcId="{48DD7257-40BD-4270-9E43-FA76C26EF403}" destId="{6724CA4A-23D4-439C-A3CC-A6B4CB9636C2}" srcOrd="1" destOrd="0" presId="urn:microsoft.com/office/officeart/2005/8/layout/hierarchy3"/>
    <dgm:cxn modelId="{8B343166-0180-4A6D-9275-F9317DE60509}" type="presParOf" srcId="{6724CA4A-23D4-439C-A3CC-A6B4CB9636C2}" destId="{251433C1-1934-465B-AC51-E792CC19924E}" srcOrd="0" destOrd="0" presId="urn:microsoft.com/office/officeart/2005/8/layout/hierarchy3"/>
    <dgm:cxn modelId="{CB96F701-CE90-498F-A057-948F49955535}" type="presParOf" srcId="{251433C1-1934-465B-AC51-E792CC19924E}" destId="{E4C42AFC-F130-4C9C-9422-EC69939968E3}" srcOrd="0" destOrd="0" presId="urn:microsoft.com/office/officeart/2005/8/layout/hierarchy3"/>
    <dgm:cxn modelId="{1A76BA0B-D798-4AE2-822C-B434C6718160}" type="presParOf" srcId="{251433C1-1934-465B-AC51-E792CC19924E}" destId="{470AE745-DD23-4869-AB13-1962BED565E8}" srcOrd="1" destOrd="0" presId="urn:microsoft.com/office/officeart/2005/8/layout/hierarchy3"/>
    <dgm:cxn modelId="{731DA524-F7EB-4DBB-A94A-3AC9F017737D}" type="presParOf" srcId="{6724CA4A-23D4-439C-A3CC-A6B4CB9636C2}" destId="{7AF7CBD2-C590-453D-8481-4E441C097BB2}" srcOrd="1" destOrd="0" presId="urn:microsoft.com/office/officeart/2005/8/layout/hierarchy3"/>
    <dgm:cxn modelId="{312245A4-3190-439D-BD83-C8EE2E3CB6C2}" type="presParOf" srcId="{7AF7CBD2-C590-453D-8481-4E441C097BB2}" destId="{8BFBE448-C6D2-41E2-B43E-4766AF7561CB}" srcOrd="0" destOrd="0" presId="urn:microsoft.com/office/officeart/2005/8/layout/hierarchy3"/>
    <dgm:cxn modelId="{AF516A3F-D3B4-49A2-BA4D-6170FF0686F3}" type="presParOf" srcId="{7AF7CBD2-C590-453D-8481-4E441C097BB2}" destId="{CDD670F7-AED8-436A-BF20-E6A461843BA5}" srcOrd="1" destOrd="0" presId="urn:microsoft.com/office/officeart/2005/8/layout/hierarchy3"/>
    <dgm:cxn modelId="{F11F6714-8F27-464B-BF0E-2F3FA2D0F1F9}" type="presParOf" srcId="{7AF7CBD2-C590-453D-8481-4E441C097BB2}" destId="{DC0657DF-3BAD-4314-8EB4-A37E0A5051BD}" srcOrd="2" destOrd="0" presId="urn:microsoft.com/office/officeart/2005/8/layout/hierarchy3"/>
    <dgm:cxn modelId="{5A353BF1-F35D-4917-A749-00B3AEFDAE64}" type="presParOf" srcId="{7AF7CBD2-C590-453D-8481-4E441C097BB2}" destId="{D53FDF4B-1DBC-45E3-986E-3468A6BDDC77}" srcOrd="3" destOrd="0" presId="urn:microsoft.com/office/officeart/2005/8/layout/hierarchy3"/>
    <dgm:cxn modelId="{610FF9F3-CF7F-4A3A-8D58-74A1BBD521DB}" type="presParOf" srcId="{7AF7CBD2-C590-453D-8481-4E441C097BB2}" destId="{98B8DA06-1A97-4677-90F2-87544D5A3D56}" srcOrd="4" destOrd="0" presId="urn:microsoft.com/office/officeart/2005/8/layout/hierarchy3"/>
    <dgm:cxn modelId="{6C2D1F86-AD45-42B0-B6D0-3B2A455E3607}" type="presParOf" srcId="{7AF7CBD2-C590-453D-8481-4E441C097BB2}" destId="{D8D46FDB-DCFC-4C65-A040-549F261BC6F4}" srcOrd="5" destOrd="0" presId="urn:microsoft.com/office/officeart/2005/8/layout/hierarchy3"/>
    <dgm:cxn modelId="{BFA00072-F41F-4DD5-946C-3717F00A320B}" type="presParOf" srcId="{7AF7CBD2-C590-453D-8481-4E441C097BB2}" destId="{9887B761-DDE7-467D-93AF-D6DB9FD391B1}" srcOrd="6" destOrd="0" presId="urn:microsoft.com/office/officeart/2005/8/layout/hierarchy3"/>
    <dgm:cxn modelId="{C8B33D9E-5097-4D36-BC60-FE0245CDFDCE}" type="presParOf" srcId="{7AF7CBD2-C590-453D-8481-4E441C097BB2}" destId="{23430E7C-970B-4965-9936-62359EEC0335}" srcOrd="7" destOrd="0" presId="urn:microsoft.com/office/officeart/2005/8/layout/hierarchy3"/>
    <dgm:cxn modelId="{73523CF6-ECC1-490A-8C71-B5B03E3D9519}" type="presParOf" srcId="{48DD7257-40BD-4270-9E43-FA76C26EF403}" destId="{9934432E-7DA0-4F2E-BAA3-80DB27B32F96}" srcOrd="2" destOrd="0" presId="urn:microsoft.com/office/officeart/2005/8/layout/hierarchy3"/>
    <dgm:cxn modelId="{CCC2CCFD-0F5A-4BCB-998F-7C0987545A2D}" type="presParOf" srcId="{9934432E-7DA0-4F2E-BAA3-80DB27B32F96}" destId="{6E9B8894-C872-4D17-93B8-671E1DCCF1EE}" srcOrd="0" destOrd="0" presId="urn:microsoft.com/office/officeart/2005/8/layout/hierarchy3"/>
    <dgm:cxn modelId="{8435D6D8-D7DE-45D6-A970-0C054EB2440E}" type="presParOf" srcId="{6E9B8894-C872-4D17-93B8-671E1DCCF1EE}" destId="{26D0F3FF-1870-44AD-9E77-5892AF0D0AD1}" srcOrd="0" destOrd="0" presId="urn:microsoft.com/office/officeart/2005/8/layout/hierarchy3"/>
    <dgm:cxn modelId="{88B3916D-A9A7-46C3-A11F-F3667ED819F4}" type="presParOf" srcId="{6E9B8894-C872-4D17-93B8-671E1DCCF1EE}" destId="{94834216-743B-403C-8C7A-A747742BF119}" srcOrd="1" destOrd="0" presId="urn:microsoft.com/office/officeart/2005/8/layout/hierarchy3"/>
    <dgm:cxn modelId="{72061467-9EF0-4CA7-B020-35F9FC0FA03C}" type="presParOf" srcId="{9934432E-7DA0-4F2E-BAA3-80DB27B32F96}" destId="{D3383BFF-A0FC-4B05-AD60-812D0C386756}" srcOrd="1" destOrd="0" presId="urn:microsoft.com/office/officeart/2005/8/layout/hierarchy3"/>
    <dgm:cxn modelId="{39D32318-E3AC-4360-AE4A-9205C11B0622}" type="presParOf" srcId="{D3383BFF-A0FC-4B05-AD60-812D0C386756}" destId="{2E3B59E0-EDD4-4090-B15B-E1A11D4E5F3B}" srcOrd="0" destOrd="0" presId="urn:microsoft.com/office/officeart/2005/8/layout/hierarchy3"/>
    <dgm:cxn modelId="{753B6256-E07F-4849-8CB1-B5F9B483DB9E}" type="presParOf" srcId="{D3383BFF-A0FC-4B05-AD60-812D0C386756}" destId="{74D341CE-F0E0-4DB4-A9EC-514E1D9BE159}" srcOrd="1" destOrd="0" presId="urn:microsoft.com/office/officeart/2005/8/layout/hierarchy3"/>
    <dgm:cxn modelId="{11FE8E92-48F3-45C5-B275-EE78895F9103}" type="presParOf" srcId="{D3383BFF-A0FC-4B05-AD60-812D0C386756}" destId="{813EE407-16E1-4197-821D-8A5A956F2995}" srcOrd="2" destOrd="0" presId="urn:microsoft.com/office/officeart/2005/8/layout/hierarchy3"/>
    <dgm:cxn modelId="{576CB81A-77F6-43CF-8142-CFF89F7A36AC}" type="presParOf" srcId="{D3383BFF-A0FC-4B05-AD60-812D0C386756}" destId="{FC707E87-D35B-4B32-8387-DA00BC5FBB3E}" srcOrd="3" destOrd="0" presId="urn:microsoft.com/office/officeart/2005/8/layout/hierarchy3"/>
    <dgm:cxn modelId="{E6403DE7-504B-4012-8235-0B087F8FA0F1}" type="presParOf" srcId="{D3383BFF-A0FC-4B05-AD60-812D0C386756}" destId="{934B1AFF-4F16-426B-ABFF-2C3168B5B420}" srcOrd="4" destOrd="0" presId="urn:microsoft.com/office/officeart/2005/8/layout/hierarchy3"/>
    <dgm:cxn modelId="{2CAD5D66-D42F-4CCB-845D-2D94573482DB}" type="presParOf" srcId="{D3383BFF-A0FC-4B05-AD60-812D0C386756}" destId="{705AEE04-FCF3-45F2-8CA5-45A275CCD2F5}" srcOrd="5" destOrd="0" presId="urn:microsoft.com/office/officeart/2005/8/layout/hierarchy3"/>
    <dgm:cxn modelId="{0D721219-22F0-432C-984B-4D4DDB76BA00}" type="presParOf" srcId="{D3383BFF-A0FC-4B05-AD60-812D0C386756}" destId="{2A99602F-11CD-4E71-A804-6A5A0BF7EC0E}" srcOrd="6" destOrd="0" presId="urn:microsoft.com/office/officeart/2005/8/layout/hierarchy3"/>
    <dgm:cxn modelId="{94D945B1-C181-4786-ABB6-4BD92185C451}" type="presParOf" srcId="{D3383BFF-A0FC-4B05-AD60-812D0C386756}" destId="{FABEB9D3-EBC4-4395-A73F-04806690AA3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813664A-BB2D-4140-8357-F622D6F5B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B9BA8FB-0652-4B22-B916-1881C74532A6}">
      <dgm:prSet/>
      <dgm:spPr/>
      <dgm:t>
        <a:bodyPr/>
        <a:lstStyle/>
        <a:p>
          <a:pPr>
            <a:defRPr cap="all"/>
          </a:pPr>
          <a:r>
            <a:rPr lang="en-US"/>
            <a:t>Expected deal structure</a:t>
          </a:r>
        </a:p>
      </dgm:t>
    </dgm:pt>
    <dgm:pt modelId="{5FAEC9FB-C6E5-4226-B40B-624C509600B0}" type="parTrans" cxnId="{DA412EB0-D079-40C9-9CAD-37CE6FF67AC3}">
      <dgm:prSet/>
      <dgm:spPr/>
      <dgm:t>
        <a:bodyPr/>
        <a:lstStyle/>
        <a:p>
          <a:endParaRPr lang="en-US"/>
        </a:p>
      </dgm:t>
    </dgm:pt>
    <dgm:pt modelId="{48B6A5C1-8098-4DDF-B9F5-5A75250D7859}" type="sibTrans" cxnId="{DA412EB0-D079-40C9-9CAD-37CE6FF67AC3}">
      <dgm:prSet/>
      <dgm:spPr/>
      <dgm:t>
        <a:bodyPr/>
        <a:lstStyle/>
        <a:p>
          <a:endParaRPr lang="en-US"/>
        </a:p>
      </dgm:t>
    </dgm:pt>
    <dgm:pt modelId="{22FDBDA8-F09F-4759-9A24-56B2FA530FCB}">
      <dgm:prSet/>
      <dgm:spPr/>
      <dgm:t>
        <a:bodyPr/>
        <a:lstStyle/>
        <a:p>
          <a:pPr>
            <a:defRPr cap="all"/>
          </a:pPr>
          <a:r>
            <a:rPr lang="en-US"/>
            <a:t>Value drivers</a:t>
          </a:r>
        </a:p>
      </dgm:t>
    </dgm:pt>
    <dgm:pt modelId="{4AE5461B-1AB5-4D22-AD34-37AA558C6DEC}" type="parTrans" cxnId="{03241826-9582-4807-ABF2-3AF476EFCF6B}">
      <dgm:prSet/>
      <dgm:spPr/>
      <dgm:t>
        <a:bodyPr/>
        <a:lstStyle/>
        <a:p>
          <a:endParaRPr lang="en-US"/>
        </a:p>
      </dgm:t>
    </dgm:pt>
    <dgm:pt modelId="{8203EEF8-8E09-48C3-9C97-DAA703FEBDB2}" type="sibTrans" cxnId="{03241826-9582-4807-ABF2-3AF476EFCF6B}">
      <dgm:prSet/>
      <dgm:spPr/>
      <dgm:t>
        <a:bodyPr/>
        <a:lstStyle/>
        <a:p>
          <a:endParaRPr lang="en-US"/>
        </a:p>
      </dgm:t>
    </dgm:pt>
    <dgm:pt modelId="{3FD15465-C761-431E-8D73-D10557D705BF}">
      <dgm:prSet/>
      <dgm:spPr/>
      <dgm:t>
        <a:bodyPr/>
        <a:lstStyle/>
        <a:p>
          <a:pPr>
            <a:defRPr cap="all"/>
          </a:pPr>
          <a:r>
            <a:rPr lang="en-US"/>
            <a:t>Risks and when they will be addressed</a:t>
          </a:r>
        </a:p>
      </dgm:t>
    </dgm:pt>
    <dgm:pt modelId="{D50D3AE4-B67B-40A5-A601-53811DDC9FC4}" type="parTrans" cxnId="{8AA8E7EE-86E1-41A7-AAE4-21DC58C20EAC}">
      <dgm:prSet/>
      <dgm:spPr/>
      <dgm:t>
        <a:bodyPr/>
        <a:lstStyle/>
        <a:p>
          <a:endParaRPr lang="en-US"/>
        </a:p>
      </dgm:t>
    </dgm:pt>
    <dgm:pt modelId="{618320D6-CC5F-4D6E-B9CC-D34EAD6AB54B}" type="sibTrans" cxnId="{8AA8E7EE-86E1-41A7-AAE4-21DC58C20EAC}">
      <dgm:prSet/>
      <dgm:spPr/>
      <dgm:t>
        <a:bodyPr/>
        <a:lstStyle/>
        <a:p>
          <a:endParaRPr lang="en-US"/>
        </a:p>
      </dgm:t>
    </dgm:pt>
    <dgm:pt modelId="{2154C838-94FB-413B-BC25-CA28D23DC2C9}" type="pres">
      <dgm:prSet presAssocID="{2813664A-BB2D-4140-8357-F622D6F5BDC1}" presName="root" presStyleCnt="0">
        <dgm:presLayoutVars>
          <dgm:dir/>
          <dgm:resizeHandles val="exact"/>
        </dgm:presLayoutVars>
      </dgm:prSet>
      <dgm:spPr/>
    </dgm:pt>
    <dgm:pt modelId="{2507FCA0-102D-4B30-A226-D18232106552}" type="pres">
      <dgm:prSet presAssocID="{9B9BA8FB-0652-4B22-B916-1881C74532A6}" presName="compNode" presStyleCnt="0"/>
      <dgm:spPr/>
    </dgm:pt>
    <dgm:pt modelId="{7563C1FF-0AEE-4090-B041-18A66C66106B}" type="pres">
      <dgm:prSet presAssocID="{9B9BA8FB-0652-4B22-B916-1881C74532A6}" presName="iconBgRect" presStyleLbl="bgShp" presStyleIdx="0" presStyleCnt="3"/>
      <dgm:spPr/>
    </dgm:pt>
    <dgm:pt modelId="{9C3C06C1-1D63-425F-ADC7-72246245CEE1}" type="pres">
      <dgm:prSet presAssocID="{9B9BA8FB-0652-4B22-B916-1881C74532A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85AE80F3-52CD-4601-9247-93C8E36670CD}" type="pres">
      <dgm:prSet presAssocID="{9B9BA8FB-0652-4B22-B916-1881C74532A6}" presName="spaceRect" presStyleCnt="0"/>
      <dgm:spPr/>
    </dgm:pt>
    <dgm:pt modelId="{9862C2AE-1F71-4FB5-BBD9-E01350924DDF}" type="pres">
      <dgm:prSet presAssocID="{9B9BA8FB-0652-4B22-B916-1881C74532A6}" presName="textRect" presStyleLbl="revTx" presStyleIdx="0" presStyleCnt="3">
        <dgm:presLayoutVars>
          <dgm:chMax val="1"/>
          <dgm:chPref val="1"/>
        </dgm:presLayoutVars>
      </dgm:prSet>
      <dgm:spPr/>
    </dgm:pt>
    <dgm:pt modelId="{60EA0A51-3B28-423E-BC4C-920C02E13A4D}" type="pres">
      <dgm:prSet presAssocID="{48B6A5C1-8098-4DDF-B9F5-5A75250D7859}" presName="sibTrans" presStyleCnt="0"/>
      <dgm:spPr/>
    </dgm:pt>
    <dgm:pt modelId="{80C3AA66-B44D-4964-A439-40EE6C4714E7}" type="pres">
      <dgm:prSet presAssocID="{22FDBDA8-F09F-4759-9A24-56B2FA530FCB}" presName="compNode" presStyleCnt="0"/>
      <dgm:spPr/>
    </dgm:pt>
    <dgm:pt modelId="{E460EAFF-DF8C-4278-858F-DB200265A0C6}" type="pres">
      <dgm:prSet presAssocID="{22FDBDA8-F09F-4759-9A24-56B2FA530FCB}" presName="iconBgRect" presStyleLbl="bgShp" presStyleIdx="1" presStyleCnt="3"/>
      <dgm:spPr/>
    </dgm:pt>
    <dgm:pt modelId="{F7293A01-AC6B-43B1-AF1E-39C972C85C44}" type="pres">
      <dgm:prSet presAssocID="{22FDBDA8-F09F-4759-9A24-56B2FA530F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A9F90F5-A5E1-4759-92B1-C0F0697ECA67}" type="pres">
      <dgm:prSet presAssocID="{22FDBDA8-F09F-4759-9A24-56B2FA530FCB}" presName="spaceRect" presStyleCnt="0"/>
      <dgm:spPr/>
    </dgm:pt>
    <dgm:pt modelId="{9F02FCE2-BB24-4F99-981E-F3AD685B0033}" type="pres">
      <dgm:prSet presAssocID="{22FDBDA8-F09F-4759-9A24-56B2FA530FCB}" presName="textRect" presStyleLbl="revTx" presStyleIdx="1" presStyleCnt="3">
        <dgm:presLayoutVars>
          <dgm:chMax val="1"/>
          <dgm:chPref val="1"/>
        </dgm:presLayoutVars>
      </dgm:prSet>
      <dgm:spPr/>
    </dgm:pt>
    <dgm:pt modelId="{F3BCDDBA-0216-4A35-9EFC-5B8C4414E39D}" type="pres">
      <dgm:prSet presAssocID="{8203EEF8-8E09-48C3-9C97-DAA703FEBDB2}" presName="sibTrans" presStyleCnt="0"/>
      <dgm:spPr/>
    </dgm:pt>
    <dgm:pt modelId="{E9325FCC-2BCD-4D5A-9E46-63D962A75093}" type="pres">
      <dgm:prSet presAssocID="{3FD15465-C761-431E-8D73-D10557D705BF}" presName="compNode" presStyleCnt="0"/>
      <dgm:spPr/>
    </dgm:pt>
    <dgm:pt modelId="{AA16EACB-2334-4621-A225-CA743B0F29C1}" type="pres">
      <dgm:prSet presAssocID="{3FD15465-C761-431E-8D73-D10557D705BF}" presName="iconBgRect" presStyleLbl="bgShp" presStyleIdx="2" presStyleCnt="3"/>
      <dgm:spPr/>
    </dgm:pt>
    <dgm:pt modelId="{68552021-0A2D-4083-A217-33938230E7F1}" type="pres">
      <dgm:prSet presAssocID="{3FD15465-C761-431E-8D73-D10557D705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D294DA58-6B91-46E5-8B60-DFBBDA441978}" type="pres">
      <dgm:prSet presAssocID="{3FD15465-C761-431E-8D73-D10557D705BF}" presName="spaceRect" presStyleCnt="0"/>
      <dgm:spPr/>
    </dgm:pt>
    <dgm:pt modelId="{AB30C8ED-D445-4BFF-8735-E496CDFDAADA}" type="pres">
      <dgm:prSet presAssocID="{3FD15465-C761-431E-8D73-D10557D705B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826FF1B-44F0-4665-83D7-5F8BA5B1581E}" type="presOf" srcId="{9B9BA8FB-0652-4B22-B916-1881C74532A6}" destId="{9862C2AE-1F71-4FB5-BBD9-E01350924DDF}" srcOrd="0" destOrd="0" presId="urn:microsoft.com/office/officeart/2018/5/layout/IconCircleLabelList"/>
    <dgm:cxn modelId="{03241826-9582-4807-ABF2-3AF476EFCF6B}" srcId="{2813664A-BB2D-4140-8357-F622D6F5BDC1}" destId="{22FDBDA8-F09F-4759-9A24-56B2FA530FCB}" srcOrd="1" destOrd="0" parTransId="{4AE5461B-1AB5-4D22-AD34-37AA558C6DEC}" sibTransId="{8203EEF8-8E09-48C3-9C97-DAA703FEBDB2}"/>
    <dgm:cxn modelId="{ECAE4E2E-2776-4A58-9A0B-F50119693CE2}" type="presOf" srcId="{3FD15465-C761-431E-8D73-D10557D705BF}" destId="{AB30C8ED-D445-4BFF-8735-E496CDFDAADA}" srcOrd="0" destOrd="0" presId="urn:microsoft.com/office/officeart/2018/5/layout/IconCircleLabelList"/>
    <dgm:cxn modelId="{DA412EB0-D079-40C9-9CAD-37CE6FF67AC3}" srcId="{2813664A-BB2D-4140-8357-F622D6F5BDC1}" destId="{9B9BA8FB-0652-4B22-B916-1881C74532A6}" srcOrd="0" destOrd="0" parTransId="{5FAEC9FB-C6E5-4226-B40B-624C509600B0}" sibTransId="{48B6A5C1-8098-4DDF-B9F5-5A75250D7859}"/>
    <dgm:cxn modelId="{97969BDB-D66C-4F4A-AADB-BACD11FE3218}" type="presOf" srcId="{2813664A-BB2D-4140-8357-F622D6F5BDC1}" destId="{2154C838-94FB-413B-BC25-CA28D23DC2C9}" srcOrd="0" destOrd="0" presId="urn:microsoft.com/office/officeart/2018/5/layout/IconCircleLabelList"/>
    <dgm:cxn modelId="{94A96CDC-5AEB-4F47-8DC6-447E05D2FBCC}" type="presOf" srcId="{22FDBDA8-F09F-4759-9A24-56B2FA530FCB}" destId="{9F02FCE2-BB24-4F99-981E-F3AD685B0033}" srcOrd="0" destOrd="0" presId="urn:microsoft.com/office/officeart/2018/5/layout/IconCircleLabelList"/>
    <dgm:cxn modelId="{8AA8E7EE-86E1-41A7-AAE4-21DC58C20EAC}" srcId="{2813664A-BB2D-4140-8357-F622D6F5BDC1}" destId="{3FD15465-C761-431E-8D73-D10557D705BF}" srcOrd="2" destOrd="0" parTransId="{D50D3AE4-B67B-40A5-A601-53811DDC9FC4}" sibTransId="{618320D6-CC5F-4D6E-B9CC-D34EAD6AB54B}"/>
    <dgm:cxn modelId="{D6B9723C-60C7-461E-981C-B2361E855C8A}" type="presParOf" srcId="{2154C838-94FB-413B-BC25-CA28D23DC2C9}" destId="{2507FCA0-102D-4B30-A226-D18232106552}" srcOrd="0" destOrd="0" presId="urn:microsoft.com/office/officeart/2018/5/layout/IconCircleLabelList"/>
    <dgm:cxn modelId="{30598698-5910-414F-80C6-9E36A725D92A}" type="presParOf" srcId="{2507FCA0-102D-4B30-A226-D18232106552}" destId="{7563C1FF-0AEE-4090-B041-18A66C66106B}" srcOrd="0" destOrd="0" presId="urn:microsoft.com/office/officeart/2018/5/layout/IconCircleLabelList"/>
    <dgm:cxn modelId="{FDB89537-A747-48C9-9815-C007182A27BB}" type="presParOf" srcId="{2507FCA0-102D-4B30-A226-D18232106552}" destId="{9C3C06C1-1D63-425F-ADC7-72246245CEE1}" srcOrd="1" destOrd="0" presId="urn:microsoft.com/office/officeart/2018/5/layout/IconCircleLabelList"/>
    <dgm:cxn modelId="{56F68340-A2BD-47F0-B1F8-76667DBD4FE9}" type="presParOf" srcId="{2507FCA0-102D-4B30-A226-D18232106552}" destId="{85AE80F3-52CD-4601-9247-93C8E36670CD}" srcOrd="2" destOrd="0" presId="urn:microsoft.com/office/officeart/2018/5/layout/IconCircleLabelList"/>
    <dgm:cxn modelId="{8951E589-62CF-40A1-A54D-F2C8A468FD16}" type="presParOf" srcId="{2507FCA0-102D-4B30-A226-D18232106552}" destId="{9862C2AE-1F71-4FB5-BBD9-E01350924DDF}" srcOrd="3" destOrd="0" presId="urn:microsoft.com/office/officeart/2018/5/layout/IconCircleLabelList"/>
    <dgm:cxn modelId="{C8D31D29-F3A5-4EBF-A03B-31741428191F}" type="presParOf" srcId="{2154C838-94FB-413B-BC25-CA28D23DC2C9}" destId="{60EA0A51-3B28-423E-BC4C-920C02E13A4D}" srcOrd="1" destOrd="0" presId="urn:microsoft.com/office/officeart/2018/5/layout/IconCircleLabelList"/>
    <dgm:cxn modelId="{77CEF403-2BDE-4199-BC77-60A673A14285}" type="presParOf" srcId="{2154C838-94FB-413B-BC25-CA28D23DC2C9}" destId="{80C3AA66-B44D-4964-A439-40EE6C4714E7}" srcOrd="2" destOrd="0" presId="urn:microsoft.com/office/officeart/2018/5/layout/IconCircleLabelList"/>
    <dgm:cxn modelId="{74E55DBF-A3A1-4995-AE31-05C80D077045}" type="presParOf" srcId="{80C3AA66-B44D-4964-A439-40EE6C4714E7}" destId="{E460EAFF-DF8C-4278-858F-DB200265A0C6}" srcOrd="0" destOrd="0" presId="urn:microsoft.com/office/officeart/2018/5/layout/IconCircleLabelList"/>
    <dgm:cxn modelId="{451A84D9-9A89-4200-8418-73B88479EA48}" type="presParOf" srcId="{80C3AA66-B44D-4964-A439-40EE6C4714E7}" destId="{F7293A01-AC6B-43B1-AF1E-39C972C85C44}" srcOrd="1" destOrd="0" presId="urn:microsoft.com/office/officeart/2018/5/layout/IconCircleLabelList"/>
    <dgm:cxn modelId="{8B292D95-B0C1-4060-B5BE-7B30F0B3D8C1}" type="presParOf" srcId="{80C3AA66-B44D-4964-A439-40EE6C4714E7}" destId="{AA9F90F5-A5E1-4759-92B1-C0F0697ECA67}" srcOrd="2" destOrd="0" presId="urn:microsoft.com/office/officeart/2018/5/layout/IconCircleLabelList"/>
    <dgm:cxn modelId="{481F3F90-7B09-4061-ACF2-B72224858C3F}" type="presParOf" srcId="{80C3AA66-B44D-4964-A439-40EE6C4714E7}" destId="{9F02FCE2-BB24-4F99-981E-F3AD685B0033}" srcOrd="3" destOrd="0" presId="urn:microsoft.com/office/officeart/2018/5/layout/IconCircleLabelList"/>
    <dgm:cxn modelId="{C431C65D-99FD-4122-8F5B-4439976003D7}" type="presParOf" srcId="{2154C838-94FB-413B-BC25-CA28D23DC2C9}" destId="{F3BCDDBA-0216-4A35-9EFC-5B8C4414E39D}" srcOrd="3" destOrd="0" presId="urn:microsoft.com/office/officeart/2018/5/layout/IconCircleLabelList"/>
    <dgm:cxn modelId="{5A7571FC-CFB8-4814-ADEE-D5F17CD6259D}" type="presParOf" srcId="{2154C838-94FB-413B-BC25-CA28D23DC2C9}" destId="{E9325FCC-2BCD-4D5A-9E46-63D962A75093}" srcOrd="4" destOrd="0" presId="urn:microsoft.com/office/officeart/2018/5/layout/IconCircleLabelList"/>
    <dgm:cxn modelId="{436163CC-318B-4F33-9E8F-6CD475352B18}" type="presParOf" srcId="{E9325FCC-2BCD-4D5A-9E46-63D962A75093}" destId="{AA16EACB-2334-4621-A225-CA743B0F29C1}" srcOrd="0" destOrd="0" presId="urn:microsoft.com/office/officeart/2018/5/layout/IconCircleLabelList"/>
    <dgm:cxn modelId="{2E6388A1-1196-40BE-8473-B4904DA434CA}" type="presParOf" srcId="{E9325FCC-2BCD-4D5A-9E46-63D962A75093}" destId="{68552021-0A2D-4083-A217-33938230E7F1}" srcOrd="1" destOrd="0" presId="urn:microsoft.com/office/officeart/2018/5/layout/IconCircleLabelList"/>
    <dgm:cxn modelId="{ACB67B60-6175-454B-8EC3-6C7B0D894F61}" type="presParOf" srcId="{E9325FCC-2BCD-4D5A-9E46-63D962A75093}" destId="{D294DA58-6B91-46E5-8B60-DFBBDA441978}" srcOrd="2" destOrd="0" presId="urn:microsoft.com/office/officeart/2018/5/layout/IconCircleLabelList"/>
    <dgm:cxn modelId="{FA0704A5-5C6C-4602-AF4A-AADD908CEBC7}" type="presParOf" srcId="{E9325FCC-2BCD-4D5A-9E46-63D962A75093}" destId="{AB30C8ED-D445-4BFF-8735-E496CDFDAA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36C81-0D1B-4EE7-A57F-0935B0ADE77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3D2715-2C47-4F8D-B8A8-D233D1E7E1B6}">
      <dgm:prSet custT="1"/>
      <dgm:spPr/>
      <dgm:t>
        <a:bodyPr/>
        <a:lstStyle/>
        <a:p>
          <a:r>
            <a:rPr lang="en-US" sz="2400" dirty="0"/>
            <a:t>Efficient diligence needed</a:t>
          </a:r>
        </a:p>
      </dgm:t>
    </dgm:pt>
    <dgm:pt modelId="{FF6738BF-5666-4E31-AD8A-F4E98FD3F2AF}" type="parTrans" cxnId="{ADAFD6E5-4720-4D62-967E-6DE5AB1D3E5B}">
      <dgm:prSet/>
      <dgm:spPr/>
      <dgm:t>
        <a:bodyPr/>
        <a:lstStyle/>
        <a:p>
          <a:endParaRPr lang="en-US"/>
        </a:p>
      </dgm:t>
    </dgm:pt>
    <dgm:pt modelId="{2D595162-8515-4796-A802-2BB187EC6E01}" type="sibTrans" cxnId="{ADAFD6E5-4720-4D62-967E-6DE5AB1D3E5B}">
      <dgm:prSet/>
      <dgm:spPr/>
      <dgm:t>
        <a:bodyPr/>
        <a:lstStyle/>
        <a:p>
          <a:endParaRPr lang="en-US"/>
        </a:p>
      </dgm:t>
    </dgm:pt>
    <dgm:pt modelId="{A85FC22A-551F-4DF9-87AF-4B36858F2C48}">
      <dgm:prSet custT="1"/>
      <dgm:spPr/>
      <dgm:t>
        <a:bodyPr/>
        <a:lstStyle/>
        <a:p>
          <a:r>
            <a:rPr lang="en-US" sz="2400" dirty="0"/>
            <a:t>Diligence should reflect the purposes</a:t>
          </a:r>
        </a:p>
      </dgm:t>
    </dgm:pt>
    <dgm:pt modelId="{ACBC4700-0C56-4D66-858C-46645F94EDBC}" type="parTrans" cxnId="{95353A0E-5B6E-45CE-9607-9032B4780A03}">
      <dgm:prSet/>
      <dgm:spPr/>
      <dgm:t>
        <a:bodyPr/>
        <a:lstStyle/>
        <a:p>
          <a:endParaRPr lang="en-US"/>
        </a:p>
      </dgm:t>
    </dgm:pt>
    <dgm:pt modelId="{7C97BFB3-3856-4324-99F5-BE6D214663D6}" type="sibTrans" cxnId="{95353A0E-5B6E-45CE-9607-9032B4780A03}">
      <dgm:prSet/>
      <dgm:spPr/>
      <dgm:t>
        <a:bodyPr/>
        <a:lstStyle/>
        <a:p>
          <a:endParaRPr lang="en-US"/>
        </a:p>
      </dgm:t>
    </dgm:pt>
    <dgm:pt modelId="{8C251371-D785-4DAD-8961-F31E605C142E}">
      <dgm:prSet custT="1"/>
      <dgm:spPr/>
      <dgm:t>
        <a:bodyPr/>
        <a:lstStyle/>
        <a:p>
          <a:r>
            <a:rPr lang="en-US" sz="2400" dirty="0"/>
            <a:t>The Due Diligence Process</a:t>
          </a:r>
        </a:p>
      </dgm:t>
    </dgm:pt>
    <dgm:pt modelId="{23E5B6BA-9545-42B1-84AB-BB18D194EA2B}" type="parTrans" cxnId="{A4EF6088-0297-4678-9834-0696338F23F2}">
      <dgm:prSet/>
      <dgm:spPr/>
      <dgm:t>
        <a:bodyPr/>
        <a:lstStyle/>
        <a:p>
          <a:endParaRPr lang="en-US"/>
        </a:p>
      </dgm:t>
    </dgm:pt>
    <dgm:pt modelId="{CA792EAB-3A5B-44E0-8FB6-9CE62EBD93C5}" type="sibTrans" cxnId="{A4EF6088-0297-4678-9834-0696338F23F2}">
      <dgm:prSet/>
      <dgm:spPr/>
      <dgm:t>
        <a:bodyPr/>
        <a:lstStyle/>
        <a:p>
          <a:endParaRPr lang="en-US"/>
        </a:p>
      </dgm:t>
    </dgm:pt>
    <dgm:pt modelId="{AFAC19B5-5918-4BA2-A4C8-8EF92FF15ACA}">
      <dgm:prSet custT="1"/>
      <dgm:spPr/>
      <dgm:t>
        <a:bodyPr/>
        <a:lstStyle/>
        <a:p>
          <a:r>
            <a:rPr lang="en-US" sz="2400" dirty="0"/>
            <a:t>How to help your team</a:t>
          </a:r>
        </a:p>
      </dgm:t>
    </dgm:pt>
    <dgm:pt modelId="{63CDF03C-6605-4BFA-B897-57F4FB1A5BB9}" type="parTrans" cxnId="{123E0126-7AED-4DC1-A605-2A2A00FD1F75}">
      <dgm:prSet/>
      <dgm:spPr/>
      <dgm:t>
        <a:bodyPr/>
        <a:lstStyle/>
        <a:p>
          <a:endParaRPr lang="en-US"/>
        </a:p>
      </dgm:t>
    </dgm:pt>
    <dgm:pt modelId="{C13AAB1F-83F6-4FA6-9EF8-2EE601BB956B}" type="sibTrans" cxnId="{123E0126-7AED-4DC1-A605-2A2A00FD1F75}">
      <dgm:prSet/>
      <dgm:spPr/>
      <dgm:t>
        <a:bodyPr/>
        <a:lstStyle/>
        <a:p>
          <a:endParaRPr lang="en-US"/>
        </a:p>
      </dgm:t>
    </dgm:pt>
    <dgm:pt modelId="{6200CAC6-EFCB-4C80-8714-C80EB9497C75}" type="pres">
      <dgm:prSet presAssocID="{DAC36C81-0D1B-4EE7-A57F-0935B0ADE77E}" presName="root" presStyleCnt="0">
        <dgm:presLayoutVars>
          <dgm:dir/>
          <dgm:resizeHandles val="exact"/>
        </dgm:presLayoutVars>
      </dgm:prSet>
      <dgm:spPr/>
    </dgm:pt>
    <dgm:pt modelId="{25BF484C-7C5A-404B-A73B-DD83FBCD92A4}" type="pres">
      <dgm:prSet presAssocID="{463D2715-2C47-4F8D-B8A8-D233D1E7E1B6}" presName="compNode" presStyleCnt="0"/>
      <dgm:spPr/>
    </dgm:pt>
    <dgm:pt modelId="{E3D84309-E950-4A13-AF5E-6B684930B254}" type="pres">
      <dgm:prSet presAssocID="{463D2715-2C47-4F8D-B8A8-D233D1E7E1B6}" presName="bgRect" presStyleLbl="bgShp" presStyleIdx="0" presStyleCnt="4"/>
      <dgm:spPr/>
    </dgm:pt>
    <dgm:pt modelId="{DA917FC2-52FB-4FA2-A5BD-D75614008222}" type="pres">
      <dgm:prSet presAssocID="{463D2715-2C47-4F8D-B8A8-D233D1E7E1B6}" presName="iconRect" presStyleLbl="node1" presStyleIdx="0" presStyleCnt="4" custScaleX="165654" custScaleY="1477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02E312F4-A95A-4F7D-8F9B-147CDFC884D4}" type="pres">
      <dgm:prSet presAssocID="{463D2715-2C47-4F8D-B8A8-D233D1E7E1B6}" presName="spaceRect" presStyleCnt="0"/>
      <dgm:spPr/>
    </dgm:pt>
    <dgm:pt modelId="{1E545931-BD7C-44E0-90B5-EFA16C20083C}" type="pres">
      <dgm:prSet presAssocID="{463D2715-2C47-4F8D-B8A8-D233D1E7E1B6}" presName="parTx" presStyleLbl="revTx" presStyleIdx="0" presStyleCnt="4">
        <dgm:presLayoutVars>
          <dgm:chMax val="0"/>
          <dgm:chPref val="0"/>
        </dgm:presLayoutVars>
      </dgm:prSet>
      <dgm:spPr/>
    </dgm:pt>
    <dgm:pt modelId="{ADD8A92E-7C51-4B50-AE6B-41EBDADA7E4A}" type="pres">
      <dgm:prSet presAssocID="{2D595162-8515-4796-A802-2BB187EC6E01}" presName="sibTrans" presStyleCnt="0"/>
      <dgm:spPr/>
    </dgm:pt>
    <dgm:pt modelId="{4D436578-335A-4D94-9191-24E2CBD3E889}" type="pres">
      <dgm:prSet presAssocID="{A85FC22A-551F-4DF9-87AF-4B36858F2C48}" presName="compNode" presStyleCnt="0"/>
      <dgm:spPr/>
    </dgm:pt>
    <dgm:pt modelId="{5A2F268E-0B59-414B-B893-5E1457209AD9}" type="pres">
      <dgm:prSet presAssocID="{A85FC22A-551F-4DF9-87AF-4B36858F2C48}" presName="bgRect" presStyleLbl="bgShp" presStyleIdx="1" presStyleCnt="4"/>
      <dgm:spPr/>
    </dgm:pt>
    <dgm:pt modelId="{3DF9181F-6646-4E3C-9FD8-52D75490E020}" type="pres">
      <dgm:prSet presAssocID="{A85FC22A-551F-4DF9-87AF-4B36858F2C48}" presName="iconRect" presStyleLbl="node1" presStyleIdx="1" presStyleCnt="4" custScaleX="165654" custScaleY="14775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3A0DF1-26D2-4D80-B032-C5D0088C5449}" type="pres">
      <dgm:prSet presAssocID="{A85FC22A-551F-4DF9-87AF-4B36858F2C48}" presName="spaceRect" presStyleCnt="0"/>
      <dgm:spPr/>
    </dgm:pt>
    <dgm:pt modelId="{4D5C34E3-BA0C-4891-824C-07628D4A52B2}" type="pres">
      <dgm:prSet presAssocID="{A85FC22A-551F-4DF9-87AF-4B36858F2C48}" presName="parTx" presStyleLbl="revTx" presStyleIdx="1" presStyleCnt="4">
        <dgm:presLayoutVars>
          <dgm:chMax val="0"/>
          <dgm:chPref val="0"/>
        </dgm:presLayoutVars>
      </dgm:prSet>
      <dgm:spPr/>
    </dgm:pt>
    <dgm:pt modelId="{FC2E0131-25C4-4C8E-A529-2AF9107E6686}" type="pres">
      <dgm:prSet presAssocID="{7C97BFB3-3856-4324-99F5-BE6D214663D6}" presName="sibTrans" presStyleCnt="0"/>
      <dgm:spPr/>
    </dgm:pt>
    <dgm:pt modelId="{B199F7B1-311E-4168-8873-ACF967974A89}" type="pres">
      <dgm:prSet presAssocID="{8C251371-D785-4DAD-8961-F31E605C142E}" presName="compNode" presStyleCnt="0"/>
      <dgm:spPr/>
    </dgm:pt>
    <dgm:pt modelId="{61CD12EE-A52A-4FF4-A2A4-E4036143F1FA}" type="pres">
      <dgm:prSet presAssocID="{8C251371-D785-4DAD-8961-F31E605C142E}" presName="bgRect" presStyleLbl="bgShp" presStyleIdx="2" presStyleCnt="4"/>
      <dgm:spPr/>
    </dgm:pt>
    <dgm:pt modelId="{D1F14B61-03DF-469F-9B42-53A340857A8C}" type="pres">
      <dgm:prSet presAssocID="{8C251371-D785-4DAD-8961-F31E605C142E}" presName="iconRect" presStyleLbl="node1" presStyleIdx="2" presStyleCnt="4" custScaleX="165654" custScaleY="14775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9BFB566-94FE-4109-A6C4-0FBA17AC980C}" type="pres">
      <dgm:prSet presAssocID="{8C251371-D785-4DAD-8961-F31E605C142E}" presName="spaceRect" presStyleCnt="0"/>
      <dgm:spPr/>
    </dgm:pt>
    <dgm:pt modelId="{8DF17287-9E07-4E34-A554-4B3EBF363BB4}" type="pres">
      <dgm:prSet presAssocID="{8C251371-D785-4DAD-8961-F31E605C142E}" presName="parTx" presStyleLbl="revTx" presStyleIdx="2" presStyleCnt="4">
        <dgm:presLayoutVars>
          <dgm:chMax val="0"/>
          <dgm:chPref val="0"/>
        </dgm:presLayoutVars>
      </dgm:prSet>
      <dgm:spPr/>
    </dgm:pt>
    <dgm:pt modelId="{172D1A0F-ACA7-46F2-B0BE-D36C3C95F532}" type="pres">
      <dgm:prSet presAssocID="{CA792EAB-3A5B-44E0-8FB6-9CE62EBD93C5}" presName="sibTrans" presStyleCnt="0"/>
      <dgm:spPr/>
    </dgm:pt>
    <dgm:pt modelId="{BF92F00E-F93B-4117-AD8A-3C4A2636FDCD}" type="pres">
      <dgm:prSet presAssocID="{AFAC19B5-5918-4BA2-A4C8-8EF92FF15ACA}" presName="compNode" presStyleCnt="0"/>
      <dgm:spPr/>
    </dgm:pt>
    <dgm:pt modelId="{F88B96CC-331C-4077-8FCD-F465C70F4A1A}" type="pres">
      <dgm:prSet presAssocID="{AFAC19B5-5918-4BA2-A4C8-8EF92FF15ACA}" presName="bgRect" presStyleLbl="bgShp" presStyleIdx="3" presStyleCnt="4"/>
      <dgm:spPr/>
    </dgm:pt>
    <dgm:pt modelId="{049BB265-74F0-4353-806B-2466703FDD78}" type="pres">
      <dgm:prSet presAssocID="{AFAC19B5-5918-4BA2-A4C8-8EF92FF15ACA}" presName="iconRect" presStyleLbl="node1" presStyleIdx="3" presStyleCnt="4" custScaleX="165654" custScaleY="14775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6062C891-9364-4C4E-98CF-360BA10CD4EA}" type="pres">
      <dgm:prSet presAssocID="{AFAC19B5-5918-4BA2-A4C8-8EF92FF15ACA}" presName="spaceRect" presStyleCnt="0"/>
      <dgm:spPr/>
    </dgm:pt>
    <dgm:pt modelId="{BAFE6B04-65E9-4A21-BBC2-ED6EAB1A0A4D}" type="pres">
      <dgm:prSet presAssocID="{AFAC19B5-5918-4BA2-A4C8-8EF92FF15AC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5353A0E-5B6E-45CE-9607-9032B4780A03}" srcId="{DAC36C81-0D1B-4EE7-A57F-0935B0ADE77E}" destId="{A85FC22A-551F-4DF9-87AF-4B36858F2C48}" srcOrd="1" destOrd="0" parTransId="{ACBC4700-0C56-4D66-858C-46645F94EDBC}" sibTransId="{7C97BFB3-3856-4324-99F5-BE6D214663D6}"/>
    <dgm:cxn modelId="{123E0126-7AED-4DC1-A605-2A2A00FD1F75}" srcId="{DAC36C81-0D1B-4EE7-A57F-0935B0ADE77E}" destId="{AFAC19B5-5918-4BA2-A4C8-8EF92FF15ACA}" srcOrd="3" destOrd="0" parTransId="{63CDF03C-6605-4BFA-B897-57F4FB1A5BB9}" sibTransId="{C13AAB1F-83F6-4FA6-9EF8-2EE601BB956B}"/>
    <dgm:cxn modelId="{F9F6D640-DB2D-4BCE-9144-E6345B476D22}" type="presOf" srcId="{AFAC19B5-5918-4BA2-A4C8-8EF92FF15ACA}" destId="{BAFE6B04-65E9-4A21-BBC2-ED6EAB1A0A4D}" srcOrd="0" destOrd="0" presId="urn:microsoft.com/office/officeart/2018/2/layout/IconVerticalSolidList"/>
    <dgm:cxn modelId="{A4EF6088-0297-4678-9834-0696338F23F2}" srcId="{DAC36C81-0D1B-4EE7-A57F-0935B0ADE77E}" destId="{8C251371-D785-4DAD-8961-F31E605C142E}" srcOrd="2" destOrd="0" parTransId="{23E5B6BA-9545-42B1-84AB-BB18D194EA2B}" sibTransId="{CA792EAB-3A5B-44E0-8FB6-9CE62EBD93C5}"/>
    <dgm:cxn modelId="{1930D0A0-B94B-4432-B060-68F30F4DD24C}" type="presOf" srcId="{8C251371-D785-4DAD-8961-F31E605C142E}" destId="{8DF17287-9E07-4E34-A554-4B3EBF363BB4}" srcOrd="0" destOrd="0" presId="urn:microsoft.com/office/officeart/2018/2/layout/IconVerticalSolidList"/>
    <dgm:cxn modelId="{E97559A7-F6C3-4B4D-83A6-D749993F8451}" type="presOf" srcId="{A85FC22A-551F-4DF9-87AF-4B36858F2C48}" destId="{4D5C34E3-BA0C-4891-824C-07628D4A52B2}" srcOrd="0" destOrd="0" presId="urn:microsoft.com/office/officeart/2018/2/layout/IconVerticalSolidList"/>
    <dgm:cxn modelId="{D31E12B6-5853-4D3A-AB50-37B610060C49}" type="presOf" srcId="{DAC36C81-0D1B-4EE7-A57F-0935B0ADE77E}" destId="{6200CAC6-EFCB-4C80-8714-C80EB9497C75}" srcOrd="0" destOrd="0" presId="urn:microsoft.com/office/officeart/2018/2/layout/IconVerticalSolidList"/>
    <dgm:cxn modelId="{ADAFD6E5-4720-4D62-967E-6DE5AB1D3E5B}" srcId="{DAC36C81-0D1B-4EE7-A57F-0935B0ADE77E}" destId="{463D2715-2C47-4F8D-B8A8-D233D1E7E1B6}" srcOrd="0" destOrd="0" parTransId="{FF6738BF-5666-4E31-AD8A-F4E98FD3F2AF}" sibTransId="{2D595162-8515-4796-A802-2BB187EC6E01}"/>
    <dgm:cxn modelId="{EE1D1CF4-6B37-40C2-B99C-FAA23232FC45}" type="presOf" srcId="{463D2715-2C47-4F8D-B8A8-D233D1E7E1B6}" destId="{1E545931-BD7C-44E0-90B5-EFA16C20083C}" srcOrd="0" destOrd="0" presId="urn:microsoft.com/office/officeart/2018/2/layout/IconVerticalSolidList"/>
    <dgm:cxn modelId="{C4F1C17D-39DD-4506-924A-E8B4F3E164FC}" type="presParOf" srcId="{6200CAC6-EFCB-4C80-8714-C80EB9497C75}" destId="{25BF484C-7C5A-404B-A73B-DD83FBCD92A4}" srcOrd="0" destOrd="0" presId="urn:microsoft.com/office/officeart/2018/2/layout/IconVerticalSolidList"/>
    <dgm:cxn modelId="{11314ADA-8B60-46BA-BCD2-DD9367A39DF7}" type="presParOf" srcId="{25BF484C-7C5A-404B-A73B-DD83FBCD92A4}" destId="{E3D84309-E950-4A13-AF5E-6B684930B254}" srcOrd="0" destOrd="0" presId="urn:microsoft.com/office/officeart/2018/2/layout/IconVerticalSolidList"/>
    <dgm:cxn modelId="{529BEFB9-7CB3-41B5-8B56-D340492562CF}" type="presParOf" srcId="{25BF484C-7C5A-404B-A73B-DD83FBCD92A4}" destId="{DA917FC2-52FB-4FA2-A5BD-D75614008222}" srcOrd="1" destOrd="0" presId="urn:microsoft.com/office/officeart/2018/2/layout/IconVerticalSolidList"/>
    <dgm:cxn modelId="{BFCD062B-6DD1-4A3E-9BE6-7704766F0AFE}" type="presParOf" srcId="{25BF484C-7C5A-404B-A73B-DD83FBCD92A4}" destId="{02E312F4-A95A-4F7D-8F9B-147CDFC884D4}" srcOrd="2" destOrd="0" presId="urn:microsoft.com/office/officeart/2018/2/layout/IconVerticalSolidList"/>
    <dgm:cxn modelId="{8937BE7E-B7FC-49A7-AF51-DBBEADB3BB48}" type="presParOf" srcId="{25BF484C-7C5A-404B-A73B-DD83FBCD92A4}" destId="{1E545931-BD7C-44E0-90B5-EFA16C20083C}" srcOrd="3" destOrd="0" presId="urn:microsoft.com/office/officeart/2018/2/layout/IconVerticalSolidList"/>
    <dgm:cxn modelId="{1141DE92-3033-49D6-B26D-C3A85D6AC73A}" type="presParOf" srcId="{6200CAC6-EFCB-4C80-8714-C80EB9497C75}" destId="{ADD8A92E-7C51-4B50-AE6B-41EBDADA7E4A}" srcOrd="1" destOrd="0" presId="urn:microsoft.com/office/officeart/2018/2/layout/IconVerticalSolidList"/>
    <dgm:cxn modelId="{168657A7-FDCF-4F31-9CE7-FF51BF1749CD}" type="presParOf" srcId="{6200CAC6-EFCB-4C80-8714-C80EB9497C75}" destId="{4D436578-335A-4D94-9191-24E2CBD3E889}" srcOrd="2" destOrd="0" presId="urn:microsoft.com/office/officeart/2018/2/layout/IconVerticalSolidList"/>
    <dgm:cxn modelId="{B6B57469-6EE5-410A-A2B1-7D386CEA45AD}" type="presParOf" srcId="{4D436578-335A-4D94-9191-24E2CBD3E889}" destId="{5A2F268E-0B59-414B-B893-5E1457209AD9}" srcOrd="0" destOrd="0" presId="urn:microsoft.com/office/officeart/2018/2/layout/IconVerticalSolidList"/>
    <dgm:cxn modelId="{27981E3B-F126-4DE2-B441-784AFF90BF5A}" type="presParOf" srcId="{4D436578-335A-4D94-9191-24E2CBD3E889}" destId="{3DF9181F-6646-4E3C-9FD8-52D75490E020}" srcOrd="1" destOrd="0" presId="urn:microsoft.com/office/officeart/2018/2/layout/IconVerticalSolidList"/>
    <dgm:cxn modelId="{55FA4BB3-F432-4B19-A814-A93C0EA275F8}" type="presParOf" srcId="{4D436578-335A-4D94-9191-24E2CBD3E889}" destId="{A33A0DF1-26D2-4D80-B032-C5D0088C5449}" srcOrd="2" destOrd="0" presId="urn:microsoft.com/office/officeart/2018/2/layout/IconVerticalSolidList"/>
    <dgm:cxn modelId="{28E71C0F-43DE-4A85-817D-E156403E11D8}" type="presParOf" srcId="{4D436578-335A-4D94-9191-24E2CBD3E889}" destId="{4D5C34E3-BA0C-4891-824C-07628D4A52B2}" srcOrd="3" destOrd="0" presId="urn:microsoft.com/office/officeart/2018/2/layout/IconVerticalSolidList"/>
    <dgm:cxn modelId="{5B19A573-4970-486D-A813-069C99C4D63D}" type="presParOf" srcId="{6200CAC6-EFCB-4C80-8714-C80EB9497C75}" destId="{FC2E0131-25C4-4C8E-A529-2AF9107E6686}" srcOrd="3" destOrd="0" presId="urn:microsoft.com/office/officeart/2018/2/layout/IconVerticalSolidList"/>
    <dgm:cxn modelId="{877A2011-CEB7-45F7-B4A1-89AFD31D150F}" type="presParOf" srcId="{6200CAC6-EFCB-4C80-8714-C80EB9497C75}" destId="{B199F7B1-311E-4168-8873-ACF967974A89}" srcOrd="4" destOrd="0" presId="urn:microsoft.com/office/officeart/2018/2/layout/IconVerticalSolidList"/>
    <dgm:cxn modelId="{53A9D6FD-0CE2-42DF-885F-F6B4DAED32C7}" type="presParOf" srcId="{B199F7B1-311E-4168-8873-ACF967974A89}" destId="{61CD12EE-A52A-4FF4-A2A4-E4036143F1FA}" srcOrd="0" destOrd="0" presId="urn:microsoft.com/office/officeart/2018/2/layout/IconVerticalSolidList"/>
    <dgm:cxn modelId="{14E06F53-FBC6-4205-B12E-307E517F4C54}" type="presParOf" srcId="{B199F7B1-311E-4168-8873-ACF967974A89}" destId="{D1F14B61-03DF-469F-9B42-53A340857A8C}" srcOrd="1" destOrd="0" presId="urn:microsoft.com/office/officeart/2018/2/layout/IconVerticalSolidList"/>
    <dgm:cxn modelId="{D10F80AF-1F77-46BA-B85C-A5A4A60F2BF1}" type="presParOf" srcId="{B199F7B1-311E-4168-8873-ACF967974A89}" destId="{49BFB566-94FE-4109-A6C4-0FBA17AC980C}" srcOrd="2" destOrd="0" presId="urn:microsoft.com/office/officeart/2018/2/layout/IconVerticalSolidList"/>
    <dgm:cxn modelId="{D129FDB7-C0B7-4305-B8DE-A61395A4F6A3}" type="presParOf" srcId="{B199F7B1-311E-4168-8873-ACF967974A89}" destId="{8DF17287-9E07-4E34-A554-4B3EBF363BB4}" srcOrd="3" destOrd="0" presId="urn:microsoft.com/office/officeart/2018/2/layout/IconVerticalSolidList"/>
    <dgm:cxn modelId="{7736F842-DA20-4EED-B9CD-466FD22FD6A5}" type="presParOf" srcId="{6200CAC6-EFCB-4C80-8714-C80EB9497C75}" destId="{172D1A0F-ACA7-46F2-B0BE-D36C3C95F532}" srcOrd="5" destOrd="0" presId="urn:microsoft.com/office/officeart/2018/2/layout/IconVerticalSolidList"/>
    <dgm:cxn modelId="{3CABB1B6-7B07-4740-BD7D-FBDCD93F52D0}" type="presParOf" srcId="{6200CAC6-EFCB-4C80-8714-C80EB9497C75}" destId="{BF92F00E-F93B-4117-AD8A-3C4A2636FDCD}" srcOrd="6" destOrd="0" presId="urn:microsoft.com/office/officeart/2018/2/layout/IconVerticalSolidList"/>
    <dgm:cxn modelId="{CCCB55BA-0834-4A3C-8E9D-00AD6753EAC5}" type="presParOf" srcId="{BF92F00E-F93B-4117-AD8A-3C4A2636FDCD}" destId="{F88B96CC-331C-4077-8FCD-F465C70F4A1A}" srcOrd="0" destOrd="0" presId="urn:microsoft.com/office/officeart/2018/2/layout/IconVerticalSolidList"/>
    <dgm:cxn modelId="{B98686A7-FA75-4528-9C04-54FB20D071F2}" type="presParOf" srcId="{BF92F00E-F93B-4117-AD8A-3C4A2636FDCD}" destId="{049BB265-74F0-4353-806B-2466703FDD78}" srcOrd="1" destOrd="0" presId="urn:microsoft.com/office/officeart/2018/2/layout/IconVerticalSolidList"/>
    <dgm:cxn modelId="{165418A2-018B-45F0-BAD1-C34F12CF7452}" type="presParOf" srcId="{BF92F00E-F93B-4117-AD8A-3C4A2636FDCD}" destId="{6062C891-9364-4C4E-98CF-360BA10CD4EA}" srcOrd="2" destOrd="0" presId="urn:microsoft.com/office/officeart/2018/2/layout/IconVerticalSolidList"/>
    <dgm:cxn modelId="{3691CDA0-4666-4BF0-9629-4E02AC21528D}" type="presParOf" srcId="{BF92F00E-F93B-4117-AD8A-3C4A2636FDCD}" destId="{BAFE6B04-65E9-4A21-BBC2-ED6EAB1A0A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2673E56-7780-424A-9008-E7D481B271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B53C809-7D18-407E-B4C1-FF82318E315B}">
      <dgm:prSet/>
      <dgm:spPr/>
      <dgm:t>
        <a:bodyPr/>
        <a:lstStyle/>
        <a:p>
          <a:r>
            <a:rPr lang="en-US"/>
            <a:t>Process, Status, timelines</a:t>
          </a:r>
        </a:p>
      </dgm:t>
    </dgm:pt>
    <dgm:pt modelId="{3F96F22A-85F2-4CFD-B7D2-A182A005CB6E}" type="parTrans" cxnId="{DAA1E635-4791-47F1-8446-9A7F6A5D0EAE}">
      <dgm:prSet/>
      <dgm:spPr/>
      <dgm:t>
        <a:bodyPr/>
        <a:lstStyle/>
        <a:p>
          <a:endParaRPr lang="en-US"/>
        </a:p>
      </dgm:t>
    </dgm:pt>
    <dgm:pt modelId="{D2CC8EDF-A7F8-46FD-9B29-6868FDABB961}" type="sibTrans" cxnId="{DAA1E635-4791-47F1-8446-9A7F6A5D0EAE}">
      <dgm:prSet/>
      <dgm:spPr/>
      <dgm:t>
        <a:bodyPr/>
        <a:lstStyle/>
        <a:p>
          <a:endParaRPr lang="en-US"/>
        </a:p>
      </dgm:t>
    </dgm:pt>
    <dgm:pt modelId="{2BDD4BFB-125E-4758-B32A-9232CC774874}">
      <dgm:prSet/>
      <dgm:spPr/>
      <dgm:t>
        <a:bodyPr/>
        <a:lstStyle/>
        <a:p>
          <a:r>
            <a:rPr lang="en-US"/>
            <a:t>Deal concept – option or license or acquisition</a:t>
          </a:r>
        </a:p>
      </dgm:t>
    </dgm:pt>
    <dgm:pt modelId="{C651BACE-1CAD-4DF7-A2EF-26D91F72A916}" type="parTrans" cxnId="{7C88E0E7-280F-4763-89C8-5DF6836E504E}">
      <dgm:prSet/>
      <dgm:spPr/>
      <dgm:t>
        <a:bodyPr/>
        <a:lstStyle/>
        <a:p>
          <a:endParaRPr lang="en-US"/>
        </a:p>
      </dgm:t>
    </dgm:pt>
    <dgm:pt modelId="{05BDE649-BB74-44B4-9683-14D346E4D861}" type="sibTrans" cxnId="{7C88E0E7-280F-4763-89C8-5DF6836E504E}">
      <dgm:prSet/>
      <dgm:spPr/>
      <dgm:t>
        <a:bodyPr/>
        <a:lstStyle/>
        <a:p>
          <a:endParaRPr lang="en-US"/>
        </a:p>
      </dgm:t>
    </dgm:pt>
    <dgm:pt modelId="{6E1E6E8E-91C7-491F-A075-7E3399AA0B20}">
      <dgm:prSet/>
      <dgm:spPr/>
      <dgm:t>
        <a:bodyPr/>
        <a:lstStyle/>
        <a:p>
          <a:r>
            <a:rPr lang="en-US"/>
            <a:t>Scope (backups, exclusivities, non-competes)</a:t>
          </a:r>
        </a:p>
      </dgm:t>
    </dgm:pt>
    <dgm:pt modelId="{609BD4C5-C663-442F-B7E5-70DEF8B6B787}" type="parTrans" cxnId="{DE7FB84B-10BC-4790-8CC7-976AC9E4ABB0}">
      <dgm:prSet/>
      <dgm:spPr/>
      <dgm:t>
        <a:bodyPr/>
        <a:lstStyle/>
        <a:p>
          <a:endParaRPr lang="en-US"/>
        </a:p>
      </dgm:t>
    </dgm:pt>
    <dgm:pt modelId="{05B0D3D6-F697-478D-9A5A-390A42F3E8DD}" type="sibTrans" cxnId="{DE7FB84B-10BC-4790-8CC7-976AC9E4ABB0}">
      <dgm:prSet/>
      <dgm:spPr/>
      <dgm:t>
        <a:bodyPr/>
        <a:lstStyle/>
        <a:p>
          <a:endParaRPr lang="en-US"/>
        </a:p>
      </dgm:t>
    </dgm:pt>
    <dgm:pt modelId="{EA99E209-CD6D-4839-9375-3765B53EAFAA}">
      <dgm:prSet/>
      <dgm:spPr/>
      <dgm:t>
        <a:bodyPr/>
        <a:lstStyle/>
        <a:p>
          <a:r>
            <a:rPr lang="en-US"/>
            <a:t>Value drivers (assumptions in models)</a:t>
          </a:r>
        </a:p>
      </dgm:t>
    </dgm:pt>
    <dgm:pt modelId="{55E6EA83-A663-46DE-89BD-C90398EEBDF8}" type="parTrans" cxnId="{2A7727D0-DF9A-47BB-9771-1F3EB12D1AB7}">
      <dgm:prSet/>
      <dgm:spPr/>
      <dgm:t>
        <a:bodyPr/>
        <a:lstStyle/>
        <a:p>
          <a:endParaRPr lang="en-US"/>
        </a:p>
      </dgm:t>
    </dgm:pt>
    <dgm:pt modelId="{CBE34820-86A2-4F4E-9460-2F38BF816DF7}" type="sibTrans" cxnId="{2A7727D0-DF9A-47BB-9771-1F3EB12D1AB7}">
      <dgm:prSet/>
      <dgm:spPr/>
      <dgm:t>
        <a:bodyPr/>
        <a:lstStyle/>
        <a:p>
          <a:endParaRPr lang="en-US"/>
        </a:p>
      </dgm:t>
    </dgm:pt>
    <dgm:pt modelId="{C91BAB0F-42D7-47DE-BB88-41CC8718CF9F}">
      <dgm:prSet/>
      <dgm:spPr/>
      <dgm:t>
        <a:bodyPr/>
        <a:lstStyle/>
        <a:p>
          <a:r>
            <a:rPr lang="en-US"/>
            <a:t>Risks identified – allow them to talk about their plans for mitigation</a:t>
          </a:r>
        </a:p>
      </dgm:t>
    </dgm:pt>
    <dgm:pt modelId="{F8BDCB68-3B93-4036-BF16-0F7CE0EBCD1F}" type="parTrans" cxnId="{78D900CE-27B7-466F-AF52-50E451B04AC6}">
      <dgm:prSet/>
      <dgm:spPr/>
      <dgm:t>
        <a:bodyPr/>
        <a:lstStyle/>
        <a:p>
          <a:endParaRPr lang="en-US"/>
        </a:p>
      </dgm:t>
    </dgm:pt>
    <dgm:pt modelId="{6378858C-BB33-42F9-AFAE-C05EED5D0C35}" type="sibTrans" cxnId="{78D900CE-27B7-466F-AF52-50E451B04AC6}">
      <dgm:prSet/>
      <dgm:spPr/>
      <dgm:t>
        <a:bodyPr/>
        <a:lstStyle/>
        <a:p>
          <a:endParaRPr lang="en-US"/>
        </a:p>
      </dgm:t>
    </dgm:pt>
    <dgm:pt modelId="{12ADDD04-E848-42F5-92C6-080CC797C5E4}">
      <dgm:prSet/>
      <dgm:spPr/>
      <dgm:t>
        <a:bodyPr/>
        <a:lstStyle/>
        <a:p>
          <a:r>
            <a:rPr lang="en-US"/>
            <a:t>Development plans – aligning the partnership</a:t>
          </a:r>
        </a:p>
      </dgm:t>
    </dgm:pt>
    <dgm:pt modelId="{964CB92B-F23D-43BA-A80F-382D42233D43}" type="parTrans" cxnId="{B1369757-5DA6-4DC7-81D0-2AF10894B458}">
      <dgm:prSet/>
      <dgm:spPr/>
      <dgm:t>
        <a:bodyPr/>
        <a:lstStyle/>
        <a:p>
          <a:endParaRPr lang="en-US"/>
        </a:p>
      </dgm:t>
    </dgm:pt>
    <dgm:pt modelId="{5F48C3BA-7CA5-4B70-9ACC-0E208B65EE9B}" type="sibTrans" cxnId="{B1369757-5DA6-4DC7-81D0-2AF10894B458}">
      <dgm:prSet/>
      <dgm:spPr/>
      <dgm:t>
        <a:bodyPr/>
        <a:lstStyle/>
        <a:p>
          <a:endParaRPr lang="en-US"/>
        </a:p>
      </dgm:t>
    </dgm:pt>
    <dgm:pt modelId="{0598EE6D-8952-4F2A-8B7E-9FF9578C282F}">
      <dgm:prSet/>
      <dgm:spPr/>
      <dgm:t>
        <a:bodyPr/>
        <a:lstStyle/>
        <a:p>
          <a:r>
            <a:rPr lang="en-US"/>
            <a:t>Capabilities &amp; Value Added – you are selling them too</a:t>
          </a:r>
        </a:p>
      </dgm:t>
    </dgm:pt>
    <dgm:pt modelId="{BC73EC18-8E12-49B7-9229-15817DB7BF91}" type="parTrans" cxnId="{7B27E6F8-A97A-4046-8952-BF682B205F8F}">
      <dgm:prSet/>
      <dgm:spPr/>
      <dgm:t>
        <a:bodyPr/>
        <a:lstStyle/>
        <a:p>
          <a:endParaRPr lang="en-US"/>
        </a:p>
      </dgm:t>
    </dgm:pt>
    <dgm:pt modelId="{2935A0A9-17BE-48BB-B5F9-B49C9B8E6898}" type="sibTrans" cxnId="{7B27E6F8-A97A-4046-8952-BF682B205F8F}">
      <dgm:prSet/>
      <dgm:spPr/>
      <dgm:t>
        <a:bodyPr/>
        <a:lstStyle/>
        <a:p>
          <a:endParaRPr lang="en-US"/>
        </a:p>
      </dgm:t>
    </dgm:pt>
    <dgm:pt modelId="{49D4AD0B-8FF7-4515-8980-0B602A26FD83}" type="pres">
      <dgm:prSet presAssocID="{42673E56-7780-424A-9008-E7D481B2714D}" presName="root" presStyleCnt="0">
        <dgm:presLayoutVars>
          <dgm:dir/>
          <dgm:resizeHandles val="exact"/>
        </dgm:presLayoutVars>
      </dgm:prSet>
      <dgm:spPr/>
    </dgm:pt>
    <dgm:pt modelId="{5C890FB3-D03C-4AFD-81EA-73E2E0CFE1BC}" type="pres">
      <dgm:prSet presAssocID="{3B53C809-7D18-407E-B4C1-FF82318E315B}" presName="compNode" presStyleCnt="0"/>
      <dgm:spPr/>
    </dgm:pt>
    <dgm:pt modelId="{9E4D6E85-A7FC-4960-8111-C6CF14C20D64}" type="pres">
      <dgm:prSet presAssocID="{3B53C809-7D18-407E-B4C1-FF82318E315B}" presName="bgRect" presStyleLbl="bgShp" presStyleIdx="0" presStyleCnt="7"/>
      <dgm:spPr/>
    </dgm:pt>
    <dgm:pt modelId="{5BA94F15-75F3-4B0E-B433-AEAEC0CF9A9A}" type="pres">
      <dgm:prSet presAssocID="{3B53C809-7D18-407E-B4C1-FF82318E315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meline"/>
        </a:ext>
      </dgm:extLst>
    </dgm:pt>
    <dgm:pt modelId="{8DC7A187-8963-4EE4-96E1-0FE43F48636C}" type="pres">
      <dgm:prSet presAssocID="{3B53C809-7D18-407E-B4C1-FF82318E315B}" presName="spaceRect" presStyleCnt="0"/>
      <dgm:spPr/>
    </dgm:pt>
    <dgm:pt modelId="{DD353C29-C27B-4044-AACC-F76703F16AA9}" type="pres">
      <dgm:prSet presAssocID="{3B53C809-7D18-407E-B4C1-FF82318E315B}" presName="parTx" presStyleLbl="revTx" presStyleIdx="0" presStyleCnt="7">
        <dgm:presLayoutVars>
          <dgm:chMax val="0"/>
          <dgm:chPref val="0"/>
        </dgm:presLayoutVars>
      </dgm:prSet>
      <dgm:spPr/>
    </dgm:pt>
    <dgm:pt modelId="{A8285AF1-7874-4FBC-98FA-5D9EE20627CF}" type="pres">
      <dgm:prSet presAssocID="{D2CC8EDF-A7F8-46FD-9B29-6868FDABB961}" presName="sibTrans" presStyleCnt="0"/>
      <dgm:spPr/>
    </dgm:pt>
    <dgm:pt modelId="{19FB863C-E0A9-4C24-890C-64D477AAB8ED}" type="pres">
      <dgm:prSet presAssocID="{2BDD4BFB-125E-4758-B32A-9232CC774874}" presName="compNode" presStyleCnt="0"/>
      <dgm:spPr/>
    </dgm:pt>
    <dgm:pt modelId="{B37A0898-064D-4421-902A-6981022B1895}" type="pres">
      <dgm:prSet presAssocID="{2BDD4BFB-125E-4758-B32A-9232CC774874}" presName="bgRect" presStyleLbl="bgShp" presStyleIdx="1" presStyleCnt="7"/>
      <dgm:spPr/>
    </dgm:pt>
    <dgm:pt modelId="{1676949E-1328-4CAD-ABBE-B491CF8BFB5C}" type="pres">
      <dgm:prSet presAssocID="{2BDD4BFB-125E-4758-B32A-9232CC77487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MCustomerInsightsApp"/>
        </a:ext>
      </dgm:extLst>
    </dgm:pt>
    <dgm:pt modelId="{AEE1EDCF-6C93-4243-BB56-F65C6E308B5A}" type="pres">
      <dgm:prSet presAssocID="{2BDD4BFB-125E-4758-B32A-9232CC774874}" presName="spaceRect" presStyleCnt="0"/>
      <dgm:spPr/>
    </dgm:pt>
    <dgm:pt modelId="{CF3AA581-651D-415D-A010-FD63EAA87F01}" type="pres">
      <dgm:prSet presAssocID="{2BDD4BFB-125E-4758-B32A-9232CC774874}" presName="parTx" presStyleLbl="revTx" presStyleIdx="1" presStyleCnt="7">
        <dgm:presLayoutVars>
          <dgm:chMax val="0"/>
          <dgm:chPref val="0"/>
        </dgm:presLayoutVars>
      </dgm:prSet>
      <dgm:spPr/>
    </dgm:pt>
    <dgm:pt modelId="{734E6D96-5F89-4958-8352-F9350CE39D53}" type="pres">
      <dgm:prSet presAssocID="{05BDE649-BB74-44B4-9683-14D346E4D861}" presName="sibTrans" presStyleCnt="0"/>
      <dgm:spPr/>
    </dgm:pt>
    <dgm:pt modelId="{8134A279-1138-48B5-899E-3C48EEFF7C5D}" type="pres">
      <dgm:prSet presAssocID="{6E1E6E8E-91C7-491F-A075-7E3399AA0B20}" presName="compNode" presStyleCnt="0"/>
      <dgm:spPr/>
    </dgm:pt>
    <dgm:pt modelId="{78CE2295-8511-46B8-8CBF-6A39977EE205}" type="pres">
      <dgm:prSet presAssocID="{6E1E6E8E-91C7-491F-A075-7E3399AA0B20}" presName="bgRect" presStyleLbl="bgShp" presStyleIdx="2" presStyleCnt="7"/>
      <dgm:spPr/>
    </dgm:pt>
    <dgm:pt modelId="{949D4818-2E68-4412-BA4F-CBAAF0153D38}" type="pres">
      <dgm:prSet presAssocID="{6E1E6E8E-91C7-491F-A075-7E3399AA0B2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Secure"/>
        </a:ext>
      </dgm:extLst>
    </dgm:pt>
    <dgm:pt modelId="{2874136B-3A94-4496-A206-860194E0A02C}" type="pres">
      <dgm:prSet presAssocID="{6E1E6E8E-91C7-491F-A075-7E3399AA0B20}" presName="spaceRect" presStyleCnt="0"/>
      <dgm:spPr/>
    </dgm:pt>
    <dgm:pt modelId="{96560A1D-A87A-46FE-93C6-0843D118166F}" type="pres">
      <dgm:prSet presAssocID="{6E1E6E8E-91C7-491F-A075-7E3399AA0B20}" presName="parTx" presStyleLbl="revTx" presStyleIdx="2" presStyleCnt="7">
        <dgm:presLayoutVars>
          <dgm:chMax val="0"/>
          <dgm:chPref val="0"/>
        </dgm:presLayoutVars>
      </dgm:prSet>
      <dgm:spPr/>
    </dgm:pt>
    <dgm:pt modelId="{93CE758F-7DD5-4D6C-8001-8FA51C8BE340}" type="pres">
      <dgm:prSet presAssocID="{05B0D3D6-F697-478D-9A5A-390A42F3E8DD}" presName="sibTrans" presStyleCnt="0"/>
      <dgm:spPr/>
    </dgm:pt>
    <dgm:pt modelId="{D023077F-15C0-4635-86DB-E4F8CCE4CC32}" type="pres">
      <dgm:prSet presAssocID="{EA99E209-CD6D-4839-9375-3765B53EAFAA}" presName="compNode" presStyleCnt="0"/>
      <dgm:spPr/>
    </dgm:pt>
    <dgm:pt modelId="{C04CE5FD-560F-4107-A750-0BA498849E2D}" type="pres">
      <dgm:prSet presAssocID="{EA99E209-CD6D-4839-9375-3765B53EAFAA}" presName="bgRect" presStyleLbl="bgShp" presStyleIdx="3" presStyleCnt="7"/>
      <dgm:spPr/>
    </dgm:pt>
    <dgm:pt modelId="{4DA6F620-EDB0-4C55-8AA3-846C489ED806}" type="pres">
      <dgm:prSet presAssocID="{EA99E209-CD6D-4839-9375-3765B53EAFA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C55B1AF0-7E25-4086-B173-CA3337B584EA}" type="pres">
      <dgm:prSet presAssocID="{EA99E209-CD6D-4839-9375-3765B53EAFAA}" presName="spaceRect" presStyleCnt="0"/>
      <dgm:spPr/>
    </dgm:pt>
    <dgm:pt modelId="{EEC0D8C4-1C93-47D1-A255-0100048E7312}" type="pres">
      <dgm:prSet presAssocID="{EA99E209-CD6D-4839-9375-3765B53EAFAA}" presName="parTx" presStyleLbl="revTx" presStyleIdx="3" presStyleCnt="7">
        <dgm:presLayoutVars>
          <dgm:chMax val="0"/>
          <dgm:chPref val="0"/>
        </dgm:presLayoutVars>
      </dgm:prSet>
      <dgm:spPr/>
    </dgm:pt>
    <dgm:pt modelId="{4AF1ADE8-F9FD-4570-BF4F-D3959E8734A2}" type="pres">
      <dgm:prSet presAssocID="{CBE34820-86A2-4F4E-9460-2F38BF816DF7}" presName="sibTrans" presStyleCnt="0"/>
      <dgm:spPr/>
    </dgm:pt>
    <dgm:pt modelId="{54855C26-E1DE-42AD-84D1-3A2ED452E717}" type="pres">
      <dgm:prSet presAssocID="{C91BAB0F-42D7-47DE-BB88-41CC8718CF9F}" presName="compNode" presStyleCnt="0"/>
      <dgm:spPr/>
    </dgm:pt>
    <dgm:pt modelId="{6BBC61D7-D3AA-4595-81FE-7E437D13AEB1}" type="pres">
      <dgm:prSet presAssocID="{C91BAB0F-42D7-47DE-BB88-41CC8718CF9F}" presName="bgRect" presStyleLbl="bgShp" presStyleIdx="4" presStyleCnt="7"/>
      <dgm:spPr/>
    </dgm:pt>
    <dgm:pt modelId="{B19E5F32-7F5D-4568-B4E1-30BC8E1133FA}" type="pres">
      <dgm:prSet presAssocID="{C91BAB0F-42D7-47DE-BB88-41CC8718CF9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cept"/>
        </a:ext>
      </dgm:extLst>
    </dgm:pt>
    <dgm:pt modelId="{B78FB2BD-9398-4089-A7F7-CAA0BB6806F7}" type="pres">
      <dgm:prSet presAssocID="{C91BAB0F-42D7-47DE-BB88-41CC8718CF9F}" presName="spaceRect" presStyleCnt="0"/>
      <dgm:spPr/>
    </dgm:pt>
    <dgm:pt modelId="{72C776CF-FC71-4426-8869-68A3B04F7BE7}" type="pres">
      <dgm:prSet presAssocID="{C91BAB0F-42D7-47DE-BB88-41CC8718CF9F}" presName="parTx" presStyleLbl="revTx" presStyleIdx="4" presStyleCnt="7">
        <dgm:presLayoutVars>
          <dgm:chMax val="0"/>
          <dgm:chPref val="0"/>
        </dgm:presLayoutVars>
      </dgm:prSet>
      <dgm:spPr/>
    </dgm:pt>
    <dgm:pt modelId="{BF686470-5CEB-4F34-AEBC-264E871FF5BF}" type="pres">
      <dgm:prSet presAssocID="{6378858C-BB33-42F9-AFAE-C05EED5D0C35}" presName="sibTrans" presStyleCnt="0"/>
      <dgm:spPr/>
    </dgm:pt>
    <dgm:pt modelId="{872C24B6-E77E-41E2-AF27-972639B4331E}" type="pres">
      <dgm:prSet presAssocID="{12ADDD04-E848-42F5-92C6-080CC797C5E4}" presName="compNode" presStyleCnt="0"/>
      <dgm:spPr/>
    </dgm:pt>
    <dgm:pt modelId="{E0199DA9-2F81-446A-AA55-1CD3B3DBB61F}" type="pres">
      <dgm:prSet presAssocID="{12ADDD04-E848-42F5-92C6-080CC797C5E4}" presName="bgRect" presStyleLbl="bgShp" presStyleIdx="5" presStyleCnt="7"/>
      <dgm:spPr/>
    </dgm:pt>
    <dgm:pt modelId="{F121EE36-A77A-4F22-96D2-A26DE26D993F}" type="pres">
      <dgm:prSet presAssocID="{12ADDD04-E848-42F5-92C6-080CC797C5E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C5FC3CCD-64F3-4DE1-8766-174A4E453A18}" type="pres">
      <dgm:prSet presAssocID="{12ADDD04-E848-42F5-92C6-080CC797C5E4}" presName="spaceRect" presStyleCnt="0"/>
      <dgm:spPr/>
    </dgm:pt>
    <dgm:pt modelId="{3C0D8A9B-B2D0-44BA-9FDE-0893BB1993A0}" type="pres">
      <dgm:prSet presAssocID="{12ADDD04-E848-42F5-92C6-080CC797C5E4}" presName="parTx" presStyleLbl="revTx" presStyleIdx="5" presStyleCnt="7">
        <dgm:presLayoutVars>
          <dgm:chMax val="0"/>
          <dgm:chPref val="0"/>
        </dgm:presLayoutVars>
      </dgm:prSet>
      <dgm:spPr/>
    </dgm:pt>
    <dgm:pt modelId="{9E245B4A-8A1D-4274-9BB1-2A601D9B5DB7}" type="pres">
      <dgm:prSet presAssocID="{5F48C3BA-7CA5-4B70-9ACC-0E208B65EE9B}" presName="sibTrans" presStyleCnt="0"/>
      <dgm:spPr/>
    </dgm:pt>
    <dgm:pt modelId="{E1549844-259C-45E5-88FC-2841D5CD1AFD}" type="pres">
      <dgm:prSet presAssocID="{0598EE6D-8952-4F2A-8B7E-9FF9578C282F}" presName="compNode" presStyleCnt="0"/>
      <dgm:spPr/>
    </dgm:pt>
    <dgm:pt modelId="{46C45655-C23C-4E6D-8C99-53142DE9FDB6}" type="pres">
      <dgm:prSet presAssocID="{0598EE6D-8952-4F2A-8B7E-9FF9578C282F}" presName="bgRect" presStyleLbl="bgShp" presStyleIdx="6" presStyleCnt="7"/>
      <dgm:spPr/>
    </dgm:pt>
    <dgm:pt modelId="{DB16FABA-3EF6-45AB-9369-5825F1D55658}" type="pres">
      <dgm:prSet presAssocID="{0598EE6D-8952-4F2A-8B7E-9FF9578C282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ll"/>
        </a:ext>
      </dgm:extLst>
    </dgm:pt>
    <dgm:pt modelId="{7B8BADC9-456C-4232-8D54-0A3011904E2C}" type="pres">
      <dgm:prSet presAssocID="{0598EE6D-8952-4F2A-8B7E-9FF9578C282F}" presName="spaceRect" presStyleCnt="0"/>
      <dgm:spPr/>
    </dgm:pt>
    <dgm:pt modelId="{595AE887-D5B2-4412-9CD4-FE3D63E4DFDA}" type="pres">
      <dgm:prSet presAssocID="{0598EE6D-8952-4F2A-8B7E-9FF9578C282F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03F1009-8AB4-42AB-81A0-9654D7DB9D8B}" type="presOf" srcId="{EA99E209-CD6D-4839-9375-3765B53EAFAA}" destId="{EEC0D8C4-1C93-47D1-A255-0100048E7312}" srcOrd="0" destOrd="0" presId="urn:microsoft.com/office/officeart/2018/2/layout/IconVerticalSolidList"/>
    <dgm:cxn modelId="{7ED58A2F-3401-4721-9876-6560EDFEF588}" type="presOf" srcId="{C91BAB0F-42D7-47DE-BB88-41CC8718CF9F}" destId="{72C776CF-FC71-4426-8869-68A3B04F7BE7}" srcOrd="0" destOrd="0" presId="urn:microsoft.com/office/officeart/2018/2/layout/IconVerticalSolidList"/>
    <dgm:cxn modelId="{DAA1E635-4791-47F1-8446-9A7F6A5D0EAE}" srcId="{42673E56-7780-424A-9008-E7D481B2714D}" destId="{3B53C809-7D18-407E-B4C1-FF82318E315B}" srcOrd="0" destOrd="0" parTransId="{3F96F22A-85F2-4CFD-B7D2-A182A005CB6E}" sibTransId="{D2CC8EDF-A7F8-46FD-9B29-6868FDABB961}"/>
    <dgm:cxn modelId="{DE7FB84B-10BC-4790-8CC7-976AC9E4ABB0}" srcId="{42673E56-7780-424A-9008-E7D481B2714D}" destId="{6E1E6E8E-91C7-491F-A075-7E3399AA0B20}" srcOrd="2" destOrd="0" parTransId="{609BD4C5-C663-442F-B7E5-70DEF8B6B787}" sibTransId="{05B0D3D6-F697-478D-9A5A-390A42F3E8DD}"/>
    <dgm:cxn modelId="{46EE1673-C81F-454A-8117-00777A839E83}" type="presOf" srcId="{2BDD4BFB-125E-4758-B32A-9232CC774874}" destId="{CF3AA581-651D-415D-A010-FD63EAA87F01}" srcOrd="0" destOrd="0" presId="urn:microsoft.com/office/officeart/2018/2/layout/IconVerticalSolidList"/>
    <dgm:cxn modelId="{B1369757-5DA6-4DC7-81D0-2AF10894B458}" srcId="{42673E56-7780-424A-9008-E7D481B2714D}" destId="{12ADDD04-E848-42F5-92C6-080CC797C5E4}" srcOrd="5" destOrd="0" parTransId="{964CB92B-F23D-43BA-A80F-382D42233D43}" sibTransId="{5F48C3BA-7CA5-4B70-9ACC-0E208B65EE9B}"/>
    <dgm:cxn modelId="{CD4682C5-8990-451B-9450-53044D79D1B9}" type="presOf" srcId="{12ADDD04-E848-42F5-92C6-080CC797C5E4}" destId="{3C0D8A9B-B2D0-44BA-9FDE-0893BB1993A0}" srcOrd="0" destOrd="0" presId="urn:microsoft.com/office/officeart/2018/2/layout/IconVerticalSolidList"/>
    <dgm:cxn modelId="{78D900CE-27B7-466F-AF52-50E451B04AC6}" srcId="{42673E56-7780-424A-9008-E7D481B2714D}" destId="{C91BAB0F-42D7-47DE-BB88-41CC8718CF9F}" srcOrd="4" destOrd="0" parTransId="{F8BDCB68-3B93-4036-BF16-0F7CE0EBCD1F}" sibTransId="{6378858C-BB33-42F9-AFAE-C05EED5D0C35}"/>
    <dgm:cxn modelId="{2A7727D0-DF9A-47BB-9771-1F3EB12D1AB7}" srcId="{42673E56-7780-424A-9008-E7D481B2714D}" destId="{EA99E209-CD6D-4839-9375-3765B53EAFAA}" srcOrd="3" destOrd="0" parTransId="{55E6EA83-A663-46DE-89BD-C90398EEBDF8}" sibTransId="{CBE34820-86A2-4F4E-9460-2F38BF816DF7}"/>
    <dgm:cxn modelId="{CB78E1D9-4EA9-4035-B68D-1BF2CC86ABC7}" type="presOf" srcId="{6E1E6E8E-91C7-491F-A075-7E3399AA0B20}" destId="{96560A1D-A87A-46FE-93C6-0843D118166F}" srcOrd="0" destOrd="0" presId="urn:microsoft.com/office/officeart/2018/2/layout/IconVerticalSolidList"/>
    <dgm:cxn modelId="{B0FA18DD-0E6B-486D-8E3C-56FBF7850B15}" type="presOf" srcId="{3B53C809-7D18-407E-B4C1-FF82318E315B}" destId="{DD353C29-C27B-4044-AACC-F76703F16AA9}" srcOrd="0" destOrd="0" presId="urn:microsoft.com/office/officeart/2018/2/layout/IconVerticalSolidList"/>
    <dgm:cxn modelId="{7C88E0E7-280F-4763-89C8-5DF6836E504E}" srcId="{42673E56-7780-424A-9008-E7D481B2714D}" destId="{2BDD4BFB-125E-4758-B32A-9232CC774874}" srcOrd="1" destOrd="0" parTransId="{C651BACE-1CAD-4DF7-A2EF-26D91F72A916}" sibTransId="{05BDE649-BB74-44B4-9683-14D346E4D861}"/>
    <dgm:cxn modelId="{A9B466EC-2A86-4F18-8BEF-0BD00AF10D63}" type="presOf" srcId="{42673E56-7780-424A-9008-E7D481B2714D}" destId="{49D4AD0B-8FF7-4515-8980-0B602A26FD83}" srcOrd="0" destOrd="0" presId="urn:microsoft.com/office/officeart/2018/2/layout/IconVerticalSolidList"/>
    <dgm:cxn modelId="{A54452F6-D9AE-4981-AB5B-BC482B5A50D5}" type="presOf" srcId="{0598EE6D-8952-4F2A-8B7E-9FF9578C282F}" destId="{595AE887-D5B2-4412-9CD4-FE3D63E4DFDA}" srcOrd="0" destOrd="0" presId="urn:microsoft.com/office/officeart/2018/2/layout/IconVerticalSolidList"/>
    <dgm:cxn modelId="{7B27E6F8-A97A-4046-8952-BF682B205F8F}" srcId="{42673E56-7780-424A-9008-E7D481B2714D}" destId="{0598EE6D-8952-4F2A-8B7E-9FF9578C282F}" srcOrd="6" destOrd="0" parTransId="{BC73EC18-8E12-49B7-9229-15817DB7BF91}" sibTransId="{2935A0A9-17BE-48BB-B5F9-B49C9B8E6898}"/>
    <dgm:cxn modelId="{3C3D5672-57AD-4F5F-B67D-91859050BE0E}" type="presParOf" srcId="{49D4AD0B-8FF7-4515-8980-0B602A26FD83}" destId="{5C890FB3-D03C-4AFD-81EA-73E2E0CFE1BC}" srcOrd="0" destOrd="0" presId="urn:microsoft.com/office/officeart/2018/2/layout/IconVerticalSolidList"/>
    <dgm:cxn modelId="{E3F3C583-75EB-4789-9183-684B7918DE39}" type="presParOf" srcId="{5C890FB3-D03C-4AFD-81EA-73E2E0CFE1BC}" destId="{9E4D6E85-A7FC-4960-8111-C6CF14C20D64}" srcOrd="0" destOrd="0" presId="urn:microsoft.com/office/officeart/2018/2/layout/IconVerticalSolidList"/>
    <dgm:cxn modelId="{330AFCCD-9371-4CB6-9C31-264859726952}" type="presParOf" srcId="{5C890FB3-D03C-4AFD-81EA-73E2E0CFE1BC}" destId="{5BA94F15-75F3-4B0E-B433-AEAEC0CF9A9A}" srcOrd="1" destOrd="0" presId="urn:microsoft.com/office/officeart/2018/2/layout/IconVerticalSolidList"/>
    <dgm:cxn modelId="{869AC446-5F69-45E2-899C-7243834A101A}" type="presParOf" srcId="{5C890FB3-D03C-4AFD-81EA-73E2E0CFE1BC}" destId="{8DC7A187-8963-4EE4-96E1-0FE43F48636C}" srcOrd="2" destOrd="0" presId="urn:microsoft.com/office/officeart/2018/2/layout/IconVerticalSolidList"/>
    <dgm:cxn modelId="{6C184F04-7D2A-4D45-8808-3D09EDBE1B78}" type="presParOf" srcId="{5C890FB3-D03C-4AFD-81EA-73E2E0CFE1BC}" destId="{DD353C29-C27B-4044-AACC-F76703F16AA9}" srcOrd="3" destOrd="0" presId="urn:microsoft.com/office/officeart/2018/2/layout/IconVerticalSolidList"/>
    <dgm:cxn modelId="{A8A36EE3-F76B-42C4-8BF0-0BDCE883ABF1}" type="presParOf" srcId="{49D4AD0B-8FF7-4515-8980-0B602A26FD83}" destId="{A8285AF1-7874-4FBC-98FA-5D9EE20627CF}" srcOrd="1" destOrd="0" presId="urn:microsoft.com/office/officeart/2018/2/layout/IconVerticalSolidList"/>
    <dgm:cxn modelId="{59736FF5-67E6-460F-9FA8-435C3B94BEBE}" type="presParOf" srcId="{49D4AD0B-8FF7-4515-8980-0B602A26FD83}" destId="{19FB863C-E0A9-4C24-890C-64D477AAB8ED}" srcOrd="2" destOrd="0" presId="urn:microsoft.com/office/officeart/2018/2/layout/IconVerticalSolidList"/>
    <dgm:cxn modelId="{9CD0F144-A3AD-4BE7-B9BF-4CFF51889057}" type="presParOf" srcId="{19FB863C-E0A9-4C24-890C-64D477AAB8ED}" destId="{B37A0898-064D-4421-902A-6981022B1895}" srcOrd="0" destOrd="0" presId="urn:microsoft.com/office/officeart/2018/2/layout/IconVerticalSolidList"/>
    <dgm:cxn modelId="{52DCAFDA-5B9D-4C75-98E3-473B3EC738C9}" type="presParOf" srcId="{19FB863C-E0A9-4C24-890C-64D477AAB8ED}" destId="{1676949E-1328-4CAD-ABBE-B491CF8BFB5C}" srcOrd="1" destOrd="0" presId="urn:microsoft.com/office/officeart/2018/2/layout/IconVerticalSolidList"/>
    <dgm:cxn modelId="{A2D65C68-69A6-4821-A77B-D50DEBA7464C}" type="presParOf" srcId="{19FB863C-E0A9-4C24-890C-64D477AAB8ED}" destId="{AEE1EDCF-6C93-4243-BB56-F65C6E308B5A}" srcOrd="2" destOrd="0" presId="urn:microsoft.com/office/officeart/2018/2/layout/IconVerticalSolidList"/>
    <dgm:cxn modelId="{5FC2B1F2-7B74-4594-9298-85855BED976B}" type="presParOf" srcId="{19FB863C-E0A9-4C24-890C-64D477AAB8ED}" destId="{CF3AA581-651D-415D-A010-FD63EAA87F01}" srcOrd="3" destOrd="0" presId="urn:microsoft.com/office/officeart/2018/2/layout/IconVerticalSolidList"/>
    <dgm:cxn modelId="{5AC4339D-E896-4A18-B08B-FBDE6DDA92DD}" type="presParOf" srcId="{49D4AD0B-8FF7-4515-8980-0B602A26FD83}" destId="{734E6D96-5F89-4958-8352-F9350CE39D53}" srcOrd="3" destOrd="0" presId="urn:microsoft.com/office/officeart/2018/2/layout/IconVerticalSolidList"/>
    <dgm:cxn modelId="{D95E0845-A698-4F2F-BDEC-DCBEA2572136}" type="presParOf" srcId="{49D4AD0B-8FF7-4515-8980-0B602A26FD83}" destId="{8134A279-1138-48B5-899E-3C48EEFF7C5D}" srcOrd="4" destOrd="0" presId="urn:microsoft.com/office/officeart/2018/2/layout/IconVerticalSolidList"/>
    <dgm:cxn modelId="{E8BEC677-280B-450A-995B-9C8759D3E89E}" type="presParOf" srcId="{8134A279-1138-48B5-899E-3C48EEFF7C5D}" destId="{78CE2295-8511-46B8-8CBF-6A39977EE205}" srcOrd="0" destOrd="0" presId="urn:microsoft.com/office/officeart/2018/2/layout/IconVerticalSolidList"/>
    <dgm:cxn modelId="{02FB90A2-F1FC-4A84-B7E3-E19BE0779C85}" type="presParOf" srcId="{8134A279-1138-48B5-899E-3C48EEFF7C5D}" destId="{949D4818-2E68-4412-BA4F-CBAAF0153D38}" srcOrd="1" destOrd="0" presId="urn:microsoft.com/office/officeart/2018/2/layout/IconVerticalSolidList"/>
    <dgm:cxn modelId="{950823C6-56EB-4C8E-AC2C-D07053A10DAF}" type="presParOf" srcId="{8134A279-1138-48B5-899E-3C48EEFF7C5D}" destId="{2874136B-3A94-4496-A206-860194E0A02C}" srcOrd="2" destOrd="0" presId="urn:microsoft.com/office/officeart/2018/2/layout/IconVerticalSolidList"/>
    <dgm:cxn modelId="{3CCAD2DE-A9F0-4128-AE68-F0157F7C50BA}" type="presParOf" srcId="{8134A279-1138-48B5-899E-3C48EEFF7C5D}" destId="{96560A1D-A87A-46FE-93C6-0843D118166F}" srcOrd="3" destOrd="0" presId="urn:microsoft.com/office/officeart/2018/2/layout/IconVerticalSolidList"/>
    <dgm:cxn modelId="{BB1ECE3E-DCCC-49B9-B391-A8D81309B0C5}" type="presParOf" srcId="{49D4AD0B-8FF7-4515-8980-0B602A26FD83}" destId="{93CE758F-7DD5-4D6C-8001-8FA51C8BE340}" srcOrd="5" destOrd="0" presId="urn:microsoft.com/office/officeart/2018/2/layout/IconVerticalSolidList"/>
    <dgm:cxn modelId="{0800B623-EC58-41D5-8362-7F2D68B01E8A}" type="presParOf" srcId="{49D4AD0B-8FF7-4515-8980-0B602A26FD83}" destId="{D023077F-15C0-4635-86DB-E4F8CCE4CC32}" srcOrd="6" destOrd="0" presId="urn:microsoft.com/office/officeart/2018/2/layout/IconVerticalSolidList"/>
    <dgm:cxn modelId="{9B0D18B6-50FB-4E22-AAFA-5292BF24CD0B}" type="presParOf" srcId="{D023077F-15C0-4635-86DB-E4F8CCE4CC32}" destId="{C04CE5FD-560F-4107-A750-0BA498849E2D}" srcOrd="0" destOrd="0" presId="urn:microsoft.com/office/officeart/2018/2/layout/IconVerticalSolidList"/>
    <dgm:cxn modelId="{626B6944-B9D1-4DCD-A710-559FC56B4DD4}" type="presParOf" srcId="{D023077F-15C0-4635-86DB-E4F8CCE4CC32}" destId="{4DA6F620-EDB0-4C55-8AA3-846C489ED806}" srcOrd="1" destOrd="0" presId="urn:microsoft.com/office/officeart/2018/2/layout/IconVerticalSolidList"/>
    <dgm:cxn modelId="{5781A89A-0418-4A94-AAFD-9397EC6E4946}" type="presParOf" srcId="{D023077F-15C0-4635-86DB-E4F8CCE4CC32}" destId="{C55B1AF0-7E25-4086-B173-CA3337B584EA}" srcOrd="2" destOrd="0" presId="urn:microsoft.com/office/officeart/2018/2/layout/IconVerticalSolidList"/>
    <dgm:cxn modelId="{8E062FFF-E59C-4124-9307-A67F8FD14C1B}" type="presParOf" srcId="{D023077F-15C0-4635-86DB-E4F8CCE4CC32}" destId="{EEC0D8C4-1C93-47D1-A255-0100048E7312}" srcOrd="3" destOrd="0" presId="urn:microsoft.com/office/officeart/2018/2/layout/IconVerticalSolidList"/>
    <dgm:cxn modelId="{BF0948EE-EEF3-4D54-AAEB-0449BAAA21B6}" type="presParOf" srcId="{49D4AD0B-8FF7-4515-8980-0B602A26FD83}" destId="{4AF1ADE8-F9FD-4570-BF4F-D3959E8734A2}" srcOrd="7" destOrd="0" presId="urn:microsoft.com/office/officeart/2018/2/layout/IconVerticalSolidList"/>
    <dgm:cxn modelId="{F7CC8DC0-AD4C-4194-9F57-3860E687297B}" type="presParOf" srcId="{49D4AD0B-8FF7-4515-8980-0B602A26FD83}" destId="{54855C26-E1DE-42AD-84D1-3A2ED452E717}" srcOrd="8" destOrd="0" presId="urn:microsoft.com/office/officeart/2018/2/layout/IconVerticalSolidList"/>
    <dgm:cxn modelId="{2624DEDD-7E72-4358-A4ED-83E99025DB53}" type="presParOf" srcId="{54855C26-E1DE-42AD-84D1-3A2ED452E717}" destId="{6BBC61D7-D3AA-4595-81FE-7E437D13AEB1}" srcOrd="0" destOrd="0" presId="urn:microsoft.com/office/officeart/2018/2/layout/IconVerticalSolidList"/>
    <dgm:cxn modelId="{57D6DA19-EE93-41FD-97CD-D90421728D20}" type="presParOf" srcId="{54855C26-E1DE-42AD-84D1-3A2ED452E717}" destId="{B19E5F32-7F5D-4568-B4E1-30BC8E1133FA}" srcOrd="1" destOrd="0" presId="urn:microsoft.com/office/officeart/2018/2/layout/IconVerticalSolidList"/>
    <dgm:cxn modelId="{1831303A-249A-4A2B-9D43-4332F59FA658}" type="presParOf" srcId="{54855C26-E1DE-42AD-84D1-3A2ED452E717}" destId="{B78FB2BD-9398-4089-A7F7-CAA0BB6806F7}" srcOrd="2" destOrd="0" presId="urn:microsoft.com/office/officeart/2018/2/layout/IconVerticalSolidList"/>
    <dgm:cxn modelId="{628E7933-D593-4CA7-89A1-2B6A929B10AD}" type="presParOf" srcId="{54855C26-E1DE-42AD-84D1-3A2ED452E717}" destId="{72C776CF-FC71-4426-8869-68A3B04F7BE7}" srcOrd="3" destOrd="0" presId="urn:microsoft.com/office/officeart/2018/2/layout/IconVerticalSolidList"/>
    <dgm:cxn modelId="{2A8F64DF-3F91-4CF1-AB5D-94D98D249D41}" type="presParOf" srcId="{49D4AD0B-8FF7-4515-8980-0B602A26FD83}" destId="{BF686470-5CEB-4F34-AEBC-264E871FF5BF}" srcOrd="9" destOrd="0" presId="urn:microsoft.com/office/officeart/2018/2/layout/IconVerticalSolidList"/>
    <dgm:cxn modelId="{89920887-5C1B-4000-9AB2-6A4A799B5FA9}" type="presParOf" srcId="{49D4AD0B-8FF7-4515-8980-0B602A26FD83}" destId="{872C24B6-E77E-41E2-AF27-972639B4331E}" srcOrd="10" destOrd="0" presId="urn:microsoft.com/office/officeart/2018/2/layout/IconVerticalSolidList"/>
    <dgm:cxn modelId="{7D017B3D-E638-4B19-82C7-3AF277468D39}" type="presParOf" srcId="{872C24B6-E77E-41E2-AF27-972639B4331E}" destId="{E0199DA9-2F81-446A-AA55-1CD3B3DBB61F}" srcOrd="0" destOrd="0" presId="urn:microsoft.com/office/officeart/2018/2/layout/IconVerticalSolidList"/>
    <dgm:cxn modelId="{C9C90CC8-1136-488B-907F-328AB54B3645}" type="presParOf" srcId="{872C24B6-E77E-41E2-AF27-972639B4331E}" destId="{F121EE36-A77A-4F22-96D2-A26DE26D993F}" srcOrd="1" destOrd="0" presId="urn:microsoft.com/office/officeart/2018/2/layout/IconVerticalSolidList"/>
    <dgm:cxn modelId="{E302DAB3-2A2D-44BE-A901-43E68FC1850B}" type="presParOf" srcId="{872C24B6-E77E-41E2-AF27-972639B4331E}" destId="{C5FC3CCD-64F3-4DE1-8766-174A4E453A18}" srcOrd="2" destOrd="0" presId="urn:microsoft.com/office/officeart/2018/2/layout/IconVerticalSolidList"/>
    <dgm:cxn modelId="{B3AE6F32-FE2A-4381-9603-9BE3EFEBF87A}" type="presParOf" srcId="{872C24B6-E77E-41E2-AF27-972639B4331E}" destId="{3C0D8A9B-B2D0-44BA-9FDE-0893BB1993A0}" srcOrd="3" destOrd="0" presId="urn:microsoft.com/office/officeart/2018/2/layout/IconVerticalSolidList"/>
    <dgm:cxn modelId="{B937C88E-6E42-4574-8B39-BB39940BF214}" type="presParOf" srcId="{49D4AD0B-8FF7-4515-8980-0B602A26FD83}" destId="{9E245B4A-8A1D-4274-9BB1-2A601D9B5DB7}" srcOrd="11" destOrd="0" presId="urn:microsoft.com/office/officeart/2018/2/layout/IconVerticalSolidList"/>
    <dgm:cxn modelId="{847051D1-AA4D-4D86-8195-504C449C9199}" type="presParOf" srcId="{49D4AD0B-8FF7-4515-8980-0B602A26FD83}" destId="{E1549844-259C-45E5-88FC-2841D5CD1AFD}" srcOrd="12" destOrd="0" presId="urn:microsoft.com/office/officeart/2018/2/layout/IconVerticalSolidList"/>
    <dgm:cxn modelId="{6670272E-AD9A-4CF9-909E-F5DE47A2352C}" type="presParOf" srcId="{E1549844-259C-45E5-88FC-2841D5CD1AFD}" destId="{46C45655-C23C-4E6D-8C99-53142DE9FDB6}" srcOrd="0" destOrd="0" presId="urn:microsoft.com/office/officeart/2018/2/layout/IconVerticalSolidList"/>
    <dgm:cxn modelId="{80C322E7-272A-4834-817F-5B321F7EEF76}" type="presParOf" srcId="{E1549844-259C-45E5-88FC-2841D5CD1AFD}" destId="{DB16FABA-3EF6-45AB-9369-5825F1D55658}" srcOrd="1" destOrd="0" presId="urn:microsoft.com/office/officeart/2018/2/layout/IconVerticalSolidList"/>
    <dgm:cxn modelId="{247A4937-C6A0-487B-B917-1800ACBAF69A}" type="presParOf" srcId="{E1549844-259C-45E5-88FC-2841D5CD1AFD}" destId="{7B8BADC9-456C-4232-8D54-0A3011904E2C}" srcOrd="2" destOrd="0" presId="urn:microsoft.com/office/officeart/2018/2/layout/IconVerticalSolidList"/>
    <dgm:cxn modelId="{FBEDC8ED-A282-4755-B5BC-641D50A1E4F8}" type="presParOf" srcId="{E1549844-259C-45E5-88FC-2841D5CD1AFD}" destId="{595AE887-D5B2-4412-9CD4-FE3D63E4DF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A4F7C01-EA1B-4DB8-872F-B9A7CD9B41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70FA4-4603-42B6-991D-326C54DDD5D5}">
      <dgm:prSet phldrT="[Text]"/>
      <dgm:spPr/>
      <dgm:t>
        <a:bodyPr/>
        <a:lstStyle/>
        <a:p>
          <a:endParaRPr lang="en-US" dirty="0"/>
        </a:p>
      </dgm:t>
    </dgm:pt>
    <dgm:pt modelId="{64602878-E5E1-44F8-9401-381ED96FEDD7}" type="parTrans" cxnId="{3E25A8B8-63CD-49A2-84DD-FF767035EEC8}">
      <dgm:prSet/>
      <dgm:spPr/>
      <dgm:t>
        <a:bodyPr/>
        <a:lstStyle/>
        <a:p>
          <a:endParaRPr lang="en-US"/>
        </a:p>
      </dgm:t>
    </dgm:pt>
    <dgm:pt modelId="{43B4B69F-1180-4216-A054-1437659DEC53}" type="sibTrans" cxnId="{3E25A8B8-63CD-49A2-84DD-FF767035EEC8}">
      <dgm:prSet/>
      <dgm:spPr/>
      <dgm:t>
        <a:bodyPr/>
        <a:lstStyle/>
        <a:p>
          <a:endParaRPr lang="en-US"/>
        </a:p>
      </dgm:t>
    </dgm:pt>
    <dgm:pt modelId="{A3CBBC8D-0997-4A44-809F-113856C6766D}">
      <dgm:prSet phldrT="[Text]"/>
      <dgm:spPr/>
      <dgm:t>
        <a:bodyPr/>
        <a:lstStyle/>
        <a:p>
          <a:r>
            <a:rPr lang="en-US" dirty="0"/>
            <a:t>Team to align on risks and potential</a:t>
          </a:r>
        </a:p>
      </dgm:t>
    </dgm:pt>
    <dgm:pt modelId="{1AC215CC-7920-40C9-B020-4BE4679239CA}" type="parTrans" cxnId="{3A4DDA97-FC8C-40C6-8393-998BB0D617E3}">
      <dgm:prSet/>
      <dgm:spPr/>
      <dgm:t>
        <a:bodyPr/>
        <a:lstStyle/>
        <a:p>
          <a:endParaRPr lang="en-US"/>
        </a:p>
      </dgm:t>
    </dgm:pt>
    <dgm:pt modelId="{281A9080-9935-4E29-9DC7-762AA2DBFA7C}" type="sibTrans" cxnId="{3A4DDA97-FC8C-40C6-8393-998BB0D617E3}">
      <dgm:prSet/>
      <dgm:spPr/>
      <dgm:t>
        <a:bodyPr/>
        <a:lstStyle/>
        <a:p>
          <a:endParaRPr lang="en-US"/>
        </a:p>
      </dgm:t>
    </dgm:pt>
    <dgm:pt modelId="{F0C6D7C6-906E-4D69-BFD8-EF0555A741D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35A13CD-8BA7-4B5C-B9E4-656CFB710917}" type="parTrans" cxnId="{407AA021-DAE3-4C45-91BD-2F6C9AE18541}">
      <dgm:prSet/>
      <dgm:spPr/>
      <dgm:t>
        <a:bodyPr/>
        <a:lstStyle/>
        <a:p>
          <a:endParaRPr lang="en-US"/>
        </a:p>
      </dgm:t>
    </dgm:pt>
    <dgm:pt modelId="{64AAE750-EEE4-4014-A5B4-EA28167DB863}" type="sibTrans" cxnId="{407AA021-DAE3-4C45-91BD-2F6C9AE18541}">
      <dgm:prSet/>
      <dgm:spPr/>
      <dgm:t>
        <a:bodyPr/>
        <a:lstStyle/>
        <a:p>
          <a:endParaRPr lang="en-US"/>
        </a:p>
      </dgm:t>
    </dgm:pt>
    <dgm:pt modelId="{290851C6-9391-49FE-90D6-FB6761E4154F}">
      <dgm:prSet phldrT="[Text]"/>
      <dgm:spPr/>
      <dgm:t>
        <a:bodyPr/>
        <a:lstStyle/>
        <a:p>
          <a:r>
            <a:rPr lang="en-US" dirty="0"/>
            <a:t>Create a development plan</a:t>
          </a:r>
        </a:p>
      </dgm:t>
    </dgm:pt>
    <dgm:pt modelId="{D41C5096-97DC-4D18-98CE-B6DC47CA24B9}" type="parTrans" cxnId="{CD770EC8-EC25-4E2A-98BD-1B41E47B3E89}">
      <dgm:prSet/>
      <dgm:spPr/>
      <dgm:t>
        <a:bodyPr/>
        <a:lstStyle/>
        <a:p>
          <a:endParaRPr lang="en-US"/>
        </a:p>
      </dgm:t>
    </dgm:pt>
    <dgm:pt modelId="{DDB38E65-F66D-4746-8213-B1B41D05BCD6}" type="sibTrans" cxnId="{CD770EC8-EC25-4E2A-98BD-1B41E47B3E89}">
      <dgm:prSet/>
      <dgm:spPr/>
      <dgm:t>
        <a:bodyPr/>
        <a:lstStyle/>
        <a:p>
          <a:endParaRPr lang="en-US"/>
        </a:p>
      </dgm:t>
    </dgm:pt>
    <dgm:pt modelId="{D2B0E3CB-AE22-4DAD-A5BF-06AF589E4B8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09C8D4D-AD1C-4559-A669-36ED4F697782}" type="parTrans" cxnId="{C8875048-3B43-444E-A9B1-49E039E7582D}">
      <dgm:prSet/>
      <dgm:spPr/>
      <dgm:t>
        <a:bodyPr/>
        <a:lstStyle/>
        <a:p>
          <a:endParaRPr lang="en-US"/>
        </a:p>
      </dgm:t>
    </dgm:pt>
    <dgm:pt modelId="{AFFF57DA-9335-43D8-9DD6-8D08377628C8}" type="sibTrans" cxnId="{C8875048-3B43-444E-A9B1-49E039E7582D}">
      <dgm:prSet/>
      <dgm:spPr/>
      <dgm:t>
        <a:bodyPr/>
        <a:lstStyle/>
        <a:p>
          <a:endParaRPr lang="en-US"/>
        </a:p>
      </dgm:t>
    </dgm:pt>
    <dgm:pt modelId="{069CECAA-64B8-48F9-9343-A62FFDC87C6B}">
      <dgm:prSet phldrT="[Text]"/>
      <dgm:spPr/>
      <dgm:t>
        <a:bodyPr/>
        <a:lstStyle/>
        <a:p>
          <a:r>
            <a:rPr lang="en-US" dirty="0"/>
            <a:t>Estimate costs and resources</a:t>
          </a:r>
        </a:p>
      </dgm:t>
    </dgm:pt>
    <dgm:pt modelId="{B6751515-55C0-482B-83B0-999B4A527D00}" type="parTrans" cxnId="{212B95A9-C2E7-40C2-AC99-E363D5393CB5}">
      <dgm:prSet/>
      <dgm:spPr/>
      <dgm:t>
        <a:bodyPr/>
        <a:lstStyle/>
        <a:p>
          <a:endParaRPr lang="en-US"/>
        </a:p>
      </dgm:t>
    </dgm:pt>
    <dgm:pt modelId="{2EECBB8C-546B-4B7C-8897-57CA21138B46}" type="sibTrans" cxnId="{212B95A9-C2E7-40C2-AC99-E363D5393CB5}">
      <dgm:prSet/>
      <dgm:spPr/>
      <dgm:t>
        <a:bodyPr/>
        <a:lstStyle/>
        <a:p>
          <a:endParaRPr lang="en-US"/>
        </a:p>
      </dgm:t>
    </dgm:pt>
    <dgm:pt modelId="{71932442-0E12-479F-9AA2-D7FB0CB912A6}">
      <dgm:prSet/>
      <dgm:spPr/>
      <dgm:t>
        <a:bodyPr/>
        <a:lstStyle/>
        <a:p>
          <a:endParaRPr lang="en-US"/>
        </a:p>
      </dgm:t>
    </dgm:pt>
    <dgm:pt modelId="{35DC7B2B-CACE-428C-BBCF-E6F3F1B0BD02}" type="parTrans" cxnId="{96C98D13-0469-48F4-A20A-E21AC038F0F0}">
      <dgm:prSet/>
      <dgm:spPr/>
    </dgm:pt>
    <dgm:pt modelId="{4F93A50A-8F8C-4B69-A92C-C924203BBC1C}" type="sibTrans" cxnId="{96C98D13-0469-48F4-A20A-E21AC038F0F0}">
      <dgm:prSet/>
      <dgm:spPr/>
    </dgm:pt>
    <dgm:pt modelId="{BA0E5B66-43E1-4EF7-BE41-BDA6344DC3D9}">
      <dgm:prSet/>
      <dgm:spPr/>
      <dgm:t>
        <a:bodyPr/>
        <a:lstStyle/>
        <a:p>
          <a:r>
            <a:rPr lang="en-US" dirty="0"/>
            <a:t>Report to Senior Management</a:t>
          </a:r>
        </a:p>
      </dgm:t>
    </dgm:pt>
    <dgm:pt modelId="{CE2FD32C-73FE-4457-9F6E-990E21EEA331}" type="parTrans" cxnId="{5EE1CDA4-9035-463A-AF76-7EF8477CCE85}">
      <dgm:prSet/>
      <dgm:spPr/>
    </dgm:pt>
    <dgm:pt modelId="{06817B69-F685-4135-BCE6-962829FE2191}" type="sibTrans" cxnId="{5EE1CDA4-9035-463A-AF76-7EF8477CCE85}">
      <dgm:prSet/>
      <dgm:spPr/>
    </dgm:pt>
    <dgm:pt modelId="{64F454A4-B6EA-4882-B813-5DABAEBCDE42}" type="pres">
      <dgm:prSet presAssocID="{1A4F7C01-EA1B-4DB8-872F-B9A7CD9B41F5}" presName="linearFlow" presStyleCnt="0">
        <dgm:presLayoutVars>
          <dgm:dir/>
          <dgm:animLvl val="lvl"/>
          <dgm:resizeHandles val="exact"/>
        </dgm:presLayoutVars>
      </dgm:prSet>
      <dgm:spPr/>
    </dgm:pt>
    <dgm:pt modelId="{841BF92F-E458-4C93-A33B-5F5BED48D4D1}" type="pres">
      <dgm:prSet presAssocID="{5AF70FA4-4603-42B6-991D-326C54DDD5D5}" presName="composite" presStyleCnt="0"/>
      <dgm:spPr/>
    </dgm:pt>
    <dgm:pt modelId="{6DE618B1-F1E7-4255-9366-3A2942F88702}" type="pres">
      <dgm:prSet presAssocID="{5AF70FA4-4603-42B6-991D-326C54DDD5D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6C0BB9B-1C6E-4BB4-8528-4181082CF793}" type="pres">
      <dgm:prSet presAssocID="{5AF70FA4-4603-42B6-991D-326C54DDD5D5}" presName="descendantText" presStyleLbl="alignAcc1" presStyleIdx="0" presStyleCnt="4">
        <dgm:presLayoutVars>
          <dgm:bulletEnabled val="1"/>
        </dgm:presLayoutVars>
      </dgm:prSet>
      <dgm:spPr/>
    </dgm:pt>
    <dgm:pt modelId="{08FD42F7-C45D-4D81-8171-909AF591EA38}" type="pres">
      <dgm:prSet presAssocID="{43B4B69F-1180-4216-A054-1437659DEC53}" presName="sp" presStyleCnt="0"/>
      <dgm:spPr/>
    </dgm:pt>
    <dgm:pt modelId="{1EC3631E-2190-4BE5-A337-D581407AD25E}" type="pres">
      <dgm:prSet presAssocID="{F0C6D7C6-906E-4D69-BFD8-EF0555A741D9}" presName="composite" presStyleCnt="0"/>
      <dgm:spPr/>
    </dgm:pt>
    <dgm:pt modelId="{ED8A0C50-BD9A-4BA0-9711-42BCF36B6CFD}" type="pres">
      <dgm:prSet presAssocID="{F0C6D7C6-906E-4D69-BFD8-EF0555A741D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47CE8C9-F694-44FB-B61D-D70A72694FE4}" type="pres">
      <dgm:prSet presAssocID="{F0C6D7C6-906E-4D69-BFD8-EF0555A741D9}" presName="descendantText" presStyleLbl="alignAcc1" presStyleIdx="1" presStyleCnt="4">
        <dgm:presLayoutVars>
          <dgm:bulletEnabled val="1"/>
        </dgm:presLayoutVars>
      </dgm:prSet>
      <dgm:spPr/>
    </dgm:pt>
    <dgm:pt modelId="{8A49A097-4F50-4885-9283-D9D19A06C19C}" type="pres">
      <dgm:prSet presAssocID="{64AAE750-EEE4-4014-A5B4-EA28167DB863}" presName="sp" presStyleCnt="0"/>
      <dgm:spPr/>
    </dgm:pt>
    <dgm:pt modelId="{6E21579B-3A82-4810-BA80-BEE95EB87054}" type="pres">
      <dgm:prSet presAssocID="{D2B0E3CB-AE22-4DAD-A5BF-06AF589E4B89}" presName="composite" presStyleCnt="0"/>
      <dgm:spPr/>
    </dgm:pt>
    <dgm:pt modelId="{0A507DB1-D11A-4842-AC5E-673F4B506CF1}" type="pres">
      <dgm:prSet presAssocID="{D2B0E3CB-AE22-4DAD-A5BF-06AF589E4B8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9D2977-A0AC-4239-B4F6-919155AED5EE}" type="pres">
      <dgm:prSet presAssocID="{D2B0E3CB-AE22-4DAD-A5BF-06AF589E4B89}" presName="descendantText" presStyleLbl="alignAcc1" presStyleIdx="2" presStyleCnt="4">
        <dgm:presLayoutVars>
          <dgm:bulletEnabled val="1"/>
        </dgm:presLayoutVars>
      </dgm:prSet>
      <dgm:spPr/>
    </dgm:pt>
    <dgm:pt modelId="{102A4ADD-7EF5-44A3-92A1-3B6298E7E555}" type="pres">
      <dgm:prSet presAssocID="{AFFF57DA-9335-43D8-9DD6-8D08377628C8}" presName="sp" presStyleCnt="0"/>
      <dgm:spPr/>
    </dgm:pt>
    <dgm:pt modelId="{093AA251-2419-4C9F-A803-931FCD65A43D}" type="pres">
      <dgm:prSet presAssocID="{71932442-0E12-479F-9AA2-D7FB0CB912A6}" presName="composite" presStyleCnt="0"/>
      <dgm:spPr/>
    </dgm:pt>
    <dgm:pt modelId="{8E9972EB-305C-4918-96B9-B83B962309F5}" type="pres">
      <dgm:prSet presAssocID="{71932442-0E12-479F-9AA2-D7FB0CB912A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51E358-4D2E-4F73-A57D-7DFA8D11A9E0}" type="pres">
      <dgm:prSet presAssocID="{71932442-0E12-479F-9AA2-D7FB0CB912A6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EB3BE810-3083-4904-B7E7-664854775DC8}" type="presOf" srcId="{5AF70FA4-4603-42B6-991D-326C54DDD5D5}" destId="{6DE618B1-F1E7-4255-9366-3A2942F88702}" srcOrd="0" destOrd="0" presId="urn:microsoft.com/office/officeart/2005/8/layout/chevron2"/>
    <dgm:cxn modelId="{0A8F5111-5BB6-47FC-AA29-338DE829BC85}" type="presOf" srcId="{A3CBBC8D-0997-4A44-809F-113856C6766D}" destId="{66C0BB9B-1C6E-4BB4-8528-4181082CF793}" srcOrd="0" destOrd="0" presId="urn:microsoft.com/office/officeart/2005/8/layout/chevron2"/>
    <dgm:cxn modelId="{96C98D13-0469-48F4-A20A-E21AC038F0F0}" srcId="{1A4F7C01-EA1B-4DB8-872F-B9A7CD9B41F5}" destId="{71932442-0E12-479F-9AA2-D7FB0CB912A6}" srcOrd="3" destOrd="0" parTransId="{35DC7B2B-CACE-428C-BBCF-E6F3F1B0BD02}" sibTransId="{4F93A50A-8F8C-4B69-A92C-C924203BBC1C}"/>
    <dgm:cxn modelId="{9BC9E020-1613-41D5-BD4F-BDF4E3396A9D}" type="presOf" srcId="{069CECAA-64B8-48F9-9343-A62FFDC87C6B}" destId="{4B9D2977-A0AC-4239-B4F6-919155AED5EE}" srcOrd="0" destOrd="0" presId="urn:microsoft.com/office/officeart/2005/8/layout/chevron2"/>
    <dgm:cxn modelId="{407AA021-DAE3-4C45-91BD-2F6C9AE18541}" srcId="{1A4F7C01-EA1B-4DB8-872F-B9A7CD9B41F5}" destId="{F0C6D7C6-906E-4D69-BFD8-EF0555A741D9}" srcOrd="1" destOrd="0" parTransId="{935A13CD-8BA7-4B5C-B9E4-656CFB710917}" sibTransId="{64AAE750-EEE4-4014-A5B4-EA28167DB863}"/>
    <dgm:cxn modelId="{1D2ED528-9FEB-4748-8908-413EFAB87F41}" type="presOf" srcId="{F0C6D7C6-906E-4D69-BFD8-EF0555A741D9}" destId="{ED8A0C50-BD9A-4BA0-9711-42BCF36B6CFD}" srcOrd="0" destOrd="0" presId="urn:microsoft.com/office/officeart/2005/8/layout/chevron2"/>
    <dgm:cxn modelId="{D1784B34-D86B-4AB1-B5F0-494E93450E0D}" type="presOf" srcId="{D2B0E3CB-AE22-4DAD-A5BF-06AF589E4B89}" destId="{0A507DB1-D11A-4842-AC5E-673F4B506CF1}" srcOrd="0" destOrd="0" presId="urn:microsoft.com/office/officeart/2005/8/layout/chevron2"/>
    <dgm:cxn modelId="{53D6F643-852D-42DB-B985-B3B62EED3439}" type="presOf" srcId="{71932442-0E12-479F-9AA2-D7FB0CB912A6}" destId="{8E9972EB-305C-4918-96B9-B83B962309F5}" srcOrd="0" destOrd="0" presId="urn:microsoft.com/office/officeart/2005/8/layout/chevron2"/>
    <dgm:cxn modelId="{4A403166-FD58-42EF-92D7-430E1D31BC43}" type="presOf" srcId="{BA0E5B66-43E1-4EF7-BE41-BDA6344DC3D9}" destId="{F651E358-4D2E-4F73-A57D-7DFA8D11A9E0}" srcOrd="0" destOrd="0" presId="urn:microsoft.com/office/officeart/2005/8/layout/chevron2"/>
    <dgm:cxn modelId="{C8875048-3B43-444E-A9B1-49E039E7582D}" srcId="{1A4F7C01-EA1B-4DB8-872F-B9A7CD9B41F5}" destId="{D2B0E3CB-AE22-4DAD-A5BF-06AF589E4B89}" srcOrd="2" destOrd="0" parTransId="{709C8D4D-AD1C-4559-A669-36ED4F697782}" sibTransId="{AFFF57DA-9335-43D8-9DD6-8D08377628C8}"/>
    <dgm:cxn modelId="{4C72AC59-6639-4670-A242-ED1DC909AD6B}" type="presOf" srcId="{1A4F7C01-EA1B-4DB8-872F-B9A7CD9B41F5}" destId="{64F454A4-B6EA-4882-B813-5DABAEBCDE42}" srcOrd="0" destOrd="0" presId="urn:microsoft.com/office/officeart/2005/8/layout/chevron2"/>
    <dgm:cxn modelId="{3A4DDA97-FC8C-40C6-8393-998BB0D617E3}" srcId="{5AF70FA4-4603-42B6-991D-326C54DDD5D5}" destId="{A3CBBC8D-0997-4A44-809F-113856C6766D}" srcOrd="0" destOrd="0" parTransId="{1AC215CC-7920-40C9-B020-4BE4679239CA}" sibTransId="{281A9080-9935-4E29-9DC7-762AA2DBFA7C}"/>
    <dgm:cxn modelId="{5EE1CDA4-9035-463A-AF76-7EF8477CCE85}" srcId="{71932442-0E12-479F-9AA2-D7FB0CB912A6}" destId="{BA0E5B66-43E1-4EF7-BE41-BDA6344DC3D9}" srcOrd="0" destOrd="0" parTransId="{CE2FD32C-73FE-4457-9F6E-990E21EEA331}" sibTransId="{06817B69-F685-4135-BCE6-962829FE2191}"/>
    <dgm:cxn modelId="{212B95A9-C2E7-40C2-AC99-E363D5393CB5}" srcId="{D2B0E3CB-AE22-4DAD-A5BF-06AF589E4B89}" destId="{069CECAA-64B8-48F9-9343-A62FFDC87C6B}" srcOrd="0" destOrd="0" parTransId="{B6751515-55C0-482B-83B0-999B4A527D00}" sibTransId="{2EECBB8C-546B-4B7C-8897-57CA21138B46}"/>
    <dgm:cxn modelId="{3E25A8B8-63CD-49A2-84DD-FF767035EEC8}" srcId="{1A4F7C01-EA1B-4DB8-872F-B9A7CD9B41F5}" destId="{5AF70FA4-4603-42B6-991D-326C54DDD5D5}" srcOrd="0" destOrd="0" parTransId="{64602878-E5E1-44F8-9401-381ED96FEDD7}" sibTransId="{43B4B69F-1180-4216-A054-1437659DEC53}"/>
    <dgm:cxn modelId="{CD770EC8-EC25-4E2A-98BD-1B41E47B3E89}" srcId="{F0C6D7C6-906E-4D69-BFD8-EF0555A741D9}" destId="{290851C6-9391-49FE-90D6-FB6761E4154F}" srcOrd="0" destOrd="0" parTransId="{D41C5096-97DC-4D18-98CE-B6DC47CA24B9}" sibTransId="{DDB38E65-F66D-4746-8213-B1B41D05BCD6}"/>
    <dgm:cxn modelId="{1C949AD6-6821-474E-9A4D-C6BAC592181B}" type="presOf" srcId="{290851C6-9391-49FE-90D6-FB6761E4154F}" destId="{847CE8C9-F694-44FB-B61D-D70A72694FE4}" srcOrd="0" destOrd="0" presId="urn:microsoft.com/office/officeart/2005/8/layout/chevron2"/>
    <dgm:cxn modelId="{6FD8B181-FEF8-47E1-B6CE-0C1C73022CEF}" type="presParOf" srcId="{64F454A4-B6EA-4882-B813-5DABAEBCDE42}" destId="{841BF92F-E458-4C93-A33B-5F5BED48D4D1}" srcOrd="0" destOrd="0" presId="urn:microsoft.com/office/officeart/2005/8/layout/chevron2"/>
    <dgm:cxn modelId="{164AFE39-7F2E-45C0-A7BD-213C6D306A38}" type="presParOf" srcId="{841BF92F-E458-4C93-A33B-5F5BED48D4D1}" destId="{6DE618B1-F1E7-4255-9366-3A2942F88702}" srcOrd="0" destOrd="0" presId="urn:microsoft.com/office/officeart/2005/8/layout/chevron2"/>
    <dgm:cxn modelId="{C24830DB-0700-48BC-AB22-EE5B3E250298}" type="presParOf" srcId="{841BF92F-E458-4C93-A33B-5F5BED48D4D1}" destId="{66C0BB9B-1C6E-4BB4-8528-4181082CF793}" srcOrd="1" destOrd="0" presId="urn:microsoft.com/office/officeart/2005/8/layout/chevron2"/>
    <dgm:cxn modelId="{EB5A60E4-EE8E-405E-92DE-642C6C784CA6}" type="presParOf" srcId="{64F454A4-B6EA-4882-B813-5DABAEBCDE42}" destId="{08FD42F7-C45D-4D81-8171-909AF591EA38}" srcOrd="1" destOrd="0" presId="urn:microsoft.com/office/officeart/2005/8/layout/chevron2"/>
    <dgm:cxn modelId="{035C3C54-F8EA-46B8-99D4-A848487829D5}" type="presParOf" srcId="{64F454A4-B6EA-4882-B813-5DABAEBCDE42}" destId="{1EC3631E-2190-4BE5-A337-D581407AD25E}" srcOrd="2" destOrd="0" presId="urn:microsoft.com/office/officeart/2005/8/layout/chevron2"/>
    <dgm:cxn modelId="{809D044F-DF49-4875-8AAA-32EA06C57345}" type="presParOf" srcId="{1EC3631E-2190-4BE5-A337-D581407AD25E}" destId="{ED8A0C50-BD9A-4BA0-9711-42BCF36B6CFD}" srcOrd="0" destOrd="0" presId="urn:microsoft.com/office/officeart/2005/8/layout/chevron2"/>
    <dgm:cxn modelId="{5B1035B6-3F27-43CE-A06E-AB76EFDFAFC9}" type="presParOf" srcId="{1EC3631E-2190-4BE5-A337-D581407AD25E}" destId="{847CE8C9-F694-44FB-B61D-D70A72694FE4}" srcOrd="1" destOrd="0" presId="urn:microsoft.com/office/officeart/2005/8/layout/chevron2"/>
    <dgm:cxn modelId="{9176CBCF-BF1C-49E3-A7FE-CF5529F8E7A0}" type="presParOf" srcId="{64F454A4-B6EA-4882-B813-5DABAEBCDE42}" destId="{8A49A097-4F50-4885-9283-D9D19A06C19C}" srcOrd="3" destOrd="0" presId="urn:microsoft.com/office/officeart/2005/8/layout/chevron2"/>
    <dgm:cxn modelId="{16287A3F-B95A-48EC-999A-44425442BAE7}" type="presParOf" srcId="{64F454A4-B6EA-4882-B813-5DABAEBCDE42}" destId="{6E21579B-3A82-4810-BA80-BEE95EB87054}" srcOrd="4" destOrd="0" presId="urn:microsoft.com/office/officeart/2005/8/layout/chevron2"/>
    <dgm:cxn modelId="{540A92E8-408D-47D0-96ED-3FBC92D4500F}" type="presParOf" srcId="{6E21579B-3A82-4810-BA80-BEE95EB87054}" destId="{0A507DB1-D11A-4842-AC5E-673F4B506CF1}" srcOrd="0" destOrd="0" presId="urn:microsoft.com/office/officeart/2005/8/layout/chevron2"/>
    <dgm:cxn modelId="{B5395C73-550B-4699-80E8-F0316225523B}" type="presParOf" srcId="{6E21579B-3A82-4810-BA80-BEE95EB87054}" destId="{4B9D2977-A0AC-4239-B4F6-919155AED5EE}" srcOrd="1" destOrd="0" presId="urn:microsoft.com/office/officeart/2005/8/layout/chevron2"/>
    <dgm:cxn modelId="{3629FC51-E92F-4BE1-89F3-A585C7ACF4AC}" type="presParOf" srcId="{64F454A4-B6EA-4882-B813-5DABAEBCDE42}" destId="{102A4ADD-7EF5-44A3-92A1-3B6298E7E555}" srcOrd="5" destOrd="0" presId="urn:microsoft.com/office/officeart/2005/8/layout/chevron2"/>
    <dgm:cxn modelId="{07654C8B-D672-40B0-868B-FC007919DB7D}" type="presParOf" srcId="{64F454A4-B6EA-4882-B813-5DABAEBCDE42}" destId="{093AA251-2419-4C9F-A803-931FCD65A43D}" srcOrd="6" destOrd="0" presId="urn:microsoft.com/office/officeart/2005/8/layout/chevron2"/>
    <dgm:cxn modelId="{F03B0BCF-B255-490A-B212-E78D5BF27113}" type="presParOf" srcId="{093AA251-2419-4C9F-A803-931FCD65A43D}" destId="{8E9972EB-305C-4918-96B9-B83B962309F5}" srcOrd="0" destOrd="0" presId="urn:microsoft.com/office/officeart/2005/8/layout/chevron2"/>
    <dgm:cxn modelId="{E2E54E58-B2CE-42FC-8470-7AD43A21C906}" type="presParOf" srcId="{093AA251-2419-4C9F-A803-931FCD65A43D}" destId="{F651E358-4D2E-4F73-A57D-7DFA8D11A9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191DCE-1E78-4FDB-9C76-D0D3C80F539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D0B1B7-0535-4777-A788-62698B5ECA60}">
      <dgm:prSet/>
      <dgm:spPr/>
      <dgm:t>
        <a:bodyPr/>
        <a:lstStyle/>
        <a:p>
          <a:r>
            <a:rPr lang="en-US"/>
            <a:t>Executive Summary</a:t>
          </a:r>
        </a:p>
      </dgm:t>
    </dgm:pt>
    <dgm:pt modelId="{9869D9EF-2C7F-42F8-8E00-1986352631EE}" type="parTrans" cxnId="{4CF31E8E-4C59-4C08-B9E3-E77267D44196}">
      <dgm:prSet/>
      <dgm:spPr/>
      <dgm:t>
        <a:bodyPr/>
        <a:lstStyle/>
        <a:p>
          <a:endParaRPr lang="en-US"/>
        </a:p>
      </dgm:t>
    </dgm:pt>
    <dgm:pt modelId="{5D59FC4E-4ED4-4A85-8B99-088094A108E4}" type="sibTrans" cxnId="{4CF31E8E-4C59-4C08-B9E3-E77267D44196}">
      <dgm:prSet/>
      <dgm:spPr/>
      <dgm:t>
        <a:bodyPr/>
        <a:lstStyle/>
        <a:p>
          <a:endParaRPr lang="en-US"/>
        </a:p>
      </dgm:t>
    </dgm:pt>
    <dgm:pt modelId="{792BD997-C868-4D18-B0BF-06FA0C34D95B}">
      <dgm:prSet/>
      <dgm:spPr/>
      <dgm:t>
        <a:bodyPr/>
        <a:lstStyle/>
        <a:p>
          <a:r>
            <a:rPr lang="en-US"/>
            <a:t>Opportunity description</a:t>
          </a:r>
        </a:p>
      </dgm:t>
    </dgm:pt>
    <dgm:pt modelId="{5C9C87EC-385B-442B-A0C5-B387709F9295}" type="parTrans" cxnId="{86F3F182-6CC9-4BEC-AE7E-884CB437111C}">
      <dgm:prSet/>
      <dgm:spPr/>
      <dgm:t>
        <a:bodyPr/>
        <a:lstStyle/>
        <a:p>
          <a:endParaRPr lang="en-US"/>
        </a:p>
      </dgm:t>
    </dgm:pt>
    <dgm:pt modelId="{93567493-002E-4243-9360-153328779AF5}" type="sibTrans" cxnId="{86F3F182-6CC9-4BEC-AE7E-884CB437111C}">
      <dgm:prSet/>
      <dgm:spPr/>
      <dgm:t>
        <a:bodyPr/>
        <a:lstStyle/>
        <a:p>
          <a:endParaRPr lang="en-US"/>
        </a:p>
      </dgm:t>
    </dgm:pt>
    <dgm:pt modelId="{E084B2F6-AFBE-42E1-8DAF-3A6505F66F49}">
      <dgm:prSet/>
      <dgm:spPr/>
      <dgm:t>
        <a:bodyPr/>
        <a:lstStyle/>
        <a:p>
          <a:r>
            <a:rPr lang="en-US"/>
            <a:t>Strategic fit</a:t>
          </a:r>
        </a:p>
      </dgm:t>
    </dgm:pt>
    <dgm:pt modelId="{E6244C66-FFB9-4E0F-BA4B-0D3BD9611E1B}" type="parTrans" cxnId="{38128D32-AE35-484A-B889-73404490DE22}">
      <dgm:prSet/>
      <dgm:spPr/>
      <dgm:t>
        <a:bodyPr/>
        <a:lstStyle/>
        <a:p>
          <a:endParaRPr lang="en-US"/>
        </a:p>
      </dgm:t>
    </dgm:pt>
    <dgm:pt modelId="{6EBA3AA7-C871-42F8-B378-96B9B8114669}" type="sibTrans" cxnId="{38128D32-AE35-484A-B889-73404490DE22}">
      <dgm:prSet/>
      <dgm:spPr/>
      <dgm:t>
        <a:bodyPr/>
        <a:lstStyle/>
        <a:p>
          <a:endParaRPr lang="en-US"/>
        </a:p>
      </dgm:t>
    </dgm:pt>
    <dgm:pt modelId="{7E63CC55-8B5D-4CA4-8129-282DB5565A23}">
      <dgm:prSet/>
      <dgm:spPr/>
      <dgm:t>
        <a:bodyPr/>
        <a:lstStyle/>
        <a:p>
          <a:r>
            <a:rPr lang="en-US"/>
            <a:t>Potential</a:t>
          </a:r>
        </a:p>
      </dgm:t>
    </dgm:pt>
    <dgm:pt modelId="{B7B25AD9-56CC-463D-A192-0D3F2F4CE1E2}" type="parTrans" cxnId="{C1DC1CC5-F509-4BC5-A2C3-3D6B696BC9C5}">
      <dgm:prSet/>
      <dgm:spPr/>
      <dgm:t>
        <a:bodyPr/>
        <a:lstStyle/>
        <a:p>
          <a:endParaRPr lang="en-US"/>
        </a:p>
      </dgm:t>
    </dgm:pt>
    <dgm:pt modelId="{D2B1B6A7-6C6C-4F27-8061-978E8DB886AA}" type="sibTrans" cxnId="{C1DC1CC5-F509-4BC5-A2C3-3D6B696BC9C5}">
      <dgm:prSet/>
      <dgm:spPr/>
      <dgm:t>
        <a:bodyPr/>
        <a:lstStyle/>
        <a:p>
          <a:endParaRPr lang="en-US"/>
        </a:p>
      </dgm:t>
    </dgm:pt>
    <dgm:pt modelId="{FCA044BB-CD40-459C-828E-9D66832A6A7B}">
      <dgm:prSet/>
      <dgm:spPr/>
      <dgm:t>
        <a:bodyPr/>
        <a:lstStyle/>
        <a:p>
          <a:r>
            <a:rPr lang="en-US"/>
            <a:t>Risks and their mitigation</a:t>
          </a:r>
        </a:p>
      </dgm:t>
    </dgm:pt>
    <dgm:pt modelId="{1EB6CB3B-2CC1-40A8-BE35-1DD8B914B9E9}" type="parTrans" cxnId="{6EA77CF6-A9D0-463B-95EE-8F0119C9C7DF}">
      <dgm:prSet/>
      <dgm:spPr/>
      <dgm:t>
        <a:bodyPr/>
        <a:lstStyle/>
        <a:p>
          <a:endParaRPr lang="en-US"/>
        </a:p>
      </dgm:t>
    </dgm:pt>
    <dgm:pt modelId="{DD5B6870-DD3C-4E53-AD1B-5D48811F7FA8}" type="sibTrans" cxnId="{6EA77CF6-A9D0-463B-95EE-8F0119C9C7DF}">
      <dgm:prSet/>
      <dgm:spPr/>
      <dgm:t>
        <a:bodyPr/>
        <a:lstStyle/>
        <a:p>
          <a:endParaRPr lang="en-US"/>
        </a:p>
      </dgm:t>
    </dgm:pt>
    <dgm:pt modelId="{3C1D5B9F-7D80-437A-B9F5-852884C6EF9E}">
      <dgm:prSet/>
      <dgm:spPr/>
      <dgm:t>
        <a:bodyPr/>
        <a:lstStyle/>
        <a:p>
          <a:r>
            <a:rPr lang="en-US"/>
            <a:t>Development plan</a:t>
          </a:r>
        </a:p>
      </dgm:t>
    </dgm:pt>
    <dgm:pt modelId="{51675376-5C39-4F4B-9CB7-60EA98563E4F}" type="parTrans" cxnId="{D6AE16F8-3EAF-41C9-9E1E-A0A6D09848FA}">
      <dgm:prSet/>
      <dgm:spPr/>
      <dgm:t>
        <a:bodyPr/>
        <a:lstStyle/>
        <a:p>
          <a:endParaRPr lang="en-US"/>
        </a:p>
      </dgm:t>
    </dgm:pt>
    <dgm:pt modelId="{E09E00DE-93D2-4FB6-A52C-F01049C0D95C}" type="sibTrans" cxnId="{D6AE16F8-3EAF-41C9-9E1E-A0A6D09848FA}">
      <dgm:prSet/>
      <dgm:spPr/>
      <dgm:t>
        <a:bodyPr/>
        <a:lstStyle/>
        <a:p>
          <a:endParaRPr lang="en-US"/>
        </a:p>
      </dgm:t>
    </dgm:pt>
    <dgm:pt modelId="{FEFC7045-8D1C-4F64-8669-BC18E6037E19}">
      <dgm:prSet/>
      <dgm:spPr/>
      <dgm:t>
        <a:bodyPr/>
        <a:lstStyle/>
        <a:p>
          <a:r>
            <a:rPr lang="en-US"/>
            <a:t>Recommendation for Deal structure – roles, value drivers</a:t>
          </a:r>
        </a:p>
      </dgm:t>
    </dgm:pt>
    <dgm:pt modelId="{17C9ECB5-2DB2-4DC6-BE89-114395161016}" type="parTrans" cxnId="{00827D53-3C2B-4FCB-9E61-438DDBF5755E}">
      <dgm:prSet/>
      <dgm:spPr/>
      <dgm:t>
        <a:bodyPr/>
        <a:lstStyle/>
        <a:p>
          <a:endParaRPr lang="en-US"/>
        </a:p>
      </dgm:t>
    </dgm:pt>
    <dgm:pt modelId="{CF10D34A-4439-4ED6-A288-28C275CD5AE6}" type="sibTrans" cxnId="{00827D53-3C2B-4FCB-9E61-438DDBF5755E}">
      <dgm:prSet/>
      <dgm:spPr/>
      <dgm:t>
        <a:bodyPr/>
        <a:lstStyle/>
        <a:p>
          <a:endParaRPr lang="en-US"/>
        </a:p>
      </dgm:t>
    </dgm:pt>
    <dgm:pt modelId="{097F257B-C1CA-4114-80CF-9C094AEF41E4}">
      <dgm:prSet/>
      <dgm:spPr/>
      <dgm:t>
        <a:bodyPr/>
        <a:lstStyle/>
        <a:p>
          <a:r>
            <a:rPr lang="en-US"/>
            <a:t>Reports of each functional representative</a:t>
          </a:r>
        </a:p>
      </dgm:t>
    </dgm:pt>
    <dgm:pt modelId="{9B1818D6-CB19-4DF4-9569-3353B4D68287}" type="parTrans" cxnId="{1E6ACB8F-9C59-4287-8442-55253FC5263E}">
      <dgm:prSet/>
      <dgm:spPr/>
      <dgm:t>
        <a:bodyPr/>
        <a:lstStyle/>
        <a:p>
          <a:endParaRPr lang="en-US"/>
        </a:p>
      </dgm:t>
    </dgm:pt>
    <dgm:pt modelId="{CF4F15BB-569B-4508-8186-27DB202B5AB9}" type="sibTrans" cxnId="{1E6ACB8F-9C59-4287-8442-55253FC5263E}">
      <dgm:prSet/>
      <dgm:spPr/>
      <dgm:t>
        <a:bodyPr/>
        <a:lstStyle/>
        <a:p>
          <a:endParaRPr lang="en-US"/>
        </a:p>
      </dgm:t>
    </dgm:pt>
    <dgm:pt modelId="{5EBE5FA4-6AE9-4FD7-9F4F-4F155ABDB94F}" type="pres">
      <dgm:prSet presAssocID="{50191DCE-1E78-4FDB-9C76-D0D3C80F539C}" presName="linear" presStyleCnt="0">
        <dgm:presLayoutVars>
          <dgm:dir/>
          <dgm:animLvl val="lvl"/>
          <dgm:resizeHandles val="exact"/>
        </dgm:presLayoutVars>
      </dgm:prSet>
      <dgm:spPr/>
    </dgm:pt>
    <dgm:pt modelId="{0804F3DC-683C-4B86-90C6-4B635750F35A}" type="pres">
      <dgm:prSet presAssocID="{80D0B1B7-0535-4777-A788-62698B5ECA60}" presName="parentLin" presStyleCnt="0"/>
      <dgm:spPr/>
    </dgm:pt>
    <dgm:pt modelId="{FD34F7E7-0104-4471-B1C6-9F2C72516315}" type="pres">
      <dgm:prSet presAssocID="{80D0B1B7-0535-4777-A788-62698B5ECA60}" presName="parentLeftMargin" presStyleLbl="node1" presStyleIdx="0" presStyleCnt="2"/>
      <dgm:spPr/>
    </dgm:pt>
    <dgm:pt modelId="{C99A1914-3D12-4677-AE21-2439A4C36150}" type="pres">
      <dgm:prSet presAssocID="{80D0B1B7-0535-4777-A788-62698B5ECA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46A3D3-18C9-4221-97E0-D8E4AB7D4616}" type="pres">
      <dgm:prSet presAssocID="{80D0B1B7-0535-4777-A788-62698B5ECA60}" presName="negativeSpace" presStyleCnt="0"/>
      <dgm:spPr/>
    </dgm:pt>
    <dgm:pt modelId="{CE324DED-301C-41BA-A0CA-63EA112A0A05}" type="pres">
      <dgm:prSet presAssocID="{80D0B1B7-0535-4777-A788-62698B5ECA60}" presName="childText" presStyleLbl="conFgAcc1" presStyleIdx="0" presStyleCnt="2">
        <dgm:presLayoutVars>
          <dgm:bulletEnabled val="1"/>
        </dgm:presLayoutVars>
      </dgm:prSet>
      <dgm:spPr/>
    </dgm:pt>
    <dgm:pt modelId="{D2BFF387-1166-4828-9FA7-C74A0EC2C4C7}" type="pres">
      <dgm:prSet presAssocID="{5D59FC4E-4ED4-4A85-8B99-088094A108E4}" presName="spaceBetweenRectangles" presStyleCnt="0"/>
      <dgm:spPr/>
    </dgm:pt>
    <dgm:pt modelId="{1EB1229A-99DF-4189-88A8-B196DF98861B}" type="pres">
      <dgm:prSet presAssocID="{097F257B-C1CA-4114-80CF-9C094AEF41E4}" presName="parentLin" presStyleCnt="0"/>
      <dgm:spPr/>
    </dgm:pt>
    <dgm:pt modelId="{27839E18-2318-4C17-9D9C-B60373668A4C}" type="pres">
      <dgm:prSet presAssocID="{097F257B-C1CA-4114-80CF-9C094AEF41E4}" presName="parentLeftMargin" presStyleLbl="node1" presStyleIdx="0" presStyleCnt="2"/>
      <dgm:spPr/>
    </dgm:pt>
    <dgm:pt modelId="{A057C03E-3015-4634-91A1-AC07D9FB81F1}" type="pres">
      <dgm:prSet presAssocID="{097F257B-C1CA-4114-80CF-9C094AEF41E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7F6F29-1954-48A5-A21D-8B6E4432D7C6}" type="pres">
      <dgm:prSet presAssocID="{097F257B-C1CA-4114-80CF-9C094AEF41E4}" presName="negativeSpace" presStyleCnt="0"/>
      <dgm:spPr/>
    </dgm:pt>
    <dgm:pt modelId="{063C8D18-5B2E-47CF-B112-2BBE8E806B10}" type="pres">
      <dgm:prSet presAssocID="{097F257B-C1CA-4114-80CF-9C094AEF41E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9709317-429A-4F85-921F-A2D1E8B0E853}" type="presOf" srcId="{7E63CC55-8B5D-4CA4-8129-282DB5565A23}" destId="{CE324DED-301C-41BA-A0CA-63EA112A0A05}" srcOrd="0" destOrd="2" presId="urn:microsoft.com/office/officeart/2005/8/layout/list1"/>
    <dgm:cxn modelId="{297ABD29-414D-4C23-B231-8439BA2372AC}" type="presOf" srcId="{FEFC7045-8D1C-4F64-8669-BC18E6037E19}" destId="{CE324DED-301C-41BA-A0CA-63EA112A0A05}" srcOrd="0" destOrd="5" presId="urn:microsoft.com/office/officeart/2005/8/layout/list1"/>
    <dgm:cxn modelId="{38128D32-AE35-484A-B889-73404490DE22}" srcId="{80D0B1B7-0535-4777-A788-62698B5ECA60}" destId="{E084B2F6-AFBE-42E1-8DAF-3A6505F66F49}" srcOrd="1" destOrd="0" parTransId="{E6244C66-FFB9-4E0F-BA4B-0D3BD9611E1B}" sibTransId="{6EBA3AA7-C871-42F8-B378-96B9B8114669}"/>
    <dgm:cxn modelId="{7BD14837-5B14-4842-AA30-E3EF426D7FF1}" type="presOf" srcId="{097F257B-C1CA-4114-80CF-9C094AEF41E4}" destId="{27839E18-2318-4C17-9D9C-B60373668A4C}" srcOrd="0" destOrd="0" presId="urn:microsoft.com/office/officeart/2005/8/layout/list1"/>
    <dgm:cxn modelId="{0953466E-A110-4CCB-872F-122400B0C94F}" type="presOf" srcId="{80D0B1B7-0535-4777-A788-62698B5ECA60}" destId="{C99A1914-3D12-4677-AE21-2439A4C36150}" srcOrd="1" destOrd="0" presId="urn:microsoft.com/office/officeart/2005/8/layout/list1"/>
    <dgm:cxn modelId="{00827D53-3C2B-4FCB-9E61-438DDBF5755E}" srcId="{80D0B1B7-0535-4777-A788-62698B5ECA60}" destId="{FEFC7045-8D1C-4F64-8669-BC18E6037E19}" srcOrd="5" destOrd="0" parTransId="{17C9ECB5-2DB2-4DC6-BE89-114395161016}" sibTransId="{CF10D34A-4439-4ED6-A288-28C275CD5AE6}"/>
    <dgm:cxn modelId="{DAF20259-448B-47BB-AB30-2D055896FD96}" type="presOf" srcId="{80D0B1B7-0535-4777-A788-62698B5ECA60}" destId="{FD34F7E7-0104-4471-B1C6-9F2C72516315}" srcOrd="0" destOrd="0" presId="urn:microsoft.com/office/officeart/2005/8/layout/list1"/>
    <dgm:cxn modelId="{86F3F182-6CC9-4BEC-AE7E-884CB437111C}" srcId="{80D0B1B7-0535-4777-A788-62698B5ECA60}" destId="{792BD997-C868-4D18-B0BF-06FA0C34D95B}" srcOrd="0" destOrd="0" parTransId="{5C9C87EC-385B-442B-A0C5-B387709F9295}" sibTransId="{93567493-002E-4243-9360-153328779AF5}"/>
    <dgm:cxn modelId="{6F0AD787-E3B2-4758-B2A4-B4D748DB7685}" type="presOf" srcId="{FCA044BB-CD40-459C-828E-9D66832A6A7B}" destId="{CE324DED-301C-41BA-A0CA-63EA112A0A05}" srcOrd="0" destOrd="3" presId="urn:microsoft.com/office/officeart/2005/8/layout/list1"/>
    <dgm:cxn modelId="{4CF31E8E-4C59-4C08-B9E3-E77267D44196}" srcId="{50191DCE-1E78-4FDB-9C76-D0D3C80F539C}" destId="{80D0B1B7-0535-4777-A788-62698B5ECA60}" srcOrd="0" destOrd="0" parTransId="{9869D9EF-2C7F-42F8-8E00-1986352631EE}" sibTransId="{5D59FC4E-4ED4-4A85-8B99-088094A108E4}"/>
    <dgm:cxn modelId="{1E6ACB8F-9C59-4287-8442-55253FC5263E}" srcId="{50191DCE-1E78-4FDB-9C76-D0D3C80F539C}" destId="{097F257B-C1CA-4114-80CF-9C094AEF41E4}" srcOrd="1" destOrd="0" parTransId="{9B1818D6-CB19-4DF4-9569-3353B4D68287}" sibTransId="{CF4F15BB-569B-4508-8186-27DB202B5AB9}"/>
    <dgm:cxn modelId="{CFD5FF9B-9326-4F72-A4D5-DF4A3BFDD510}" type="presOf" srcId="{097F257B-C1CA-4114-80CF-9C094AEF41E4}" destId="{A057C03E-3015-4634-91A1-AC07D9FB81F1}" srcOrd="1" destOrd="0" presId="urn:microsoft.com/office/officeart/2005/8/layout/list1"/>
    <dgm:cxn modelId="{7C42ACA5-6EA4-409E-A496-C8C98AD48BA5}" type="presOf" srcId="{50191DCE-1E78-4FDB-9C76-D0D3C80F539C}" destId="{5EBE5FA4-6AE9-4FD7-9F4F-4F155ABDB94F}" srcOrd="0" destOrd="0" presId="urn:microsoft.com/office/officeart/2005/8/layout/list1"/>
    <dgm:cxn modelId="{A3AA4FAD-E701-4794-AAC3-ECA0A1AB9648}" type="presOf" srcId="{3C1D5B9F-7D80-437A-B9F5-852884C6EF9E}" destId="{CE324DED-301C-41BA-A0CA-63EA112A0A05}" srcOrd="0" destOrd="4" presId="urn:microsoft.com/office/officeart/2005/8/layout/list1"/>
    <dgm:cxn modelId="{EBCF97BD-B98A-4B8E-AC34-AE6826995CC7}" type="presOf" srcId="{E084B2F6-AFBE-42E1-8DAF-3A6505F66F49}" destId="{CE324DED-301C-41BA-A0CA-63EA112A0A05}" srcOrd="0" destOrd="1" presId="urn:microsoft.com/office/officeart/2005/8/layout/list1"/>
    <dgm:cxn modelId="{C1DC1CC5-F509-4BC5-A2C3-3D6B696BC9C5}" srcId="{80D0B1B7-0535-4777-A788-62698B5ECA60}" destId="{7E63CC55-8B5D-4CA4-8129-282DB5565A23}" srcOrd="2" destOrd="0" parTransId="{B7B25AD9-56CC-463D-A192-0D3F2F4CE1E2}" sibTransId="{D2B1B6A7-6C6C-4F27-8061-978E8DB886AA}"/>
    <dgm:cxn modelId="{5EEE97E5-DD4A-4195-B160-9956C8B5924B}" type="presOf" srcId="{792BD997-C868-4D18-B0BF-06FA0C34D95B}" destId="{CE324DED-301C-41BA-A0CA-63EA112A0A05}" srcOrd="0" destOrd="0" presId="urn:microsoft.com/office/officeart/2005/8/layout/list1"/>
    <dgm:cxn modelId="{6EA77CF6-A9D0-463B-95EE-8F0119C9C7DF}" srcId="{80D0B1B7-0535-4777-A788-62698B5ECA60}" destId="{FCA044BB-CD40-459C-828E-9D66832A6A7B}" srcOrd="3" destOrd="0" parTransId="{1EB6CB3B-2CC1-40A8-BE35-1DD8B914B9E9}" sibTransId="{DD5B6870-DD3C-4E53-AD1B-5D48811F7FA8}"/>
    <dgm:cxn modelId="{D6AE16F8-3EAF-41C9-9E1E-A0A6D09848FA}" srcId="{80D0B1B7-0535-4777-A788-62698B5ECA60}" destId="{3C1D5B9F-7D80-437A-B9F5-852884C6EF9E}" srcOrd="4" destOrd="0" parTransId="{51675376-5C39-4F4B-9CB7-60EA98563E4F}" sibTransId="{E09E00DE-93D2-4FB6-A52C-F01049C0D95C}"/>
    <dgm:cxn modelId="{28BABDC2-404B-4C3D-891D-869AC983A47B}" type="presParOf" srcId="{5EBE5FA4-6AE9-4FD7-9F4F-4F155ABDB94F}" destId="{0804F3DC-683C-4B86-90C6-4B635750F35A}" srcOrd="0" destOrd="0" presId="urn:microsoft.com/office/officeart/2005/8/layout/list1"/>
    <dgm:cxn modelId="{C3D0B7A7-15EA-497B-9470-23614BD68DDF}" type="presParOf" srcId="{0804F3DC-683C-4B86-90C6-4B635750F35A}" destId="{FD34F7E7-0104-4471-B1C6-9F2C72516315}" srcOrd="0" destOrd="0" presId="urn:microsoft.com/office/officeart/2005/8/layout/list1"/>
    <dgm:cxn modelId="{39C68DDC-228F-4B06-B300-90CDFB5162A9}" type="presParOf" srcId="{0804F3DC-683C-4B86-90C6-4B635750F35A}" destId="{C99A1914-3D12-4677-AE21-2439A4C36150}" srcOrd="1" destOrd="0" presId="urn:microsoft.com/office/officeart/2005/8/layout/list1"/>
    <dgm:cxn modelId="{78B620C8-3D91-429B-9439-5EE5C0C3197A}" type="presParOf" srcId="{5EBE5FA4-6AE9-4FD7-9F4F-4F155ABDB94F}" destId="{1346A3D3-18C9-4221-97E0-D8E4AB7D4616}" srcOrd="1" destOrd="0" presId="urn:microsoft.com/office/officeart/2005/8/layout/list1"/>
    <dgm:cxn modelId="{EB502466-9230-4DB1-B179-89F821D6D5EA}" type="presParOf" srcId="{5EBE5FA4-6AE9-4FD7-9F4F-4F155ABDB94F}" destId="{CE324DED-301C-41BA-A0CA-63EA112A0A05}" srcOrd="2" destOrd="0" presId="urn:microsoft.com/office/officeart/2005/8/layout/list1"/>
    <dgm:cxn modelId="{CBE46433-743E-4384-98B9-9E9CA7D220E9}" type="presParOf" srcId="{5EBE5FA4-6AE9-4FD7-9F4F-4F155ABDB94F}" destId="{D2BFF387-1166-4828-9FA7-C74A0EC2C4C7}" srcOrd="3" destOrd="0" presId="urn:microsoft.com/office/officeart/2005/8/layout/list1"/>
    <dgm:cxn modelId="{802F5264-03FB-4A8C-B6F0-7CAAE28B2FF0}" type="presParOf" srcId="{5EBE5FA4-6AE9-4FD7-9F4F-4F155ABDB94F}" destId="{1EB1229A-99DF-4189-88A8-B196DF98861B}" srcOrd="4" destOrd="0" presId="urn:microsoft.com/office/officeart/2005/8/layout/list1"/>
    <dgm:cxn modelId="{9A356538-841B-47EE-A143-5C6AD154097D}" type="presParOf" srcId="{1EB1229A-99DF-4189-88A8-B196DF98861B}" destId="{27839E18-2318-4C17-9D9C-B60373668A4C}" srcOrd="0" destOrd="0" presId="urn:microsoft.com/office/officeart/2005/8/layout/list1"/>
    <dgm:cxn modelId="{F9EC3E98-B40E-4DB0-9E8E-C2C3E71BC5D8}" type="presParOf" srcId="{1EB1229A-99DF-4189-88A8-B196DF98861B}" destId="{A057C03E-3015-4634-91A1-AC07D9FB81F1}" srcOrd="1" destOrd="0" presId="urn:microsoft.com/office/officeart/2005/8/layout/list1"/>
    <dgm:cxn modelId="{1F4DAEAE-0C67-4602-BE45-01470C13452E}" type="presParOf" srcId="{5EBE5FA4-6AE9-4FD7-9F4F-4F155ABDB94F}" destId="{CA7F6F29-1954-48A5-A21D-8B6E4432D7C6}" srcOrd="5" destOrd="0" presId="urn:microsoft.com/office/officeart/2005/8/layout/list1"/>
    <dgm:cxn modelId="{38E25F0D-8099-4D1B-A242-56B02A9664E9}" type="presParOf" srcId="{5EBE5FA4-6AE9-4FD7-9F4F-4F155ABDB94F}" destId="{063C8D18-5B2E-47CF-B112-2BBE8E806B1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F6C3B-9B15-4C60-9057-88904F088B2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7D2547-ABC5-476E-8615-41D2F14ABA33}">
      <dgm:prSet custT="1"/>
      <dgm:spPr/>
      <dgm:t>
        <a:bodyPr/>
        <a:lstStyle/>
        <a:p>
          <a:r>
            <a:rPr lang="en-US" sz="5200" dirty="0"/>
            <a:t>15% LOA </a:t>
          </a:r>
          <a:r>
            <a:rPr lang="en-US" sz="3600" dirty="0"/>
            <a:t>from Phase 1</a:t>
          </a:r>
        </a:p>
      </dgm:t>
    </dgm:pt>
    <dgm:pt modelId="{EAF79A35-948E-4438-A743-2787A455342C}" type="parTrans" cxnId="{FC0B0804-EFCF-4F97-A954-2ADB59FB4D41}">
      <dgm:prSet/>
      <dgm:spPr/>
      <dgm:t>
        <a:bodyPr/>
        <a:lstStyle/>
        <a:p>
          <a:endParaRPr lang="en-US"/>
        </a:p>
      </dgm:t>
    </dgm:pt>
    <dgm:pt modelId="{807ED3D4-CB62-4FD5-A1D3-D75433511F35}" type="sibTrans" cxnId="{FC0B0804-EFCF-4F97-A954-2ADB59FB4D41}">
      <dgm:prSet/>
      <dgm:spPr/>
      <dgm:t>
        <a:bodyPr/>
        <a:lstStyle/>
        <a:p>
          <a:endParaRPr lang="en-US"/>
        </a:p>
      </dgm:t>
    </dgm:pt>
    <dgm:pt modelId="{F2C0C55C-6875-4342-BDF4-04B11B9B5C3E}">
      <dgm:prSet/>
      <dgm:spPr/>
      <dgm:t>
        <a:bodyPr/>
        <a:lstStyle/>
        <a:p>
          <a:r>
            <a:rPr lang="en-US" dirty="0"/>
            <a:t>= need &gt;6 licenses </a:t>
          </a:r>
        </a:p>
      </dgm:t>
    </dgm:pt>
    <dgm:pt modelId="{13EF4B9F-9728-4CE8-B81A-7DD8A9A3182F}" type="parTrans" cxnId="{A92497D0-DA37-41AF-9D16-44BD0DBAD430}">
      <dgm:prSet/>
      <dgm:spPr/>
      <dgm:t>
        <a:bodyPr/>
        <a:lstStyle/>
        <a:p>
          <a:endParaRPr lang="en-US"/>
        </a:p>
      </dgm:t>
    </dgm:pt>
    <dgm:pt modelId="{DB8064F0-9CF5-4F71-B9D1-65D842C6428F}" type="sibTrans" cxnId="{A92497D0-DA37-41AF-9D16-44BD0DBAD430}">
      <dgm:prSet/>
      <dgm:spPr/>
      <dgm:t>
        <a:bodyPr/>
        <a:lstStyle/>
        <a:p>
          <a:endParaRPr lang="en-US"/>
        </a:p>
      </dgm:t>
    </dgm:pt>
    <dgm:pt modelId="{B57B11B6-99A6-4C24-A89A-49D8BF5782B5}">
      <dgm:prSet/>
      <dgm:spPr/>
      <dgm:t>
        <a:bodyPr/>
        <a:lstStyle/>
        <a:p>
          <a:r>
            <a:rPr lang="en-US" dirty="0"/>
            <a:t>To get 1 Approval</a:t>
          </a:r>
        </a:p>
      </dgm:t>
    </dgm:pt>
    <dgm:pt modelId="{505606D6-6A56-4A2A-A210-3CB51BA6E6F5}" type="parTrans" cxnId="{B0D03C15-5941-4182-B22C-AF9BDB15F2AB}">
      <dgm:prSet/>
      <dgm:spPr/>
      <dgm:t>
        <a:bodyPr/>
        <a:lstStyle/>
        <a:p>
          <a:endParaRPr lang="en-US"/>
        </a:p>
      </dgm:t>
    </dgm:pt>
    <dgm:pt modelId="{C3F4607E-3414-4F9A-B154-00B12C311230}" type="sibTrans" cxnId="{B0D03C15-5941-4182-B22C-AF9BDB15F2AB}">
      <dgm:prSet/>
      <dgm:spPr/>
      <dgm:t>
        <a:bodyPr/>
        <a:lstStyle/>
        <a:p>
          <a:endParaRPr lang="en-US"/>
        </a:p>
      </dgm:t>
    </dgm:pt>
    <dgm:pt modelId="{167AC8C9-ABDC-483D-A477-47FF28C724DB}" type="pres">
      <dgm:prSet presAssocID="{525F6C3B-9B15-4C60-9057-88904F088B29}" presName="diagram" presStyleCnt="0">
        <dgm:presLayoutVars>
          <dgm:dir/>
          <dgm:resizeHandles val="exact"/>
        </dgm:presLayoutVars>
      </dgm:prSet>
      <dgm:spPr/>
    </dgm:pt>
    <dgm:pt modelId="{0BDEB34D-8121-4643-A253-3B920ED59631}" type="pres">
      <dgm:prSet presAssocID="{C77D2547-ABC5-476E-8615-41D2F14ABA33}" presName="node" presStyleLbl="node1" presStyleIdx="0" presStyleCnt="3">
        <dgm:presLayoutVars>
          <dgm:bulletEnabled val="1"/>
        </dgm:presLayoutVars>
      </dgm:prSet>
      <dgm:spPr>
        <a:prstGeom prst="homePlate">
          <a:avLst/>
        </a:prstGeom>
      </dgm:spPr>
    </dgm:pt>
    <dgm:pt modelId="{1A1D36FF-15B1-446A-821B-86F2EFC1E655}" type="pres">
      <dgm:prSet presAssocID="{807ED3D4-CB62-4FD5-A1D3-D75433511F35}" presName="sibTrans" presStyleCnt="0"/>
      <dgm:spPr/>
    </dgm:pt>
    <dgm:pt modelId="{2CC7F63B-2751-4FDF-8297-D9BA7E4F4EF8}" type="pres">
      <dgm:prSet presAssocID="{F2C0C55C-6875-4342-BDF4-04B11B9B5C3E}" presName="node" presStyleLbl="node1" presStyleIdx="1" presStyleCnt="3">
        <dgm:presLayoutVars>
          <dgm:bulletEnabled val="1"/>
        </dgm:presLayoutVars>
      </dgm:prSet>
      <dgm:spPr>
        <a:prstGeom prst="homePlate">
          <a:avLst/>
        </a:prstGeom>
      </dgm:spPr>
    </dgm:pt>
    <dgm:pt modelId="{40E4D289-17F9-46A1-B1D0-56166F1ED998}" type="pres">
      <dgm:prSet presAssocID="{DB8064F0-9CF5-4F71-B9D1-65D842C6428F}" presName="sibTrans" presStyleCnt="0"/>
      <dgm:spPr/>
    </dgm:pt>
    <dgm:pt modelId="{017D04CD-CADC-49B6-B7B5-E2281D71E372}" type="pres">
      <dgm:prSet presAssocID="{B57B11B6-99A6-4C24-A89A-49D8BF5782B5}" presName="node" presStyleLbl="node1" presStyleIdx="2" presStyleCnt="3">
        <dgm:presLayoutVars>
          <dgm:bulletEnabled val="1"/>
        </dgm:presLayoutVars>
      </dgm:prSet>
      <dgm:spPr/>
    </dgm:pt>
  </dgm:ptLst>
  <dgm:cxnLst>
    <dgm:cxn modelId="{FC0B0804-EFCF-4F97-A954-2ADB59FB4D41}" srcId="{525F6C3B-9B15-4C60-9057-88904F088B29}" destId="{C77D2547-ABC5-476E-8615-41D2F14ABA33}" srcOrd="0" destOrd="0" parTransId="{EAF79A35-948E-4438-A743-2787A455342C}" sibTransId="{807ED3D4-CB62-4FD5-A1D3-D75433511F35}"/>
    <dgm:cxn modelId="{B0D03C15-5941-4182-B22C-AF9BDB15F2AB}" srcId="{525F6C3B-9B15-4C60-9057-88904F088B29}" destId="{B57B11B6-99A6-4C24-A89A-49D8BF5782B5}" srcOrd="2" destOrd="0" parTransId="{505606D6-6A56-4A2A-A210-3CB51BA6E6F5}" sibTransId="{C3F4607E-3414-4F9A-B154-00B12C311230}"/>
    <dgm:cxn modelId="{0F1CA672-2034-40EE-967E-CCB75EBDFB04}" type="presOf" srcId="{B57B11B6-99A6-4C24-A89A-49D8BF5782B5}" destId="{017D04CD-CADC-49B6-B7B5-E2281D71E372}" srcOrd="0" destOrd="0" presId="urn:microsoft.com/office/officeart/2005/8/layout/default"/>
    <dgm:cxn modelId="{7485FC7A-468F-4708-8E1B-6799EE7942B1}" type="presOf" srcId="{525F6C3B-9B15-4C60-9057-88904F088B29}" destId="{167AC8C9-ABDC-483D-A477-47FF28C724DB}" srcOrd="0" destOrd="0" presId="urn:microsoft.com/office/officeart/2005/8/layout/default"/>
    <dgm:cxn modelId="{B1597CA2-924D-4C1B-8D20-DD0723BC6B5A}" type="presOf" srcId="{C77D2547-ABC5-476E-8615-41D2F14ABA33}" destId="{0BDEB34D-8121-4643-A253-3B920ED59631}" srcOrd="0" destOrd="0" presId="urn:microsoft.com/office/officeart/2005/8/layout/default"/>
    <dgm:cxn modelId="{9BD6A6A2-F59E-4730-BD4E-8FF36E2F0470}" type="presOf" srcId="{F2C0C55C-6875-4342-BDF4-04B11B9B5C3E}" destId="{2CC7F63B-2751-4FDF-8297-D9BA7E4F4EF8}" srcOrd="0" destOrd="0" presId="urn:microsoft.com/office/officeart/2005/8/layout/default"/>
    <dgm:cxn modelId="{A92497D0-DA37-41AF-9D16-44BD0DBAD430}" srcId="{525F6C3B-9B15-4C60-9057-88904F088B29}" destId="{F2C0C55C-6875-4342-BDF4-04B11B9B5C3E}" srcOrd="1" destOrd="0" parTransId="{13EF4B9F-9728-4CE8-B81A-7DD8A9A3182F}" sibTransId="{DB8064F0-9CF5-4F71-B9D1-65D842C6428F}"/>
    <dgm:cxn modelId="{D9911875-B7AE-4F24-BB7D-B0981B59BE2C}" type="presParOf" srcId="{167AC8C9-ABDC-483D-A477-47FF28C724DB}" destId="{0BDEB34D-8121-4643-A253-3B920ED59631}" srcOrd="0" destOrd="0" presId="urn:microsoft.com/office/officeart/2005/8/layout/default"/>
    <dgm:cxn modelId="{F1173189-5B79-43C6-A9AB-F8E3A2CA85D0}" type="presParOf" srcId="{167AC8C9-ABDC-483D-A477-47FF28C724DB}" destId="{1A1D36FF-15B1-446A-821B-86F2EFC1E655}" srcOrd="1" destOrd="0" presId="urn:microsoft.com/office/officeart/2005/8/layout/default"/>
    <dgm:cxn modelId="{4629C66D-EE88-42B9-BF44-9EB8DC7A7E73}" type="presParOf" srcId="{167AC8C9-ABDC-483D-A477-47FF28C724DB}" destId="{2CC7F63B-2751-4FDF-8297-D9BA7E4F4EF8}" srcOrd="2" destOrd="0" presId="urn:microsoft.com/office/officeart/2005/8/layout/default"/>
    <dgm:cxn modelId="{C958A0D1-7203-4D45-A86F-A3CE4ECE9302}" type="presParOf" srcId="{167AC8C9-ABDC-483D-A477-47FF28C724DB}" destId="{40E4D289-17F9-46A1-B1D0-56166F1ED998}" srcOrd="3" destOrd="0" presId="urn:microsoft.com/office/officeart/2005/8/layout/default"/>
    <dgm:cxn modelId="{7C670AB1-7FA1-4723-9F9A-824B19999959}" type="presParOf" srcId="{167AC8C9-ABDC-483D-A477-47FF28C724DB}" destId="{017D04CD-CADC-49B6-B7B5-E2281D71E3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F6C3B-9B15-4C60-9057-88904F088B2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7D2547-ABC5-476E-8615-41D2F14ABA33}">
      <dgm:prSet custT="1"/>
      <dgm:spPr/>
      <dgm:t>
        <a:bodyPr/>
        <a:lstStyle/>
        <a:p>
          <a:endParaRPr lang="en-US" sz="2400" dirty="0"/>
        </a:p>
        <a:p>
          <a:r>
            <a:rPr lang="en-US" sz="2400" dirty="0"/>
            <a:t>LOA</a:t>
          </a:r>
        </a:p>
        <a:p>
          <a:r>
            <a:rPr lang="en-US" sz="2400" dirty="0"/>
            <a:t>&gt;6:1</a:t>
          </a:r>
        </a:p>
      </dgm:t>
    </dgm:pt>
    <dgm:pt modelId="{EAF79A35-948E-4438-A743-2787A455342C}" type="parTrans" cxnId="{FC0B0804-EFCF-4F97-A954-2ADB59FB4D41}">
      <dgm:prSet/>
      <dgm:spPr/>
      <dgm:t>
        <a:bodyPr/>
        <a:lstStyle/>
        <a:p>
          <a:endParaRPr lang="en-US"/>
        </a:p>
      </dgm:t>
    </dgm:pt>
    <dgm:pt modelId="{807ED3D4-CB62-4FD5-A1D3-D75433511F35}" type="sibTrans" cxnId="{FC0B0804-EFCF-4F97-A954-2ADB59FB4D41}">
      <dgm:prSet/>
      <dgm:spPr/>
      <dgm:t>
        <a:bodyPr/>
        <a:lstStyle/>
        <a:p>
          <a:endParaRPr lang="en-US"/>
        </a:p>
      </dgm:t>
    </dgm:pt>
    <dgm:pt modelId="{F2C0C55C-6875-4342-BDF4-04B11B9B5C3E}">
      <dgm:prSet custT="1"/>
      <dgm:spPr/>
      <dgm:t>
        <a:bodyPr/>
        <a:lstStyle/>
        <a:p>
          <a:endParaRPr lang="en-US" sz="1500" dirty="0"/>
        </a:p>
        <a:p>
          <a:r>
            <a:rPr lang="en-US" sz="2400" dirty="0"/>
            <a:t>Deals</a:t>
          </a:r>
        </a:p>
        <a:p>
          <a:r>
            <a:rPr lang="en-US" sz="2400" dirty="0"/>
            <a:t>50:1</a:t>
          </a:r>
        </a:p>
      </dgm:t>
    </dgm:pt>
    <dgm:pt modelId="{13EF4B9F-9728-4CE8-B81A-7DD8A9A3182F}" type="parTrans" cxnId="{A92497D0-DA37-41AF-9D16-44BD0DBAD430}">
      <dgm:prSet/>
      <dgm:spPr/>
      <dgm:t>
        <a:bodyPr/>
        <a:lstStyle/>
        <a:p>
          <a:endParaRPr lang="en-US"/>
        </a:p>
      </dgm:t>
    </dgm:pt>
    <dgm:pt modelId="{DB8064F0-9CF5-4F71-B9D1-65D842C6428F}" type="sibTrans" cxnId="{A92497D0-DA37-41AF-9D16-44BD0DBAD430}">
      <dgm:prSet/>
      <dgm:spPr/>
      <dgm:t>
        <a:bodyPr/>
        <a:lstStyle/>
        <a:p>
          <a:endParaRPr lang="en-US"/>
        </a:p>
      </dgm:t>
    </dgm:pt>
    <dgm:pt modelId="{B57B11B6-99A6-4C24-A89A-49D8BF5782B5}">
      <dgm:prSet custT="1"/>
      <dgm:spPr/>
      <dgm:t>
        <a:bodyPr/>
        <a:lstStyle/>
        <a:p>
          <a:r>
            <a:rPr lang="en-US" sz="2300" dirty="0"/>
            <a:t>300 Opportunities </a:t>
          </a:r>
        </a:p>
        <a:p>
          <a:r>
            <a:rPr lang="en-US" sz="2800" dirty="0"/>
            <a:t>1 Approval</a:t>
          </a:r>
        </a:p>
      </dgm:t>
    </dgm:pt>
    <dgm:pt modelId="{505606D6-6A56-4A2A-A210-3CB51BA6E6F5}" type="parTrans" cxnId="{B0D03C15-5941-4182-B22C-AF9BDB15F2AB}">
      <dgm:prSet/>
      <dgm:spPr/>
      <dgm:t>
        <a:bodyPr/>
        <a:lstStyle/>
        <a:p>
          <a:endParaRPr lang="en-US"/>
        </a:p>
      </dgm:t>
    </dgm:pt>
    <dgm:pt modelId="{C3F4607E-3414-4F9A-B154-00B12C311230}" type="sibTrans" cxnId="{B0D03C15-5941-4182-B22C-AF9BDB15F2AB}">
      <dgm:prSet/>
      <dgm:spPr/>
      <dgm:t>
        <a:bodyPr/>
        <a:lstStyle/>
        <a:p>
          <a:endParaRPr lang="en-US"/>
        </a:p>
      </dgm:t>
    </dgm:pt>
    <dgm:pt modelId="{167AC8C9-ABDC-483D-A477-47FF28C724DB}" type="pres">
      <dgm:prSet presAssocID="{525F6C3B-9B15-4C60-9057-88904F088B29}" presName="diagram" presStyleCnt="0">
        <dgm:presLayoutVars>
          <dgm:dir/>
          <dgm:resizeHandles val="exact"/>
        </dgm:presLayoutVars>
      </dgm:prSet>
      <dgm:spPr/>
    </dgm:pt>
    <dgm:pt modelId="{0BDEB34D-8121-4643-A253-3B920ED59631}" type="pres">
      <dgm:prSet presAssocID="{C77D2547-ABC5-476E-8615-41D2F14ABA33}" presName="node" presStyleLbl="node1" presStyleIdx="0" presStyleCnt="3">
        <dgm:presLayoutVars>
          <dgm:bulletEnabled val="1"/>
        </dgm:presLayoutVars>
      </dgm:prSet>
      <dgm:spPr>
        <a:prstGeom prst="flowChartMerge">
          <a:avLst/>
        </a:prstGeom>
      </dgm:spPr>
    </dgm:pt>
    <dgm:pt modelId="{1A1D36FF-15B1-446A-821B-86F2EFC1E655}" type="pres">
      <dgm:prSet presAssocID="{807ED3D4-CB62-4FD5-A1D3-D75433511F35}" presName="sibTrans" presStyleCnt="0"/>
      <dgm:spPr/>
    </dgm:pt>
    <dgm:pt modelId="{2CC7F63B-2751-4FDF-8297-D9BA7E4F4EF8}" type="pres">
      <dgm:prSet presAssocID="{F2C0C55C-6875-4342-BDF4-04B11B9B5C3E}" presName="node" presStyleLbl="node1" presStyleIdx="1" presStyleCnt="3">
        <dgm:presLayoutVars>
          <dgm:bulletEnabled val="1"/>
        </dgm:presLayoutVars>
      </dgm:prSet>
      <dgm:spPr>
        <a:prstGeom prst="flowChartMerge">
          <a:avLst/>
        </a:prstGeom>
      </dgm:spPr>
    </dgm:pt>
    <dgm:pt modelId="{40E4D289-17F9-46A1-B1D0-56166F1ED998}" type="pres">
      <dgm:prSet presAssocID="{DB8064F0-9CF5-4F71-B9D1-65D842C6428F}" presName="sibTrans" presStyleCnt="0"/>
      <dgm:spPr/>
    </dgm:pt>
    <dgm:pt modelId="{017D04CD-CADC-49B6-B7B5-E2281D71E372}" type="pres">
      <dgm:prSet presAssocID="{B57B11B6-99A6-4C24-A89A-49D8BF5782B5}" presName="node" presStyleLbl="node1" presStyleIdx="2" presStyleCnt="3">
        <dgm:presLayoutVars>
          <dgm:bulletEnabled val="1"/>
        </dgm:presLayoutVars>
      </dgm:prSet>
      <dgm:spPr/>
    </dgm:pt>
  </dgm:ptLst>
  <dgm:cxnLst>
    <dgm:cxn modelId="{FC0B0804-EFCF-4F97-A954-2ADB59FB4D41}" srcId="{525F6C3B-9B15-4C60-9057-88904F088B29}" destId="{C77D2547-ABC5-476E-8615-41D2F14ABA33}" srcOrd="0" destOrd="0" parTransId="{EAF79A35-948E-4438-A743-2787A455342C}" sibTransId="{807ED3D4-CB62-4FD5-A1D3-D75433511F35}"/>
    <dgm:cxn modelId="{B0D03C15-5941-4182-B22C-AF9BDB15F2AB}" srcId="{525F6C3B-9B15-4C60-9057-88904F088B29}" destId="{B57B11B6-99A6-4C24-A89A-49D8BF5782B5}" srcOrd="2" destOrd="0" parTransId="{505606D6-6A56-4A2A-A210-3CB51BA6E6F5}" sibTransId="{C3F4607E-3414-4F9A-B154-00B12C311230}"/>
    <dgm:cxn modelId="{0F1CA672-2034-40EE-967E-CCB75EBDFB04}" type="presOf" srcId="{B57B11B6-99A6-4C24-A89A-49D8BF5782B5}" destId="{017D04CD-CADC-49B6-B7B5-E2281D71E372}" srcOrd="0" destOrd="0" presId="urn:microsoft.com/office/officeart/2005/8/layout/default"/>
    <dgm:cxn modelId="{7485FC7A-468F-4708-8E1B-6799EE7942B1}" type="presOf" srcId="{525F6C3B-9B15-4C60-9057-88904F088B29}" destId="{167AC8C9-ABDC-483D-A477-47FF28C724DB}" srcOrd="0" destOrd="0" presId="urn:microsoft.com/office/officeart/2005/8/layout/default"/>
    <dgm:cxn modelId="{B1597CA2-924D-4C1B-8D20-DD0723BC6B5A}" type="presOf" srcId="{C77D2547-ABC5-476E-8615-41D2F14ABA33}" destId="{0BDEB34D-8121-4643-A253-3B920ED59631}" srcOrd="0" destOrd="0" presId="urn:microsoft.com/office/officeart/2005/8/layout/default"/>
    <dgm:cxn modelId="{9BD6A6A2-F59E-4730-BD4E-8FF36E2F0470}" type="presOf" srcId="{F2C0C55C-6875-4342-BDF4-04B11B9B5C3E}" destId="{2CC7F63B-2751-4FDF-8297-D9BA7E4F4EF8}" srcOrd="0" destOrd="0" presId="urn:microsoft.com/office/officeart/2005/8/layout/default"/>
    <dgm:cxn modelId="{A92497D0-DA37-41AF-9D16-44BD0DBAD430}" srcId="{525F6C3B-9B15-4C60-9057-88904F088B29}" destId="{F2C0C55C-6875-4342-BDF4-04B11B9B5C3E}" srcOrd="1" destOrd="0" parTransId="{13EF4B9F-9728-4CE8-B81A-7DD8A9A3182F}" sibTransId="{DB8064F0-9CF5-4F71-B9D1-65D842C6428F}"/>
    <dgm:cxn modelId="{D9911875-B7AE-4F24-BB7D-B0981B59BE2C}" type="presParOf" srcId="{167AC8C9-ABDC-483D-A477-47FF28C724DB}" destId="{0BDEB34D-8121-4643-A253-3B920ED59631}" srcOrd="0" destOrd="0" presId="urn:microsoft.com/office/officeart/2005/8/layout/default"/>
    <dgm:cxn modelId="{F1173189-5B79-43C6-A9AB-F8E3A2CA85D0}" type="presParOf" srcId="{167AC8C9-ABDC-483D-A477-47FF28C724DB}" destId="{1A1D36FF-15B1-446A-821B-86F2EFC1E655}" srcOrd="1" destOrd="0" presId="urn:microsoft.com/office/officeart/2005/8/layout/default"/>
    <dgm:cxn modelId="{4629C66D-EE88-42B9-BF44-9EB8DC7A7E73}" type="presParOf" srcId="{167AC8C9-ABDC-483D-A477-47FF28C724DB}" destId="{2CC7F63B-2751-4FDF-8297-D9BA7E4F4EF8}" srcOrd="2" destOrd="0" presId="urn:microsoft.com/office/officeart/2005/8/layout/default"/>
    <dgm:cxn modelId="{C958A0D1-7203-4D45-A86F-A3CE4ECE9302}" type="presParOf" srcId="{167AC8C9-ABDC-483D-A477-47FF28C724DB}" destId="{40E4D289-17F9-46A1-B1D0-56166F1ED998}" srcOrd="3" destOrd="0" presId="urn:microsoft.com/office/officeart/2005/8/layout/default"/>
    <dgm:cxn modelId="{7C670AB1-7FA1-4723-9F9A-824B19999959}" type="presParOf" srcId="{167AC8C9-ABDC-483D-A477-47FF28C724DB}" destId="{017D04CD-CADC-49B6-B7B5-E2281D71E3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E2028-488B-4A96-91D1-33F1B165FC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1EDA5DA-D5FB-4C20-B53B-AC5BA74DD53D}">
      <dgm:prSet/>
      <dgm:spPr/>
      <dgm:t>
        <a:bodyPr/>
        <a:lstStyle/>
        <a:p>
          <a:r>
            <a:rPr lang="en-US"/>
            <a:t>Confirm what you believe</a:t>
          </a:r>
        </a:p>
      </dgm:t>
    </dgm:pt>
    <dgm:pt modelId="{799DB5AD-A057-480A-8C84-09E398E571F0}" type="parTrans" cxnId="{DD5E8EE3-8254-4BC6-98B2-B3DEC997984A}">
      <dgm:prSet/>
      <dgm:spPr/>
      <dgm:t>
        <a:bodyPr/>
        <a:lstStyle/>
        <a:p>
          <a:endParaRPr lang="en-US"/>
        </a:p>
      </dgm:t>
    </dgm:pt>
    <dgm:pt modelId="{EACD622B-8DD0-41F2-92DF-06A735339B87}" type="sibTrans" cxnId="{DD5E8EE3-8254-4BC6-98B2-B3DEC997984A}">
      <dgm:prSet/>
      <dgm:spPr/>
      <dgm:t>
        <a:bodyPr/>
        <a:lstStyle/>
        <a:p>
          <a:endParaRPr lang="en-US"/>
        </a:p>
      </dgm:t>
    </dgm:pt>
    <dgm:pt modelId="{C2714702-9335-4D4A-BC27-9EFFAB737F77}">
      <dgm:prSet/>
      <dgm:spPr/>
      <dgm:t>
        <a:bodyPr/>
        <a:lstStyle/>
        <a:p>
          <a:r>
            <a:rPr lang="en-US"/>
            <a:t>Identify risks and deal killers</a:t>
          </a:r>
        </a:p>
      </dgm:t>
    </dgm:pt>
    <dgm:pt modelId="{2409692D-0F30-411E-9229-3B9535D3AC5C}" type="parTrans" cxnId="{C46FC7EB-1471-4C54-AAFE-4725043BCFB7}">
      <dgm:prSet/>
      <dgm:spPr/>
      <dgm:t>
        <a:bodyPr/>
        <a:lstStyle/>
        <a:p>
          <a:endParaRPr lang="en-US"/>
        </a:p>
      </dgm:t>
    </dgm:pt>
    <dgm:pt modelId="{F862C258-3A6B-423E-BC4E-D8FD531BEB2D}" type="sibTrans" cxnId="{C46FC7EB-1471-4C54-AAFE-4725043BCFB7}">
      <dgm:prSet/>
      <dgm:spPr/>
      <dgm:t>
        <a:bodyPr/>
        <a:lstStyle/>
        <a:p>
          <a:endParaRPr lang="en-US"/>
        </a:p>
      </dgm:t>
    </dgm:pt>
    <dgm:pt modelId="{385414F0-D62C-4036-AE0F-57D969F9E578}">
      <dgm:prSet/>
      <dgm:spPr/>
      <dgm:t>
        <a:bodyPr/>
        <a:lstStyle/>
        <a:p>
          <a:r>
            <a:rPr lang="en-US"/>
            <a:t>Plan for development</a:t>
          </a:r>
        </a:p>
      </dgm:t>
    </dgm:pt>
    <dgm:pt modelId="{E039FED0-C93B-4643-86FF-F45106FB559D}" type="parTrans" cxnId="{ECD6C4A7-1069-4AE1-9B40-D66A0151B211}">
      <dgm:prSet/>
      <dgm:spPr/>
      <dgm:t>
        <a:bodyPr/>
        <a:lstStyle/>
        <a:p>
          <a:endParaRPr lang="en-US"/>
        </a:p>
      </dgm:t>
    </dgm:pt>
    <dgm:pt modelId="{F907F2AF-9C3A-4895-AD39-5EE8D1F2051C}" type="sibTrans" cxnId="{ECD6C4A7-1069-4AE1-9B40-D66A0151B211}">
      <dgm:prSet/>
      <dgm:spPr/>
      <dgm:t>
        <a:bodyPr/>
        <a:lstStyle/>
        <a:p>
          <a:endParaRPr lang="en-US"/>
        </a:p>
      </dgm:t>
    </dgm:pt>
    <dgm:pt modelId="{5E507454-1E84-412E-8440-F24C874B12E8}">
      <dgm:prSet/>
      <dgm:spPr/>
      <dgm:t>
        <a:bodyPr/>
        <a:lstStyle/>
        <a:p>
          <a:r>
            <a:rPr lang="en-US"/>
            <a:t>Get commitment for resources</a:t>
          </a:r>
        </a:p>
      </dgm:t>
    </dgm:pt>
    <dgm:pt modelId="{F8911DDB-ED0F-4848-BF7A-E267B2C3ACDA}" type="parTrans" cxnId="{A2C6F6A6-5A5F-48FC-9831-4B1A6D220B7E}">
      <dgm:prSet/>
      <dgm:spPr/>
      <dgm:t>
        <a:bodyPr/>
        <a:lstStyle/>
        <a:p>
          <a:endParaRPr lang="en-US"/>
        </a:p>
      </dgm:t>
    </dgm:pt>
    <dgm:pt modelId="{106B2B6C-55BD-4FE5-8D5F-5233997ADD69}" type="sibTrans" cxnId="{A2C6F6A6-5A5F-48FC-9831-4B1A6D220B7E}">
      <dgm:prSet/>
      <dgm:spPr/>
      <dgm:t>
        <a:bodyPr/>
        <a:lstStyle/>
        <a:p>
          <a:endParaRPr lang="en-US"/>
        </a:p>
      </dgm:t>
    </dgm:pt>
    <dgm:pt modelId="{9560E317-A1BD-4B62-8806-E54353916713}">
      <dgm:prSet/>
      <dgm:spPr/>
      <dgm:t>
        <a:bodyPr/>
        <a:lstStyle/>
        <a:p>
          <a:r>
            <a:rPr lang="en-US"/>
            <a:t>Understand capabilities of partner for contributions</a:t>
          </a:r>
        </a:p>
      </dgm:t>
    </dgm:pt>
    <dgm:pt modelId="{18D1AB1C-5F3B-43C2-B606-055A8E6AD3BD}" type="parTrans" cxnId="{57D5E495-E299-468E-A23E-48FC5886BE9B}">
      <dgm:prSet/>
      <dgm:spPr/>
      <dgm:t>
        <a:bodyPr/>
        <a:lstStyle/>
        <a:p>
          <a:endParaRPr lang="en-US"/>
        </a:p>
      </dgm:t>
    </dgm:pt>
    <dgm:pt modelId="{A55D762B-0016-4DB8-A458-3A3F9C09DE02}" type="sibTrans" cxnId="{57D5E495-E299-468E-A23E-48FC5886BE9B}">
      <dgm:prSet/>
      <dgm:spPr/>
      <dgm:t>
        <a:bodyPr/>
        <a:lstStyle/>
        <a:p>
          <a:endParaRPr lang="en-US"/>
        </a:p>
      </dgm:t>
    </dgm:pt>
    <dgm:pt modelId="{4C0787C4-83FF-47BF-9065-547A62CB3CB8}">
      <dgm:prSet/>
      <dgm:spPr/>
      <dgm:t>
        <a:bodyPr/>
        <a:lstStyle/>
        <a:p>
          <a:r>
            <a:rPr lang="en-US" dirty="0"/>
            <a:t>Understand deal structure</a:t>
          </a:r>
        </a:p>
      </dgm:t>
    </dgm:pt>
    <dgm:pt modelId="{F9D8FA24-E8DB-4519-849C-2CD115BD62BD}" type="parTrans" cxnId="{51EAF0A4-F5DD-4E2B-BA9B-9F4F0BCBA3F7}">
      <dgm:prSet/>
      <dgm:spPr/>
      <dgm:t>
        <a:bodyPr/>
        <a:lstStyle/>
        <a:p>
          <a:endParaRPr lang="en-US"/>
        </a:p>
      </dgm:t>
    </dgm:pt>
    <dgm:pt modelId="{BC78A022-78E4-45EE-A425-420822E4D659}" type="sibTrans" cxnId="{51EAF0A4-F5DD-4E2B-BA9B-9F4F0BCBA3F7}">
      <dgm:prSet/>
      <dgm:spPr/>
      <dgm:t>
        <a:bodyPr/>
        <a:lstStyle/>
        <a:p>
          <a:endParaRPr lang="en-US"/>
        </a:p>
      </dgm:t>
    </dgm:pt>
    <dgm:pt modelId="{42A996AE-4C9F-4401-9D00-21B03C8B259F}">
      <dgm:prSet/>
      <dgm:spPr/>
      <dgm:t>
        <a:bodyPr/>
        <a:lstStyle/>
        <a:p>
          <a:r>
            <a:rPr lang="en-US"/>
            <a:t>Drive reps and warranties</a:t>
          </a:r>
        </a:p>
      </dgm:t>
    </dgm:pt>
    <dgm:pt modelId="{7ECD61A9-004A-4160-A34B-049FC05EEA41}" type="parTrans" cxnId="{DC09CBFC-2969-46B7-8CB5-F7DE255F2D52}">
      <dgm:prSet/>
      <dgm:spPr/>
      <dgm:t>
        <a:bodyPr/>
        <a:lstStyle/>
        <a:p>
          <a:endParaRPr lang="en-US"/>
        </a:p>
      </dgm:t>
    </dgm:pt>
    <dgm:pt modelId="{2C135844-BC5B-4D78-9BD5-E3DB0AB41B3F}" type="sibTrans" cxnId="{DC09CBFC-2969-46B7-8CB5-F7DE255F2D52}">
      <dgm:prSet/>
      <dgm:spPr/>
      <dgm:t>
        <a:bodyPr/>
        <a:lstStyle/>
        <a:p>
          <a:endParaRPr lang="en-US"/>
        </a:p>
      </dgm:t>
    </dgm:pt>
    <dgm:pt modelId="{7A8D1A50-661E-4327-B2DD-0D840C01E2F7}">
      <dgm:prSet/>
      <dgm:spPr/>
      <dgm:t>
        <a:bodyPr/>
        <a:lstStyle/>
        <a:p>
          <a:r>
            <a:rPr lang="en-US"/>
            <a:t>Establish value</a:t>
          </a:r>
        </a:p>
      </dgm:t>
    </dgm:pt>
    <dgm:pt modelId="{A431AE17-75A2-46F0-BD93-0868EE5AB851}" type="parTrans" cxnId="{450BCC7B-CFFF-4E58-B07A-7A861A7F8897}">
      <dgm:prSet/>
      <dgm:spPr/>
      <dgm:t>
        <a:bodyPr/>
        <a:lstStyle/>
        <a:p>
          <a:endParaRPr lang="en-US"/>
        </a:p>
      </dgm:t>
    </dgm:pt>
    <dgm:pt modelId="{0D21DCFC-F59A-4FAF-AC0A-BFB2649AE703}" type="sibTrans" cxnId="{450BCC7B-CFFF-4E58-B07A-7A861A7F8897}">
      <dgm:prSet/>
      <dgm:spPr/>
      <dgm:t>
        <a:bodyPr/>
        <a:lstStyle/>
        <a:p>
          <a:endParaRPr lang="en-US"/>
        </a:p>
      </dgm:t>
    </dgm:pt>
    <dgm:pt modelId="{D0F23712-D9C4-4B71-BC27-C1E0E2EBBF1B}" type="pres">
      <dgm:prSet presAssocID="{349E2028-488B-4A96-91D1-33F1B165FC48}" presName="root" presStyleCnt="0">
        <dgm:presLayoutVars>
          <dgm:dir/>
          <dgm:resizeHandles val="exact"/>
        </dgm:presLayoutVars>
      </dgm:prSet>
      <dgm:spPr/>
    </dgm:pt>
    <dgm:pt modelId="{FC4093A8-E672-4E88-AC68-8C46B428469F}" type="pres">
      <dgm:prSet presAssocID="{349E2028-488B-4A96-91D1-33F1B165FC48}" presName="container" presStyleCnt="0">
        <dgm:presLayoutVars>
          <dgm:dir/>
          <dgm:resizeHandles val="exact"/>
        </dgm:presLayoutVars>
      </dgm:prSet>
      <dgm:spPr/>
    </dgm:pt>
    <dgm:pt modelId="{018A91C5-B843-4A63-A277-BE37A56DC8B2}" type="pres">
      <dgm:prSet presAssocID="{11EDA5DA-D5FB-4C20-B53B-AC5BA74DD53D}" presName="compNode" presStyleCnt="0"/>
      <dgm:spPr/>
    </dgm:pt>
    <dgm:pt modelId="{21B39255-AE2E-4C88-B9E3-DCAA1FC2AB88}" type="pres">
      <dgm:prSet presAssocID="{11EDA5DA-D5FB-4C20-B53B-AC5BA74DD53D}" presName="iconBgRect" presStyleLbl="bgShp" presStyleIdx="0" presStyleCnt="8"/>
      <dgm:spPr/>
    </dgm:pt>
    <dgm:pt modelId="{BC51DCCF-FC61-40B4-8896-227C0B831FCC}" type="pres">
      <dgm:prSet presAssocID="{11EDA5DA-D5FB-4C20-B53B-AC5BA74DD53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ccept"/>
        </a:ext>
      </dgm:extLst>
    </dgm:pt>
    <dgm:pt modelId="{1C52E333-A3BD-42E6-8705-CAC5786D7DAF}" type="pres">
      <dgm:prSet presAssocID="{11EDA5DA-D5FB-4C20-B53B-AC5BA74DD53D}" presName="spaceRect" presStyleCnt="0"/>
      <dgm:spPr/>
    </dgm:pt>
    <dgm:pt modelId="{A9A89FDA-3CB1-444A-81A5-6B9894C36F51}" type="pres">
      <dgm:prSet presAssocID="{11EDA5DA-D5FB-4C20-B53B-AC5BA74DD53D}" presName="textRect" presStyleLbl="revTx" presStyleIdx="0" presStyleCnt="8">
        <dgm:presLayoutVars>
          <dgm:chMax val="1"/>
          <dgm:chPref val="1"/>
        </dgm:presLayoutVars>
      </dgm:prSet>
      <dgm:spPr/>
    </dgm:pt>
    <dgm:pt modelId="{390DD425-BEBA-4E21-9DB4-72A406AE2E86}" type="pres">
      <dgm:prSet presAssocID="{EACD622B-8DD0-41F2-92DF-06A735339B87}" presName="sibTrans" presStyleLbl="sibTrans2D1" presStyleIdx="0" presStyleCnt="0"/>
      <dgm:spPr/>
    </dgm:pt>
    <dgm:pt modelId="{B10E5C5C-D2B7-4E06-9190-E0EF54DCF490}" type="pres">
      <dgm:prSet presAssocID="{C2714702-9335-4D4A-BC27-9EFFAB737F77}" presName="compNode" presStyleCnt="0"/>
      <dgm:spPr/>
    </dgm:pt>
    <dgm:pt modelId="{3DB722EE-D62D-4E0D-8407-F854BBFF5B98}" type="pres">
      <dgm:prSet presAssocID="{C2714702-9335-4D4A-BC27-9EFFAB737F77}" presName="iconBgRect" presStyleLbl="bgShp" presStyleIdx="1" presStyleCnt="8"/>
      <dgm:spPr/>
    </dgm:pt>
    <dgm:pt modelId="{C727A194-8909-470F-A0F7-13C2ADD433C3}" type="pres">
      <dgm:prSet presAssocID="{C2714702-9335-4D4A-BC27-9EFFAB737F7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C98A281A-46B5-493F-945D-BC2D0FFD16FB}" type="pres">
      <dgm:prSet presAssocID="{C2714702-9335-4D4A-BC27-9EFFAB737F77}" presName="spaceRect" presStyleCnt="0"/>
      <dgm:spPr/>
    </dgm:pt>
    <dgm:pt modelId="{667B3705-1E45-4970-820C-93667F3FEF1E}" type="pres">
      <dgm:prSet presAssocID="{C2714702-9335-4D4A-BC27-9EFFAB737F77}" presName="textRect" presStyleLbl="revTx" presStyleIdx="1" presStyleCnt="8">
        <dgm:presLayoutVars>
          <dgm:chMax val="1"/>
          <dgm:chPref val="1"/>
        </dgm:presLayoutVars>
      </dgm:prSet>
      <dgm:spPr/>
    </dgm:pt>
    <dgm:pt modelId="{03EB9E72-A024-4080-A462-26C3FD3636D8}" type="pres">
      <dgm:prSet presAssocID="{F862C258-3A6B-423E-BC4E-D8FD531BEB2D}" presName="sibTrans" presStyleLbl="sibTrans2D1" presStyleIdx="0" presStyleCnt="0"/>
      <dgm:spPr/>
    </dgm:pt>
    <dgm:pt modelId="{71C9F57B-B791-4FA8-898A-A7F217B649C1}" type="pres">
      <dgm:prSet presAssocID="{385414F0-D62C-4036-AE0F-57D969F9E578}" presName="compNode" presStyleCnt="0"/>
      <dgm:spPr/>
    </dgm:pt>
    <dgm:pt modelId="{177B2A0B-7A16-4541-A2CF-6FFD38079460}" type="pres">
      <dgm:prSet presAssocID="{385414F0-D62C-4036-AE0F-57D969F9E578}" presName="iconBgRect" presStyleLbl="bgShp" presStyleIdx="2" presStyleCnt="8"/>
      <dgm:spPr/>
    </dgm:pt>
    <dgm:pt modelId="{11290C9D-2E37-4A70-B84D-7C160641226B}" type="pres">
      <dgm:prSet presAssocID="{385414F0-D62C-4036-AE0F-57D969F9E57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log"/>
        </a:ext>
      </dgm:extLst>
    </dgm:pt>
    <dgm:pt modelId="{51256159-8121-4561-ABE3-C42C0AD3E21D}" type="pres">
      <dgm:prSet presAssocID="{385414F0-D62C-4036-AE0F-57D969F9E578}" presName="spaceRect" presStyleCnt="0"/>
      <dgm:spPr/>
    </dgm:pt>
    <dgm:pt modelId="{4CDD2726-8FD9-4030-ABD2-2176FB20792D}" type="pres">
      <dgm:prSet presAssocID="{385414F0-D62C-4036-AE0F-57D969F9E578}" presName="textRect" presStyleLbl="revTx" presStyleIdx="2" presStyleCnt="8">
        <dgm:presLayoutVars>
          <dgm:chMax val="1"/>
          <dgm:chPref val="1"/>
        </dgm:presLayoutVars>
      </dgm:prSet>
      <dgm:spPr/>
    </dgm:pt>
    <dgm:pt modelId="{722CA88C-2C1A-478D-A4FA-B450E5FF9848}" type="pres">
      <dgm:prSet presAssocID="{F907F2AF-9C3A-4895-AD39-5EE8D1F2051C}" presName="sibTrans" presStyleLbl="sibTrans2D1" presStyleIdx="0" presStyleCnt="0"/>
      <dgm:spPr/>
    </dgm:pt>
    <dgm:pt modelId="{91FD49CA-26D5-42AC-9045-6B381640B859}" type="pres">
      <dgm:prSet presAssocID="{5E507454-1E84-412E-8440-F24C874B12E8}" presName="compNode" presStyleCnt="0"/>
      <dgm:spPr/>
    </dgm:pt>
    <dgm:pt modelId="{5CF93C51-D972-4B06-B328-211EFBFF3513}" type="pres">
      <dgm:prSet presAssocID="{5E507454-1E84-412E-8440-F24C874B12E8}" presName="iconBgRect" presStyleLbl="bgShp" presStyleIdx="3" presStyleCnt="8"/>
      <dgm:spPr/>
    </dgm:pt>
    <dgm:pt modelId="{A5D18158-8A0F-490D-B988-0F739C803113}" type="pres">
      <dgm:prSet presAssocID="{5E507454-1E84-412E-8440-F24C874B12E8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orceManagement"/>
        </a:ext>
      </dgm:extLst>
    </dgm:pt>
    <dgm:pt modelId="{0D7F6FFA-8755-47F7-911F-0764A23E70F4}" type="pres">
      <dgm:prSet presAssocID="{5E507454-1E84-412E-8440-F24C874B12E8}" presName="spaceRect" presStyleCnt="0"/>
      <dgm:spPr/>
    </dgm:pt>
    <dgm:pt modelId="{5DCEB83C-C7B8-4FF7-8649-8C047E7C1463}" type="pres">
      <dgm:prSet presAssocID="{5E507454-1E84-412E-8440-F24C874B12E8}" presName="textRect" presStyleLbl="revTx" presStyleIdx="3" presStyleCnt="8">
        <dgm:presLayoutVars>
          <dgm:chMax val="1"/>
          <dgm:chPref val="1"/>
        </dgm:presLayoutVars>
      </dgm:prSet>
      <dgm:spPr/>
    </dgm:pt>
    <dgm:pt modelId="{ABE63656-D87E-4A46-8D03-E333B3436EAA}" type="pres">
      <dgm:prSet presAssocID="{106B2B6C-55BD-4FE5-8D5F-5233997ADD69}" presName="sibTrans" presStyleLbl="sibTrans2D1" presStyleIdx="0" presStyleCnt="0"/>
      <dgm:spPr/>
    </dgm:pt>
    <dgm:pt modelId="{13F72F14-3E41-45E7-B5D3-738D34A21C97}" type="pres">
      <dgm:prSet presAssocID="{9560E317-A1BD-4B62-8806-E54353916713}" presName="compNode" presStyleCnt="0"/>
      <dgm:spPr/>
    </dgm:pt>
    <dgm:pt modelId="{E0A11FB1-2384-4C72-8015-1BDACC7355AC}" type="pres">
      <dgm:prSet presAssocID="{9560E317-A1BD-4B62-8806-E54353916713}" presName="iconBgRect" presStyleLbl="bgShp" presStyleIdx="4" presStyleCnt="8"/>
      <dgm:spPr/>
    </dgm:pt>
    <dgm:pt modelId="{EBB09845-C60C-4BE7-A6B5-940CFBD03620}" type="pres">
      <dgm:prSet presAssocID="{9560E317-A1BD-4B62-8806-E5435391671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35A2DC2-498F-47C5-A004-9F9316F5ABFC}" type="pres">
      <dgm:prSet presAssocID="{9560E317-A1BD-4B62-8806-E54353916713}" presName="spaceRect" presStyleCnt="0"/>
      <dgm:spPr/>
    </dgm:pt>
    <dgm:pt modelId="{A2CDD6D5-FD36-4C08-9238-3A412BA26805}" type="pres">
      <dgm:prSet presAssocID="{9560E317-A1BD-4B62-8806-E54353916713}" presName="textRect" presStyleLbl="revTx" presStyleIdx="4" presStyleCnt="8">
        <dgm:presLayoutVars>
          <dgm:chMax val="1"/>
          <dgm:chPref val="1"/>
        </dgm:presLayoutVars>
      </dgm:prSet>
      <dgm:spPr/>
    </dgm:pt>
    <dgm:pt modelId="{08BBA02D-594B-4851-93A3-568F96E947B5}" type="pres">
      <dgm:prSet presAssocID="{A55D762B-0016-4DB8-A458-3A3F9C09DE02}" presName="sibTrans" presStyleLbl="sibTrans2D1" presStyleIdx="0" presStyleCnt="0"/>
      <dgm:spPr/>
    </dgm:pt>
    <dgm:pt modelId="{755D082C-ED1D-45EA-B816-0B872A62174E}" type="pres">
      <dgm:prSet presAssocID="{4C0787C4-83FF-47BF-9065-547A62CB3CB8}" presName="compNode" presStyleCnt="0"/>
      <dgm:spPr/>
    </dgm:pt>
    <dgm:pt modelId="{0D88C3FC-3092-44A0-8BF3-064F091AEBE5}" type="pres">
      <dgm:prSet presAssocID="{4C0787C4-83FF-47BF-9065-547A62CB3CB8}" presName="iconBgRect" presStyleLbl="bgShp" presStyleIdx="5" presStyleCnt="8"/>
      <dgm:spPr/>
    </dgm:pt>
    <dgm:pt modelId="{9A2EB69C-9F35-447E-AB39-0BE527130ABB}" type="pres">
      <dgm:prSet presAssocID="{4C0787C4-83FF-47BF-9065-547A62CB3CB8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9AF783E5-51C7-4C06-96F8-D55EB188C0A9}" type="pres">
      <dgm:prSet presAssocID="{4C0787C4-83FF-47BF-9065-547A62CB3CB8}" presName="spaceRect" presStyleCnt="0"/>
      <dgm:spPr/>
    </dgm:pt>
    <dgm:pt modelId="{8540E404-D54F-4EFC-8DF8-E5A3336FA27C}" type="pres">
      <dgm:prSet presAssocID="{4C0787C4-83FF-47BF-9065-547A62CB3CB8}" presName="textRect" presStyleLbl="revTx" presStyleIdx="5" presStyleCnt="8">
        <dgm:presLayoutVars>
          <dgm:chMax val="1"/>
          <dgm:chPref val="1"/>
        </dgm:presLayoutVars>
      </dgm:prSet>
      <dgm:spPr/>
    </dgm:pt>
    <dgm:pt modelId="{6885441B-EF03-4F27-BD55-EBFC17BFCF40}" type="pres">
      <dgm:prSet presAssocID="{BC78A022-78E4-45EE-A425-420822E4D659}" presName="sibTrans" presStyleLbl="sibTrans2D1" presStyleIdx="0" presStyleCnt="0"/>
      <dgm:spPr/>
    </dgm:pt>
    <dgm:pt modelId="{4FDB5DBE-87B4-4D5B-A354-5F6DEE97FD55}" type="pres">
      <dgm:prSet presAssocID="{42A996AE-4C9F-4401-9D00-21B03C8B259F}" presName="compNode" presStyleCnt="0"/>
      <dgm:spPr/>
    </dgm:pt>
    <dgm:pt modelId="{2F67A899-849A-4721-8610-49EB77EE13AC}" type="pres">
      <dgm:prSet presAssocID="{42A996AE-4C9F-4401-9D00-21B03C8B259F}" presName="iconBgRect" presStyleLbl="bgShp" presStyleIdx="6" presStyleCnt="8"/>
      <dgm:spPr/>
    </dgm:pt>
    <dgm:pt modelId="{83FBE531-1DA2-4D0C-AF9D-9FDE43DD39B0}" type="pres">
      <dgm:prSet presAssocID="{42A996AE-4C9F-4401-9D00-21B03C8B259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E1775037-2A9A-4C4C-BD99-1E42EB4544A6}" type="pres">
      <dgm:prSet presAssocID="{42A996AE-4C9F-4401-9D00-21B03C8B259F}" presName="spaceRect" presStyleCnt="0"/>
      <dgm:spPr/>
    </dgm:pt>
    <dgm:pt modelId="{16C4A0AA-6B72-4F27-9472-74554C814FA8}" type="pres">
      <dgm:prSet presAssocID="{42A996AE-4C9F-4401-9D00-21B03C8B259F}" presName="textRect" presStyleLbl="revTx" presStyleIdx="6" presStyleCnt="8">
        <dgm:presLayoutVars>
          <dgm:chMax val="1"/>
          <dgm:chPref val="1"/>
        </dgm:presLayoutVars>
      </dgm:prSet>
      <dgm:spPr/>
    </dgm:pt>
    <dgm:pt modelId="{4C25D9EB-1992-41F8-9E07-1DABF53CD8C5}" type="pres">
      <dgm:prSet presAssocID="{2C135844-BC5B-4D78-9BD5-E3DB0AB41B3F}" presName="sibTrans" presStyleLbl="sibTrans2D1" presStyleIdx="0" presStyleCnt="0"/>
      <dgm:spPr/>
    </dgm:pt>
    <dgm:pt modelId="{BFBBBE22-73C8-419A-9A74-4BD5B78AF79D}" type="pres">
      <dgm:prSet presAssocID="{7A8D1A50-661E-4327-B2DD-0D840C01E2F7}" presName="compNode" presStyleCnt="0"/>
      <dgm:spPr/>
    </dgm:pt>
    <dgm:pt modelId="{2E7A9892-4E0E-4AAB-B991-531C4C385920}" type="pres">
      <dgm:prSet presAssocID="{7A8D1A50-661E-4327-B2DD-0D840C01E2F7}" presName="iconBgRect" presStyleLbl="bgShp" presStyleIdx="7" presStyleCnt="8"/>
      <dgm:spPr/>
    </dgm:pt>
    <dgm:pt modelId="{E7351D9D-9994-4A7E-A3F7-BF6EF9C5B010}" type="pres">
      <dgm:prSet presAssocID="{7A8D1A50-661E-4327-B2DD-0D840C01E2F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BEA444C-08D4-4F89-A7F4-F91EF7B27640}" type="pres">
      <dgm:prSet presAssocID="{7A8D1A50-661E-4327-B2DD-0D840C01E2F7}" presName="spaceRect" presStyleCnt="0"/>
      <dgm:spPr/>
    </dgm:pt>
    <dgm:pt modelId="{D7DD441A-B926-4275-8ECC-1083F76044E6}" type="pres">
      <dgm:prSet presAssocID="{7A8D1A50-661E-4327-B2DD-0D840C01E2F7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C6F7153F-B208-4CB2-AB7B-B8C43F7A4AB2}" type="presOf" srcId="{7A8D1A50-661E-4327-B2DD-0D840C01E2F7}" destId="{D7DD441A-B926-4275-8ECC-1083F76044E6}" srcOrd="0" destOrd="0" presId="urn:microsoft.com/office/officeart/2018/2/layout/IconCircleList"/>
    <dgm:cxn modelId="{8AE1975D-0045-4DCA-82F2-6D45908EE050}" type="presOf" srcId="{EACD622B-8DD0-41F2-92DF-06A735339B87}" destId="{390DD425-BEBA-4E21-9DB4-72A406AE2E86}" srcOrd="0" destOrd="0" presId="urn:microsoft.com/office/officeart/2018/2/layout/IconCircleList"/>
    <dgm:cxn modelId="{295ACA5D-A228-440C-BEED-AE6734F4A005}" type="presOf" srcId="{106B2B6C-55BD-4FE5-8D5F-5233997ADD69}" destId="{ABE63656-D87E-4A46-8D03-E333B3436EAA}" srcOrd="0" destOrd="0" presId="urn:microsoft.com/office/officeart/2018/2/layout/IconCircleList"/>
    <dgm:cxn modelId="{F690324B-8154-4EB8-B60F-3A066D10B340}" type="presOf" srcId="{C2714702-9335-4D4A-BC27-9EFFAB737F77}" destId="{667B3705-1E45-4970-820C-93667F3FEF1E}" srcOrd="0" destOrd="0" presId="urn:microsoft.com/office/officeart/2018/2/layout/IconCircleList"/>
    <dgm:cxn modelId="{F3057372-DE38-4FA4-BE84-9C9814B59302}" type="presOf" srcId="{5E507454-1E84-412E-8440-F24C874B12E8}" destId="{5DCEB83C-C7B8-4FF7-8649-8C047E7C1463}" srcOrd="0" destOrd="0" presId="urn:microsoft.com/office/officeart/2018/2/layout/IconCircleList"/>
    <dgm:cxn modelId="{90F11D73-541D-473E-A340-40C393EAFF98}" type="presOf" srcId="{385414F0-D62C-4036-AE0F-57D969F9E578}" destId="{4CDD2726-8FD9-4030-ABD2-2176FB20792D}" srcOrd="0" destOrd="0" presId="urn:microsoft.com/office/officeart/2018/2/layout/IconCircleList"/>
    <dgm:cxn modelId="{7C791F75-89A1-453D-95BF-472FE8158E7A}" type="presOf" srcId="{11EDA5DA-D5FB-4C20-B53B-AC5BA74DD53D}" destId="{A9A89FDA-3CB1-444A-81A5-6B9894C36F51}" srcOrd="0" destOrd="0" presId="urn:microsoft.com/office/officeart/2018/2/layout/IconCircleList"/>
    <dgm:cxn modelId="{450BCC7B-CFFF-4E58-B07A-7A861A7F8897}" srcId="{349E2028-488B-4A96-91D1-33F1B165FC48}" destId="{7A8D1A50-661E-4327-B2DD-0D840C01E2F7}" srcOrd="7" destOrd="0" parTransId="{A431AE17-75A2-46F0-BD93-0868EE5AB851}" sibTransId="{0D21DCFC-F59A-4FAF-AC0A-BFB2649AE703}"/>
    <dgm:cxn modelId="{F04C197E-1D86-45A7-9414-B179B0D20CCD}" type="presOf" srcId="{BC78A022-78E4-45EE-A425-420822E4D659}" destId="{6885441B-EF03-4F27-BD55-EBFC17BFCF40}" srcOrd="0" destOrd="0" presId="urn:microsoft.com/office/officeart/2018/2/layout/IconCircleList"/>
    <dgm:cxn modelId="{1F43337F-B8DC-4FDA-B3D6-FAB13774DBC2}" type="presOf" srcId="{349E2028-488B-4A96-91D1-33F1B165FC48}" destId="{D0F23712-D9C4-4B71-BC27-C1E0E2EBBF1B}" srcOrd="0" destOrd="0" presId="urn:microsoft.com/office/officeart/2018/2/layout/IconCircleList"/>
    <dgm:cxn modelId="{57D5E495-E299-468E-A23E-48FC5886BE9B}" srcId="{349E2028-488B-4A96-91D1-33F1B165FC48}" destId="{9560E317-A1BD-4B62-8806-E54353916713}" srcOrd="4" destOrd="0" parTransId="{18D1AB1C-5F3B-43C2-B606-055A8E6AD3BD}" sibTransId="{A55D762B-0016-4DB8-A458-3A3F9C09DE02}"/>
    <dgm:cxn modelId="{CBC6FDA1-FFFF-46CF-A0F9-969C8686AA83}" type="presOf" srcId="{4C0787C4-83FF-47BF-9065-547A62CB3CB8}" destId="{8540E404-D54F-4EFC-8DF8-E5A3336FA27C}" srcOrd="0" destOrd="0" presId="urn:microsoft.com/office/officeart/2018/2/layout/IconCircleList"/>
    <dgm:cxn modelId="{51EAF0A4-F5DD-4E2B-BA9B-9F4F0BCBA3F7}" srcId="{349E2028-488B-4A96-91D1-33F1B165FC48}" destId="{4C0787C4-83FF-47BF-9065-547A62CB3CB8}" srcOrd="5" destOrd="0" parTransId="{F9D8FA24-E8DB-4519-849C-2CD115BD62BD}" sibTransId="{BC78A022-78E4-45EE-A425-420822E4D659}"/>
    <dgm:cxn modelId="{A2C6F6A6-5A5F-48FC-9831-4B1A6D220B7E}" srcId="{349E2028-488B-4A96-91D1-33F1B165FC48}" destId="{5E507454-1E84-412E-8440-F24C874B12E8}" srcOrd="3" destOrd="0" parTransId="{F8911DDB-ED0F-4848-BF7A-E267B2C3ACDA}" sibTransId="{106B2B6C-55BD-4FE5-8D5F-5233997ADD69}"/>
    <dgm:cxn modelId="{ECD6C4A7-1069-4AE1-9B40-D66A0151B211}" srcId="{349E2028-488B-4A96-91D1-33F1B165FC48}" destId="{385414F0-D62C-4036-AE0F-57D969F9E578}" srcOrd="2" destOrd="0" parTransId="{E039FED0-C93B-4643-86FF-F45106FB559D}" sibTransId="{F907F2AF-9C3A-4895-AD39-5EE8D1F2051C}"/>
    <dgm:cxn modelId="{A03333C8-A0FB-401D-810F-0C67FEE500BE}" type="presOf" srcId="{9560E317-A1BD-4B62-8806-E54353916713}" destId="{A2CDD6D5-FD36-4C08-9238-3A412BA26805}" srcOrd="0" destOrd="0" presId="urn:microsoft.com/office/officeart/2018/2/layout/IconCircleList"/>
    <dgm:cxn modelId="{65E245CA-AEBF-4549-8DED-2B1DCE76B9E1}" type="presOf" srcId="{A55D762B-0016-4DB8-A458-3A3F9C09DE02}" destId="{08BBA02D-594B-4851-93A3-568F96E947B5}" srcOrd="0" destOrd="0" presId="urn:microsoft.com/office/officeart/2018/2/layout/IconCircleList"/>
    <dgm:cxn modelId="{058146CA-B79E-4CB7-9661-30EC37D00502}" type="presOf" srcId="{2C135844-BC5B-4D78-9BD5-E3DB0AB41B3F}" destId="{4C25D9EB-1992-41F8-9E07-1DABF53CD8C5}" srcOrd="0" destOrd="0" presId="urn:microsoft.com/office/officeart/2018/2/layout/IconCircleList"/>
    <dgm:cxn modelId="{AD2CB5D4-B5F0-4D97-A544-4B806AA2C88C}" type="presOf" srcId="{F862C258-3A6B-423E-BC4E-D8FD531BEB2D}" destId="{03EB9E72-A024-4080-A462-26C3FD3636D8}" srcOrd="0" destOrd="0" presId="urn:microsoft.com/office/officeart/2018/2/layout/IconCircleList"/>
    <dgm:cxn modelId="{34A366D7-D79F-4420-AC22-E220F7237846}" type="presOf" srcId="{F907F2AF-9C3A-4895-AD39-5EE8D1F2051C}" destId="{722CA88C-2C1A-478D-A4FA-B450E5FF9848}" srcOrd="0" destOrd="0" presId="urn:microsoft.com/office/officeart/2018/2/layout/IconCircleList"/>
    <dgm:cxn modelId="{DD5E8EE3-8254-4BC6-98B2-B3DEC997984A}" srcId="{349E2028-488B-4A96-91D1-33F1B165FC48}" destId="{11EDA5DA-D5FB-4C20-B53B-AC5BA74DD53D}" srcOrd="0" destOrd="0" parTransId="{799DB5AD-A057-480A-8C84-09E398E571F0}" sibTransId="{EACD622B-8DD0-41F2-92DF-06A735339B87}"/>
    <dgm:cxn modelId="{C46FC7EB-1471-4C54-AAFE-4725043BCFB7}" srcId="{349E2028-488B-4A96-91D1-33F1B165FC48}" destId="{C2714702-9335-4D4A-BC27-9EFFAB737F77}" srcOrd="1" destOrd="0" parTransId="{2409692D-0F30-411E-9229-3B9535D3AC5C}" sibTransId="{F862C258-3A6B-423E-BC4E-D8FD531BEB2D}"/>
    <dgm:cxn modelId="{9E1313F4-84BD-49EB-93E8-2537422693B6}" type="presOf" srcId="{42A996AE-4C9F-4401-9D00-21B03C8B259F}" destId="{16C4A0AA-6B72-4F27-9472-74554C814FA8}" srcOrd="0" destOrd="0" presId="urn:microsoft.com/office/officeart/2018/2/layout/IconCircleList"/>
    <dgm:cxn modelId="{DC09CBFC-2969-46B7-8CB5-F7DE255F2D52}" srcId="{349E2028-488B-4A96-91D1-33F1B165FC48}" destId="{42A996AE-4C9F-4401-9D00-21B03C8B259F}" srcOrd="6" destOrd="0" parTransId="{7ECD61A9-004A-4160-A34B-049FC05EEA41}" sibTransId="{2C135844-BC5B-4D78-9BD5-E3DB0AB41B3F}"/>
    <dgm:cxn modelId="{BE9E7333-0FB2-4B81-8542-BD1F5313520C}" type="presParOf" srcId="{D0F23712-D9C4-4B71-BC27-C1E0E2EBBF1B}" destId="{FC4093A8-E672-4E88-AC68-8C46B428469F}" srcOrd="0" destOrd="0" presId="urn:microsoft.com/office/officeart/2018/2/layout/IconCircleList"/>
    <dgm:cxn modelId="{DA2AC358-327E-4C2F-AC40-2B407D74506A}" type="presParOf" srcId="{FC4093A8-E672-4E88-AC68-8C46B428469F}" destId="{018A91C5-B843-4A63-A277-BE37A56DC8B2}" srcOrd="0" destOrd="0" presId="urn:microsoft.com/office/officeart/2018/2/layout/IconCircleList"/>
    <dgm:cxn modelId="{B726A1C2-05D9-43C6-90BB-A252F45E6B50}" type="presParOf" srcId="{018A91C5-B843-4A63-A277-BE37A56DC8B2}" destId="{21B39255-AE2E-4C88-B9E3-DCAA1FC2AB88}" srcOrd="0" destOrd="0" presId="urn:microsoft.com/office/officeart/2018/2/layout/IconCircleList"/>
    <dgm:cxn modelId="{8070A7F8-ED1A-44A4-97B4-D4C68C0B3BE3}" type="presParOf" srcId="{018A91C5-B843-4A63-A277-BE37A56DC8B2}" destId="{BC51DCCF-FC61-40B4-8896-227C0B831FCC}" srcOrd="1" destOrd="0" presId="urn:microsoft.com/office/officeart/2018/2/layout/IconCircleList"/>
    <dgm:cxn modelId="{17866308-2ECD-4073-9951-D8855C68EA51}" type="presParOf" srcId="{018A91C5-B843-4A63-A277-BE37A56DC8B2}" destId="{1C52E333-A3BD-42E6-8705-CAC5786D7DAF}" srcOrd="2" destOrd="0" presId="urn:microsoft.com/office/officeart/2018/2/layout/IconCircleList"/>
    <dgm:cxn modelId="{8CECFBA0-56AA-41E5-BB4E-87A45D28255E}" type="presParOf" srcId="{018A91C5-B843-4A63-A277-BE37A56DC8B2}" destId="{A9A89FDA-3CB1-444A-81A5-6B9894C36F51}" srcOrd="3" destOrd="0" presId="urn:microsoft.com/office/officeart/2018/2/layout/IconCircleList"/>
    <dgm:cxn modelId="{DE99E9F0-C39C-4A9C-8C44-2633341420C7}" type="presParOf" srcId="{FC4093A8-E672-4E88-AC68-8C46B428469F}" destId="{390DD425-BEBA-4E21-9DB4-72A406AE2E86}" srcOrd="1" destOrd="0" presId="urn:microsoft.com/office/officeart/2018/2/layout/IconCircleList"/>
    <dgm:cxn modelId="{3F137BC3-0B5F-441B-B1D2-F765C78B3165}" type="presParOf" srcId="{FC4093A8-E672-4E88-AC68-8C46B428469F}" destId="{B10E5C5C-D2B7-4E06-9190-E0EF54DCF490}" srcOrd="2" destOrd="0" presId="urn:microsoft.com/office/officeart/2018/2/layout/IconCircleList"/>
    <dgm:cxn modelId="{9D7CCC52-8EF3-4669-A7B1-B02DCD7D4245}" type="presParOf" srcId="{B10E5C5C-D2B7-4E06-9190-E0EF54DCF490}" destId="{3DB722EE-D62D-4E0D-8407-F854BBFF5B98}" srcOrd="0" destOrd="0" presId="urn:microsoft.com/office/officeart/2018/2/layout/IconCircleList"/>
    <dgm:cxn modelId="{AB3ECF18-9403-4D6A-B169-58EF0A31F786}" type="presParOf" srcId="{B10E5C5C-D2B7-4E06-9190-E0EF54DCF490}" destId="{C727A194-8909-470F-A0F7-13C2ADD433C3}" srcOrd="1" destOrd="0" presId="urn:microsoft.com/office/officeart/2018/2/layout/IconCircleList"/>
    <dgm:cxn modelId="{326C8558-997A-43E4-A5BA-DD66DBF534BD}" type="presParOf" srcId="{B10E5C5C-D2B7-4E06-9190-E0EF54DCF490}" destId="{C98A281A-46B5-493F-945D-BC2D0FFD16FB}" srcOrd="2" destOrd="0" presId="urn:microsoft.com/office/officeart/2018/2/layout/IconCircleList"/>
    <dgm:cxn modelId="{A4839F81-9AEF-4C67-AE20-B477ACB67A5A}" type="presParOf" srcId="{B10E5C5C-D2B7-4E06-9190-E0EF54DCF490}" destId="{667B3705-1E45-4970-820C-93667F3FEF1E}" srcOrd="3" destOrd="0" presId="urn:microsoft.com/office/officeart/2018/2/layout/IconCircleList"/>
    <dgm:cxn modelId="{2B765A13-6399-44BB-85CD-60C6B7635750}" type="presParOf" srcId="{FC4093A8-E672-4E88-AC68-8C46B428469F}" destId="{03EB9E72-A024-4080-A462-26C3FD3636D8}" srcOrd="3" destOrd="0" presId="urn:microsoft.com/office/officeart/2018/2/layout/IconCircleList"/>
    <dgm:cxn modelId="{5E1CAE2B-4C9F-444E-934D-BBD28F6524F5}" type="presParOf" srcId="{FC4093A8-E672-4E88-AC68-8C46B428469F}" destId="{71C9F57B-B791-4FA8-898A-A7F217B649C1}" srcOrd="4" destOrd="0" presId="urn:microsoft.com/office/officeart/2018/2/layout/IconCircleList"/>
    <dgm:cxn modelId="{93C2BF81-144D-44AB-AE11-87E0C0160814}" type="presParOf" srcId="{71C9F57B-B791-4FA8-898A-A7F217B649C1}" destId="{177B2A0B-7A16-4541-A2CF-6FFD38079460}" srcOrd="0" destOrd="0" presId="urn:microsoft.com/office/officeart/2018/2/layout/IconCircleList"/>
    <dgm:cxn modelId="{354A0776-6011-4E7E-BBDA-C66DAC26BEFB}" type="presParOf" srcId="{71C9F57B-B791-4FA8-898A-A7F217B649C1}" destId="{11290C9D-2E37-4A70-B84D-7C160641226B}" srcOrd="1" destOrd="0" presId="urn:microsoft.com/office/officeart/2018/2/layout/IconCircleList"/>
    <dgm:cxn modelId="{155E0583-00F7-40A7-BDEE-339F0397DEC1}" type="presParOf" srcId="{71C9F57B-B791-4FA8-898A-A7F217B649C1}" destId="{51256159-8121-4561-ABE3-C42C0AD3E21D}" srcOrd="2" destOrd="0" presId="urn:microsoft.com/office/officeart/2018/2/layout/IconCircleList"/>
    <dgm:cxn modelId="{A20CBC08-96DD-475D-8F31-9D7D42D001F7}" type="presParOf" srcId="{71C9F57B-B791-4FA8-898A-A7F217B649C1}" destId="{4CDD2726-8FD9-4030-ABD2-2176FB20792D}" srcOrd="3" destOrd="0" presId="urn:microsoft.com/office/officeart/2018/2/layout/IconCircleList"/>
    <dgm:cxn modelId="{DFC60CEF-FE62-4F87-9A0D-B1303C034AE9}" type="presParOf" srcId="{FC4093A8-E672-4E88-AC68-8C46B428469F}" destId="{722CA88C-2C1A-478D-A4FA-B450E5FF9848}" srcOrd="5" destOrd="0" presId="urn:microsoft.com/office/officeart/2018/2/layout/IconCircleList"/>
    <dgm:cxn modelId="{615C2EF6-A6FC-4F93-969A-AAB375D7971F}" type="presParOf" srcId="{FC4093A8-E672-4E88-AC68-8C46B428469F}" destId="{91FD49CA-26D5-42AC-9045-6B381640B859}" srcOrd="6" destOrd="0" presId="urn:microsoft.com/office/officeart/2018/2/layout/IconCircleList"/>
    <dgm:cxn modelId="{460C6A49-9446-46AE-AAA7-74E9A8B97364}" type="presParOf" srcId="{91FD49CA-26D5-42AC-9045-6B381640B859}" destId="{5CF93C51-D972-4B06-B328-211EFBFF3513}" srcOrd="0" destOrd="0" presId="urn:microsoft.com/office/officeart/2018/2/layout/IconCircleList"/>
    <dgm:cxn modelId="{45C122A3-9B5D-4282-9734-EE95690617E1}" type="presParOf" srcId="{91FD49CA-26D5-42AC-9045-6B381640B859}" destId="{A5D18158-8A0F-490D-B988-0F739C803113}" srcOrd="1" destOrd="0" presId="urn:microsoft.com/office/officeart/2018/2/layout/IconCircleList"/>
    <dgm:cxn modelId="{4EAF6553-0F84-4099-9ADE-2031B41BB239}" type="presParOf" srcId="{91FD49CA-26D5-42AC-9045-6B381640B859}" destId="{0D7F6FFA-8755-47F7-911F-0764A23E70F4}" srcOrd="2" destOrd="0" presId="urn:microsoft.com/office/officeart/2018/2/layout/IconCircleList"/>
    <dgm:cxn modelId="{8A877A2F-1F19-4E52-9C6B-AC8CA83F7E07}" type="presParOf" srcId="{91FD49CA-26D5-42AC-9045-6B381640B859}" destId="{5DCEB83C-C7B8-4FF7-8649-8C047E7C1463}" srcOrd="3" destOrd="0" presId="urn:microsoft.com/office/officeart/2018/2/layout/IconCircleList"/>
    <dgm:cxn modelId="{515D1A20-67E5-405E-83D5-F0EC2E24D632}" type="presParOf" srcId="{FC4093A8-E672-4E88-AC68-8C46B428469F}" destId="{ABE63656-D87E-4A46-8D03-E333B3436EAA}" srcOrd="7" destOrd="0" presId="urn:microsoft.com/office/officeart/2018/2/layout/IconCircleList"/>
    <dgm:cxn modelId="{B37F0815-4225-4FD1-BDD6-805C3B1D48E2}" type="presParOf" srcId="{FC4093A8-E672-4E88-AC68-8C46B428469F}" destId="{13F72F14-3E41-45E7-B5D3-738D34A21C97}" srcOrd="8" destOrd="0" presId="urn:microsoft.com/office/officeart/2018/2/layout/IconCircleList"/>
    <dgm:cxn modelId="{35269659-E063-4D2E-B9F3-CC9933EF7993}" type="presParOf" srcId="{13F72F14-3E41-45E7-B5D3-738D34A21C97}" destId="{E0A11FB1-2384-4C72-8015-1BDACC7355AC}" srcOrd="0" destOrd="0" presId="urn:microsoft.com/office/officeart/2018/2/layout/IconCircleList"/>
    <dgm:cxn modelId="{5B33CF22-B712-4A04-8AEA-D8ABECAE3FA4}" type="presParOf" srcId="{13F72F14-3E41-45E7-B5D3-738D34A21C97}" destId="{EBB09845-C60C-4BE7-A6B5-940CFBD03620}" srcOrd="1" destOrd="0" presId="urn:microsoft.com/office/officeart/2018/2/layout/IconCircleList"/>
    <dgm:cxn modelId="{899B0E17-3DBE-4FBD-945C-83165BDA2464}" type="presParOf" srcId="{13F72F14-3E41-45E7-B5D3-738D34A21C97}" destId="{635A2DC2-498F-47C5-A004-9F9316F5ABFC}" srcOrd="2" destOrd="0" presId="urn:microsoft.com/office/officeart/2018/2/layout/IconCircleList"/>
    <dgm:cxn modelId="{C2B54CD4-D9B6-4699-A167-2507F80141C7}" type="presParOf" srcId="{13F72F14-3E41-45E7-B5D3-738D34A21C97}" destId="{A2CDD6D5-FD36-4C08-9238-3A412BA26805}" srcOrd="3" destOrd="0" presId="urn:microsoft.com/office/officeart/2018/2/layout/IconCircleList"/>
    <dgm:cxn modelId="{274C94BA-1268-406F-8A0F-0D293A596F94}" type="presParOf" srcId="{FC4093A8-E672-4E88-AC68-8C46B428469F}" destId="{08BBA02D-594B-4851-93A3-568F96E947B5}" srcOrd="9" destOrd="0" presId="urn:microsoft.com/office/officeart/2018/2/layout/IconCircleList"/>
    <dgm:cxn modelId="{5343A34B-D8EF-446B-95D5-53601AA33682}" type="presParOf" srcId="{FC4093A8-E672-4E88-AC68-8C46B428469F}" destId="{755D082C-ED1D-45EA-B816-0B872A62174E}" srcOrd="10" destOrd="0" presId="urn:microsoft.com/office/officeart/2018/2/layout/IconCircleList"/>
    <dgm:cxn modelId="{D7D42C4A-817C-4B5F-8810-37510BA62392}" type="presParOf" srcId="{755D082C-ED1D-45EA-B816-0B872A62174E}" destId="{0D88C3FC-3092-44A0-8BF3-064F091AEBE5}" srcOrd="0" destOrd="0" presId="urn:microsoft.com/office/officeart/2018/2/layout/IconCircleList"/>
    <dgm:cxn modelId="{95E9C941-2B1B-416A-A066-B6D2CA16986D}" type="presParOf" srcId="{755D082C-ED1D-45EA-B816-0B872A62174E}" destId="{9A2EB69C-9F35-447E-AB39-0BE527130ABB}" srcOrd="1" destOrd="0" presId="urn:microsoft.com/office/officeart/2018/2/layout/IconCircleList"/>
    <dgm:cxn modelId="{960F0D05-4D22-4796-B5ED-67E8FE4C6909}" type="presParOf" srcId="{755D082C-ED1D-45EA-B816-0B872A62174E}" destId="{9AF783E5-51C7-4C06-96F8-D55EB188C0A9}" srcOrd="2" destOrd="0" presId="urn:microsoft.com/office/officeart/2018/2/layout/IconCircleList"/>
    <dgm:cxn modelId="{0713000B-D879-4F25-B989-C625B14D49A2}" type="presParOf" srcId="{755D082C-ED1D-45EA-B816-0B872A62174E}" destId="{8540E404-D54F-4EFC-8DF8-E5A3336FA27C}" srcOrd="3" destOrd="0" presId="urn:microsoft.com/office/officeart/2018/2/layout/IconCircleList"/>
    <dgm:cxn modelId="{7F14B3AD-D477-4CF7-80FD-E849ED8787A1}" type="presParOf" srcId="{FC4093A8-E672-4E88-AC68-8C46B428469F}" destId="{6885441B-EF03-4F27-BD55-EBFC17BFCF40}" srcOrd="11" destOrd="0" presId="urn:microsoft.com/office/officeart/2018/2/layout/IconCircleList"/>
    <dgm:cxn modelId="{2EF658AF-1810-47BA-90AB-184B49D4BCCA}" type="presParOf" srcId="{FC4093A8-E672-4E88-AC68-8C46B428469F}" destId="{4FDB5DBE-87B4-4D5B-A354-5F6DEE97FD55}" srcOrd="12" destOrd="0" presId="urn:microsoft.com/office/officeart/2018/2/layout/IconCircleList"/>
    <dgm:cxn modelId="{CAA04BE2-EA0D-4720-A441-5BA22E4F7C2F}" type="presParOf" srcId="{4FDB5DBE-87B4-4D5B-A354-5F6DEE97FD55}" destId="{2F67A899-849A-4721-8610-49EB77EE13AC}" srcOrd="0" destOrd="0" presId="urn:microsoft.com/office/officeart/2018/2/layout/IconCircleList"/>
    <dgm:cxn modelId="{6E2BCD9C-48AB-4895-BEE9-DBD96AA00E6F}" type="presParOf" srcId="{4FDB5DBE-87B4-4D5B-A354-5F6DEE97FD55}" destId="{83FBE531-1DA2-4D0C-AF9D-9FDE43DD39B0}" srcOrd="1" destOrd="0" presId="urn:microsoft.com/office/officeart/2018/2/layout/IconCircleList"/>
    <dgm:cxn modelId="{5C6A34A8-16D1-4444-8885-0BFE74405CDA}" type="presParOf" srcId="{4FDB5DBE-87B4-4D5B-A354-5F6DEE97FD55}" destId="{E1775037-2A9A-4C4C-BD99-1E42EB4544A6}" srcOrd="2" destOrd="0" presId="urn:microsoft.com/office/officeart/2018/2/layout/IconCircleList"/>
    <dgm:cxn modelId="{FAA6086A-49B8-4E15-9101-D00CA867FD32}" type="presParOf" srcId="{4FDB5DBE-87B4-4D5B-A354-5F6DEE97FD55}" destId="{16C4A0AA-6B72-4F27-9472-74554C814FA8}" srcOrd="3" destOrd="0" presId="urn:microsoft.com/office/officeart/2018/2/layout/IconCircleList"/>
    <dgm:cxn modelId="{B592E017-1518-408E-897F-6BAC8564A565}" type="presParOf" srcId="{FC4093A8-E672-4E88-AC68-8C46B428469F}" destId="{4C25D9EB-1992-41F8-9E07-1DABF53CD8C5}" srcOrd="13" destOrd="0" presId="urn:microsoft.com/office/officeart/2018/2/layout/IconCircleList"/>
    <dgm:cxn modelId="{7BE89B9A-DA78-4815-8483-43EB3A16ED00}" type="presParOf" srcId="{FC4093A8-E672-4E88-AC68-8C46B428469F}" destId="{BFBBBE22-73C8-419A-9A74-4BD5B78AF79D}" srcOrd="14" destOrd="0" presId="urn:microsoft.com/office/officeart/2018/2/layout/IconCircleList"/>
    <dgm:cxn modelId="{431D0F1A-5E0D-49FE-9348-D5ACB2D809CA}" type="presParOf" srcId="{BFBBBE22-73C8-419A-9A74-4BD5B78AF79D}" destId="{2E7A9892-4E0E-4AAB-B991-531C4C385920}" srcOrd="0" destOrd="0" presId="urn:microsoft.com/office/officeart/2018/2/layout/IconCircleList"/>
    <dgm:cxn modelId="{9B00CB81-9C70-4DA9-A6D9-1FBE2F8902AB}" type="presParOf" srcId="{BFBBBE22-73C8-419A-9A74-4BD5B78AF79D}" destId="{E7351D9D-9994-4A7E-A3F7-BF6EF9C5B010}" srcOrd="1" destOrd="0" presId="urn:microsoft.com/office/officeart/2018/2/layout/IconCircleList"/>
    <dgm:cxn modelId="{5CCF9710-1692-480D-8EDA-D5982C35AAE3}" type="presParOf" srcId="{BFBBBE22-73C8-419A-9A74-4BD5B78AF79D}" destId="{3BEA444C-08D4-4F89-A7F4-F91EF7B27640}" srcOrd="2" destOrd="0" presId="urn:microsoft.com/office/officeart/2018/2/layout/IconCircleList"/>
    <dgm:cxn modelId="{7B2374D3-4A1D-4356-A1B1-2490FB5D3655}" type="presParOf" srcId="{BFBBBE22-73C8-419A-9A74-4BD5B78AF79D}" destId="{D7DD441A-B926-4275-8ECC-1083F76044E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3B9C39-8CC0-437F-BFFE-3219846BD0D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</dgm:pt>
    <dgm:pt modelId="{1E9248EC-8EB1-4D78-92F0-E8D5EADBDDED}">
      <dgm:prSet phldrT="[Text]"/>
      <dgm:spPr/>
      <dgm:t>
        <a:bodyPr/>
        <a:lstStyle/>
        <a:p>
          <a:r>
            <a:rPr lang="en-US" dirty="0"/>
            <a:t>Before Due Diligence</a:t>
          </a:r>
        </a:p>
      </dgm:t>
    </dgm:pt>
    <dgm:pt modelId="{14AF6D66-CD97-4EC1-9519-09577C7FF72D}" type="parTrans" cxnId="{52CD4ABD-537D-47AA-9995-8B0AB125CFC9}">
      <dgm:prSet/>
      <dgm:spPr/>
      <dgm:t>
        <a:bodyPr/>
        <a:lstStyle/>
        <a:p>
          <a:endParaRPr lang="en-US"/>
        </a:p>
      </dgm:t>
    </dgm:pt>
    <dgm:pt modelId="{D3741E6A-B91A-4CF9-A5E0-B2D4241F344A}" type="sibTrans" cxnId="{52CD4ABD-537D-47AA-9995-8B0AB125CFC9}">
      <dgm:prSet/>
      <dgm:spPr/>
      <dgm:t>
        <a:bodyPr/>
        <a:lstStyle/>
        <a:p>
          <a:endParaRPr lang="en-US"/>
        </a:p>
      </dgm:t>
    </dgm:pt>
    <dgm:pt modelId="{0244FA09-6F35-4672-9DF8-5374740EA061}">
      <dgm:prSet phldrT="[Text]"/>
      <dgm:spPr/>
      <dgm:t>
        <a:bodyPr/>
        <a:lstStyle/>
        <a:p>
          <a:r>
            <a:rPr lang="en-US" dirty="0"/>
            <a:t>Diligence Team Formation</a:t>
          </a:r>
        </a:p>
      </dgm:t>
    </dgm:pt>
    <dgm:pt modelId="{D6FF62A9-942F-4A35-8CD7-2EFBFBD32582}" type="parTrans" cxnId="{E7F339AA-4CAC-4ECC-A5C4-85DE86547090}">
      <dgm:prSet/>
      <dgm:spPr/>
      <dgm:t>
        <a:bodyPr/>
        <a:lstStyle/>
        <a:p>
          <a:endParaRPr lang="en-US"/>
        </a:p>
      </dgm:t>
    </dgm:pt>
    <dgm:pt modelId="{C0606DA6-915C-4823-ACA5-0ED6E4C55B64}" type="sibTrans" cxnId="{E7F339AA-4CAC-4ECC-A5C4-85DE86547090}">
      <dgm:prSet/>
      <dgm:spPr/>
      <dgm:t>
        <a:bodyPr/>
        <a:lstStyle/>
        <a:p>
          <a:endParaRPr lang="en-US"/>
        </a:p>
      </dgm:t>
    </dgm:pt>
    <dgm:pt modelId="{9ACC83C9-2E66-41FA-A132-835325675BB8}">
      <dgm:prSet phldrT="[Text]"/>
      <dgm:spPr/>
      <dgm:t>
        <a:bodyPr/>
        <a:lstStyle/>
        <a:p>
          <a:r>
            <a:rPr lang="en-US" dirty="0"/>
            <a:t>Checklists</a:t>
          </a:r>
        </a:p>
      </dgm:t>
    </dgm:pt>
    <dgm:pt modelId="{D80D7678-2A1C-4F21-A7F6-0D84A0AD5BF1}" type="parTrans" cxnId="{0B1C04AB-7CBC-490D-AD51-A3B697700627}">
      <dgm:prSet/>
      <dgm:spPr/>
      <dgm:t>
        <a:bodyPr/>
        <a:lstStyle/>
        <a:p>
          <a:endParaRPr lang="en-US"/>
        </a:p>
      </dgm:t>
    </dgm:pt>
    <dgm:pt modelId="{586B727E-7BCF-4671-A1AA-AF9C3550B897}" type="sibTrans" cxnId="{0B1C04AB-7CBC-490D-AD51-A3B697700627}">
      <dgm:prSet/>
      <dgm:spPr/>
      <dgm:t>
        <a:bodyPr/>
        <a:lstStyle/>
        <a:p>
          <a:endParaRPr lang="en-US"/>
        </a:p>
      </dgm:t>
    </dgm:pt>
    <dgm:pt modelId="{9B60F5AA-5EFB-4248-8E65-64B542DE65CA}">
      <dgm:prSet/>
      <dgm:spPr/>
      <dgm:t>
        <a:bodyPr/>
        <a:lstStyle/>
        <a:p>
          <a:r>
            <a:rPr lang="en-US" dirty="0"/>
            <a:t>Information request</a:t>
          </a:r>
        </a:p>
      </dgm:t>
    </dgm:pt>
    <dgm:pt modelId="{B6060858-913C-4548-8433-81DFA8EBB848}" type="parTrans" cxnId="{874EAA53-F8B8-4507-88BE-F5BE94C36FCF}">
      <dgm:prSet/>
      <dgm:spPr/>
      <dgm:t>
        <a:bodyPr/>
        <a:lstStyle/>
        <a:p>
          <a:endParaRPr lang="en-US"/>
        </a:p>
      </dgm:t>
    </dgm:pt>
    <dgm:pt modelId="{ED7D7434-35C3-4F47-AE0B-EAAD98B81E39}" type="sibTrans" cxnId="{874EAA53-F8B8-4507-88BE-F5BE94C36FCF}">
      <dgm:prSet/>
      <dgm:spPr/>
      <dgm:t>
        <a:bodyPr/>
        <a:lstStyle/>
        <a:p>
          <a:endParaRPr lang="en-US"/>
        </a:p>
      </dgm:t>
    </dgm:pt>
    <dgm:pt modelId="{D4FB9DA4-185C-45C6-88CC-2CF459FC0A29}">
      <dgm:prSet/>
      <dgm:spPr/>
      <dgm:t>
        <a:bodyPr/>
        <a:lstStyle/>
        <a:p>
          <a:r>
            <a:rPr lang="en-US" dirty="0"/>
            <a:t>Staged assessment</a:t>
          </a:r>
        </a:p>
      </dgm:t>
    </dgm:pt>
    <dgm:pt modelId="{62866498-11E7-44BE-B1FB-606F1397408C}" type="parTrans" cxnId="{66E22265-3FC2-47D1-A6FF-6BB61C8BEF6D}">
      <dgm:prSet/>
      <dgm:spPr/>
      <dgm:t>
        <a:bodyPr/>
        <a:lstStyle/>
        <a:p>
          <a:endParaRPr lang="en-US"/>
        </a:p>
      </dgm:t>
    </dgm:pt>
    <dgm:pt modelId="{1EF1E00A-155D-432A-A1FE-68E4DD7F1EE2}" type="sibTrans" cxnId="{66E22265-3FC2-47D1-A6FF-6BB61C8BEF6D}">
      <dgm:prSet/>
      <dgm:spPr/>
      <dgm:t>
        <a:bodyPr/>
        <a:lstStyle/>
        <a:p>
          <a:endParaRPr lang="en-US"/>
        </a:p>
      </dgm:t>
    </dgm:pt>
    <dgm:pt modelId="{BF46A6ED-8979-4E9C-8AA9-0492DBFB2C83}">
      <dgm:prSet/>
      <dgm:spPr/>
      <dgm:t>
        <a:bodyPr/>
        <a:lstStyle/>
        <a:p>
          <a:r>
            <a:rPr lang="en-US" dirty="0"/>
            <a:t>Report</a:t>
          </a:r>
        </a:p>
      </dgm:t>
    </dgm:pt>
    <dgm:pt modelId="{A5D82DE1-1060-4752-A2AE-35D8C8983613}" type="parTrans" cxnId="{E7480FB8-B97F-49E1-AE18-9CD586E49ADB}">
      <dgm:prSet/>
      <dgm:spPr/>
      <dgm:t>
        <a:bodyPr/>
        <a:lstStyle/>
        <a:p>
          <a:endParaRPr lang="en-US"/>
        </a:p>
      </dgm:t>
    </dgm:pt>
    <dgm:pt modelId="{F291F5AA-8A77-415A-BADA-A07172EC5557}" type="sibTrans" cxnId="{E7480FB8-B97F-49E1-AE18-9CD586E49ADB}">
      <dgm:prSet/>
      <dgm:spPr/>
      <dgm:t>
        <a:bodyPr/>
        <a:lstStyle/>
        <a:p>
          <a:endParaRPr lang="en-US"/>
        </a:p>
      </dgm:t>
    </dgm:pt>
    <dgm:pt modelId="{DD2C5F5A-6985-43CA-BD72-90F11F8F167B}">
      <dgm:prSet/>
      <dgm:spPr/>
      <dgm:t>
        <a:bodyPr/>
        <a:lstStyle/>
        <a:p>
          <a:r>
            <a:rPr lang="en-US" dirty="0"/>
            <a:t>Share the lessons</a:t>
          </a:r>
        </a:p>
      </dgm:t>
    </dgm:pt>
    <dgm:pt modelId="{29D77E5D-B202-4009-9BE8-1A2366A728C5}" type="parTrans" cxnId="{4519861C-9578-4FEE-A2A8-4438B6BCB069}">
      <dgm:prSet/>
      <dgm:spPr/>
      <dgm:t>
        <a:bodyPr/>
        <a:lstStyle/>
        <a:p>
          <a:endParaRPr lang="en-US"/>
        </a:p>
      </dgm:t>
    </dgm:pt>
    <dgm:pt modelId="{BB57311D-351D-4FE9-9FD8-34F3D787EF1C}" type="sibTrans" cxnId="{4519861C-9578-4FEE-A2A8-4438B6BCB069}">
      <dgm:prSet/>
      <dgm:spPr/>
      <dgm:t>
        <a:bodyPr/>
        <a:lstStyle/>
        <a:p>
          <a:endParaRPr lang="en-US"/>
        </a:p>
      </dgm:t>
    </dgm:pt>
    <dgm:pt modelId="{AC4A0D9E-4B0D-4743-8DBB-1616E0500C86}" type="pres">
      <dgm:prSet presAssocID="{363B9C39-8CC0-437F-BFFE-3219846BD0DD}" presName="vert0" presStyleCnt="0">
        <dgm:presLayoutVars>
          <dgm:dir/>
          <dgm:animOne val="branch"/>
          <dgm:animLvl val="lvl"/>
        </dgm:presLayoutVars>
      </dgm:prSet>
      <dgm:spPr/>
    </dgm:pt>
    <dgm:pt modelId="{38E85D2A-ABA8-4665-9FF1-09AE9A06B326}" type="pres">
      <dgm:prSet presAssocID="{1E9248EC-8EB1-4D78-92F0-E8D5EADBDDED}" presName="thickLine" presStyleLbl="alignNode1" presStyleIdx="0" presStyleCnt="7"/>
      <dgm:spPr/>
    </dgm:pt>
    <dgm:pt modelId="{DB627F55-5F7E-4C6F-A98C-CBE7A80CD5CD}" type="pres">
      <dgm:prSet presAssocID="{1E9248EC-8EB1-4D78-92F0-E8D5EADBDDED}" presName="horz1" presStyleCnt="0"/>
      <dgm:spPr/>
    </dgm:pt>
    <dgm:pt modelId="{63F8568E-57D7-429D-933A-902B3BD02082}" type="pres">
      <dgm:prSet presAssocID="{1E9248EC-8EB1-4D78-92F0-E8D5EADBDDED}" presName="tx1" presStyleLbl="revTx" presStyleIdx="0" presStyleCnt="7"/>
      <dgm:spPr/>
    </dgm:pt>
    <dgm:pt modelId="{9F6B796B-E1A0-4A8C-866E-BD0564600A07}" type="pres">
      <dgm:prSet presAssocID="{1E9248EC-8EB1-4D78-92F0-E8D5EADBDDED}" presName="vert1" presStyleCnt="0"/>
      <dgm:spPr/>
    </dgm:pt>
    <dgm:pt modelId="{767081F4-EA38-4F89-938F-7FEF7BFF527C}" type="pres">
      <dgm:prSet presAssocID="{0244FA09-6F35-4672-9DF8-5374740EA061}" presName="thickLine" presStyleLbl="alignNode1" presStyleIdx="1" presStyleCnt="7"/>
      <dgm:spPr/>
    </dgm:pt>
    <dgm:pt modelId="{9417B14F-292A-4962-B5B8-0ABD1ECA8B28}" type="pres">
      <dgm:prSet presAssocID="{0244FA09-6F35-4672-9DF8-5374740EA061}" presName="horz1" presStyleCnt="0"/>
      <dgm:spPr/>
    </dgm:pt>
    <dgm:pt modelId="{B93CB72A-45D5-479D-A5DC-1C87757CFF3C}" type="pres">
      <dgm:prSet presAssocID="{0244FA09-6F35-4672-9DF8-5374740EA061}" presName="tx1" presStyleLbl="revTx" presStyleIdx="1" presStyleCnt="7"/>
      <dgm:spPr/>
    </dgm:pt>
    <dgm:pt modelId="{1D09D098-C97C-4675-B536-3FA3283D5B7B}" type="pres">
      <dgm:prSet presAssocID="{0244FA09-6F35-4672-9DF8-5374740EA061}" presName="vert1" presStyleCnt="0"/>
      <dgm:spPr/>
    </dgm:pt>
    <dgm:pt modelId="{91C70E9B-5C24-44FF-AF1F-9C7920E58398}" type="pres">
      <dgm:prSet presAssocID="{9ACC83C9-2E66-41FA-A132-835325675BB8}" presName="thickLine" presStyleLbl="alignNode1" presStyleIdx="2" presStyleCnt="7"/>
      <dgm:spPr/>
    </dgm:pt>
    <dgm:pt modelId="{8C61CAA6-698B-4129-B5EF-146E97AF9A0A}" type="pres">
      <dgm:prSet presAssocID="{9ACC83C9-2E66-41FA-A132-835325675BB8}" presName="horz1" presStyleCnt="0"/>
      <dgm:spPr/>
    </dgm:pt>
    <dgm:pt modelId="{F6C72761-E6DE-4B75-B902-6BE904D26C5D}" type="pres">
      <dgm:prSet presAssocID="{9ACC83C9-2E66-41FA-A132-835325675BB8}" presName="tx1" presStyleLbl="revTx" presStyleIdx="2" presStyleCnt="7"/>
      <dgm:spPr/>
    </dgm:pt>
    <dgm:pt modelId="{CE4088A8-0C11-4C60-A1CF-8C6191EB0544}" type="pres">
      <dgm:prSet presAssocID="{9ACC83C9-2E66-41FA-A132-835325675BB8}" presName="vert1" presStyleCnt="0"/>
      <dgm:spPr/>
    </dgm:pt>
    <dgm:pt modelId="{5F3CD202-E020-4B8F-9F4A-1521787C8166}" type="pres">
      <dgm:prSet presAssocID="{9B60F5AA-5EFB-4248-8E65-64B542DE65CA}" presName="thickLine" presStyleLbl="alignNode1" presStyleIdx="3" presStyleCnt="7"/>
      <dgm:spPr/>
    </dgm:pt>
    <dgm:pt modelId="{B1DE5952-F430-492D-88D6-AC42AC6EF11A}" type="pres">
      <dgm:prSet presAssocID="{9B60F5AA-5EFB-4248-8E65-64B542DE65CA}" presName="horz1" presStyleCnt="0"/>
      <dgm:spPr/>
    </dgm:pt>
    <dgm:pt modelId="{D65F56EF-21F4-4B4D-9D37-4687657B2759}" type="pres">
      <dgm:prSet presAssocID="{9B60F5AA-5EFB-4248-8E65-64B542DE65CA}" presName="tx1" presStyleLbl="revTx" presStyleIdx="3" presStyleCnt="7"/>
      <dgm:spPr/>
    </dgm:pt>
    <dgm:pt modelId="{F55BE5D5-E596-4EA9-94FB-0F56337E4387}" type="pres">
      <dgm:prSet presAssocID="{9B60F5AA-5EFB-4248-8E65-64B542DE65CA}" presName="vert1" presStyleCnt="0"/>
      <dgm:spPr/>
    </dgm:pt>
    <dgm:pt modelId="{A7955B08-0255-4670-9F3C-A8B8E4DCF78E}" type="pres">
      <dgm:prSet presAssocID="{D4FB9DA4-185C-45C6-88CC-2CF459FC0A29}" presName="thickLine" presStyleLbl="alignNode1" presStyleIdx="4" presStyleCnt="7"/>
      <dgm:spPr/>
    </dgm:pt>
    <dgm:pt modelId="{B5DEEACC-6447-41B9-A0DB-B579543B2CA1}" type="pres">
      <dgm:prSet presAssocID="{D4FB9DA4-185C-45C6-88CC-2CF459FC0A29}" presName="horz1" presStyleCnt="0"/>
      <dgm:spPr/>
    </dgm:pt>
    <dgm:pt modelId="{5FDE6F7D-2423-4199-A97C-3873903B279F}" type="pres">
      <dgm:prSet presAssocID="{D4FB9DA4-185C-45C6-88CC-2CF459FC0A29}" presName="tx1" presStyleLbl="revTx" presStyleIdx="4" presStyleCnt="7"/>
      <dgm:spPr/>
    </dgm:pt>
    <dgm:pt modelId="{72AC7A33-D1FF-4951-BE77-F213D83F4F3F}" type="pres">
      <dgm:prSet presAssocID="{D4FB9DA4-185C-45C6-88CC-2CF459FC0A29}" presName="vert1" presStyleCnt="0"/>
      <dgm:spPr/>
    </dgm:pt>
    <dgm:pt modelId="{FD5841FC-35CF-457B-BA61-DDC5E2D737B3}" type="pres">
      <dgm:prSet presAssocID="{BF46A6ED-8979-4E9C-8AA9-0492DBFB2C83}" presName="thickLine" presStyleLbl="alignNode1" presStyleIdx="5" presStyleCnt="7"/>
      <dgm:spPr/>
    </dgm:pt>
    <dgm:pt modelId="{7FAE6FB4-7137-4BAE-969C-89A980E9CCD1}" type="pres">
      <dgm:prSet presAssocID="{BF46A6ED-8979-4E9C-8AA9-0492DBFB2C83}" presName="horz1" presStyleCnt="0"/>
      <dgm:spPr/>
    </dgm:pt>
    <dgm:pt modelId="{34B36DA6-02CA-41A5-8657-D376F7ABD24A}" type="pres">
      <dgm:prSet presAssocID="{BF46A6ED-8979-4E9C-8AA9-0492DBFB2C83}" presName="tx1" presStyleLbl="revTx" presStyleIdx="5" presStyleCnt="7"/>
      <dgm:spPr/>
    </dgm:pt>
    <dgm:pt modelId="{BB05223F-CD83-4F94-A61D-F89907FBBFA1}" type="pres">
      <dgm:prSet presAssocID="{BF46A6ED-8979-4E9C-8AA9-0492DBFB2C83}" presName="vert1" presStyleCnt="0"/>
      <dgm:spPr/>
    </dgm:pt>
    <dgm:pt modelId="{AA32E200-92C0-42D9-9CB7-5BF95512B587}" type="pres">
      <dgm:prSet presAssocID="{DD2C5F5A-6985-43CA-BD72-90F11F8F167B}" presName="thickLine" presStyleLbl="alignNode1" presStyleIdx="6" presStyleCnt="7"/>
      <dgm:spPr/>
    </dgm:pt>
    <dgm:pt modelId="{B1E0B9F4-0B91-4BE4-960A-5BE90F9F49C8}" type="pres">
      <dgm:prSet presAssocID="{DD2C5F5A-6985-43CA-BD72-90F11F8F167B}" presName="horz1" presStyleCnt="0"/>
      <dgm:spPr/>
    </dgm:pt>
    <dgm:pt modelId="{863A4478-87D9-4049-9C2F-97344E0BCF5B}" type="pres">
      <dgm:prSet presAssocID="{DD2C5F5A-6985-43CA-BD72-90F11F8F167B}" presName="tx1" presStyleLbl="revTx" presStyleIdx="6" presStyleCnt="7"/>
      <dgm:spPr/>
    </dgm:pt>
    <dgm:pt modelId="{155F1FA4-2F06-4BF7-9E3A-F181F0C97512}" type="pres">
      <dgm:prSet presAssocID="{DD2C5F5A-6985-43CA-BD72-90F11F8F167B}" presName="vert1" presStyleCnt="0"/>
      <dgm:spPr/>
    </dgm:pt>
  </dgm:ptLst>
  <dgm:cxnLst>
    <dgm:cxn modelId="{4519861C-9578-4FEE-A2A8-4438B6BCB069}" srcId="{363B9C39-8CC0-437F-BFFE-3219846BD0DD}" destId="{DD2C5F5A-6985-43CA-BD72-90F11F8F167B}" srcOrd="6" destOrd="0" parTransId="{29D77E5D-B202-4009-9BE8-1A2366A728C5}" sibTransId="{BB57311D-351D-4FE9-9FD8-34F3D787EF1C}"/>
    <dgm:cxn modelId="{50E4053C-ACC6-4EDE-AD39-A8B3E6CA7996}" type="presOf" srcId="{1E9248EC-8EB1-4D78-92F0-E8D5EADBDDED}" destId="{63F8568E-57D7-429D-933A-902B3BD02082}" srcOrd="0" destOrd="0" presId="urn:microsoft.com/office/officeart/2008/layout/LinedList"/>
    <dgm:cxn modelId="{66E22265-3FC2-47D1-A6FF-6BB61C8BEF6D}" srcId="{363B9C39-8CC0-437F-BFFE-3219846BD0DD}" destId="{D4FB9DA4-185C-45C6-88CC-2CF459FC0A29}" srcOrd="4" destOrd="0" parTransId="{62866498-11E7-44BE-B1FB-606F1397408C}" sibTransId="{1EF1E00A-155D-432A-A1FE-68E4DD7F1EE2}"/>
    <dgm:cxn modelId="{B4DFA946-8C02-4E7F-B0AC-E2451E172D51}" type="presOf" srcId="{9ACC83C9-2E66-41FA-A132-835325675BB8}" destId="{F6C72761-E6DE-4B75-B902-6BE904D26C5D}" srcOrd="0" destOrd="0" presId="urn:microsoft.com/office/officeart/2008/layout/LinedList"/>
    <dgm:cxn modelId="{4A9AB749-E368-4C88-B659-6118F28839D8}" type="presOf" srcId="{BF46A6ED-8979-4E9C-8AA9-0492DBFB2C83}" destId="{34B36DA6-02CA-41A5-8657-D376F7ABD24A}" srcOrd="0" destOrd="0" presId="urn:microsoft.com/office/officeart/2008/layout/LinedList"/>
    <dgm:cxn modelId="{874EAA53-F8B8-4507-88BE-F5BE94C36FCF}" srcId="{363B9C39-8CC0-437F-BFFE-3219846BD0DD}" destId="{9B60F5AA-5EFB-4248-8E65-64B542DE65CA}" srcOrd="3" destOrd="0" parTransId="{B6060858-913C-4548-8433-81DFA8EBB848}" sibTransId="{ED7D7434-35C3-4F47-AE0B-EAAD98B81E39}"/>
    <dgm:cxn modelId="{A0C5DA59-7951-4304-9A6A-DE7F8D0C34D5}" type="presOf" srcId="{363B9C39-8CC0-437F-BFFE-3219846BD0DD}" destId="{AC4A0D9E-4B0D-4743-8DBB-1616E0500C86}" srcOrd="0" destOrd="0" presId="urn:microsoft.com/office/officeart/2008/layout/LinedList"/>
    <dgm:cxn modelId="{F8594282-04DA-4B97-A457-567C829169BA}" type="presOf" srcId="{DD2C5F5A-6985-43CA-BD72-90F11F8F167B}" destId="{863A4478-87D9-4049-9C2F-97344E0BCF5B}" srcOrd="0" destOrd="0" presId="urn:microsoft.com/office/officeart/2008/layout/LinedList"/>
    <dgm:cxn modelId="{A7D0A2A4-C0F9-4E45-B631-22DD3CD4D1B8}" type="presOf" srcId="{0244FA09-6F35-4672-9DF8-5374740EA061}" destId="{B93CB72A-45D5-479D-A5DC-1C87757CFF3C}" srcOrd="0" destOrd="0" presId="urn:microsoft.com/office/officeart/2008/layout/LinedList"/>
    <dgm:cxn modelId="{243724AA-FBD6-4EB9-A326-22CC0FE27123}" type="presOf" srcId="{9B60F5AA-5EFB-4248-8E65-64B542DE65CA}" destId="{D65F56EF-21F4-4B4D-9D37-4687657B2759}" srcOrd="0" destOrd="0" presId="urn:microsoft.com/office/officeart/2008/layout/LinedList"/>
    <dgm:cxn modelId="{E7F339AA-4CAC-4ECC-A5C4-85DE86547090}" srcId="{363B9C39-8CC0-437F-BFFE-3219846BD0DD}" destId="{0244FA09-6F35-4672-9DF8-5374740EA061}" srcOrd="1" destOrd="0" parTransId="{D6FF62A9-942F-4A35-8CD7-2EFBFBD32582}" sibTransId="{C0606DA6-915C-4823-ACA5-0ED6E4C55B64}"/>
    <dgm:cxn modelId="{0B1C04AB-7CBC-490D-AD51-A3B697700627}" srcId="{363B9C39-8CC0-437F-BFFE-3219846BD0DD}" destId="{9ACC83C9-2E66-41FA-A132-835325675BB8}" srcOrd="2" destOrd="0" parTransId="{D80D7678-2A1C-4F21-A7F6-0D84A0AD5BF1}" sibTransId="{586B727E-7BCF-4671-A1AA-AF9C3550B897}"/>
    <dgm:cxn modelId="{E7480FB8-B97F-49E1-AE18-9CD586E49ADB}" srcId="{363B9C39-8CC0-437F-BFFE-3219846BD0DD}" destId="{BF46A6ED-8979-4E9C-8AA9-0492DBFB2C83}" srcOrd="5" destOrd="0" parTransId="{A5D82DE1-1060-4752-A2AE-35D8C8983613}" sibTransId="{F291F5AA-8A77-415A-BADA-A07172EC5557}"/>
    <dgm:cxn modelId="{52CD4ABD-537D-47AA-9995-8B0AB125CFC9}" srcId="{363B9C39-8CC0-437F-BFFE-3219846BD0DD}" destId="{1E9248EC-8EB1-4D78-92F0-E8D5EADBDDED}" srcOrd="0" destOrd="0" parTransId="{14AF6D66-CD97-4EC1-9519-09577C7FF72D}" sibTransId="{D3741E6A-B91A-4CF9-A5E0-B2D4241F344A}"/>
    <dgm:cxn modelId="{7F69FEC0-0A2B-405F-9679-0E02F9957C04}" type="presOf" srcId="{D4FB9DA4-185C-45C6-88CC-2CF459FC0A29}" destId="{5FDE6F7D-2423-4199-A97C-3873903B279F}" srcOrd="0" destOrd="0" presId="urn:microsoft.com/office/officeart/2008/layout/LinedList"/>
    <dgm:cxn modelId="{C192B910-892D-4206-8B5A-8E7C86F870B5}" type="presParOf" srcId="{AC4A0D9E-4B0D-4743-8DBB-1616E0500C86}" destId="{38E85D2A-ABA8-4665-9FF1-09AE9A06B326}" srcOrd="0" destOrd="0" presId="urn:microsoft.com/office/officeart/2008/layout/LinedList"/>
    <dgm:cxn modelId="{BEDD8843-AD34-49FA-B186-8A0C69AB7261}" type="presParOf" srcId="{AC4A0D9E-4B0D-4743-8DBB-1616E0500C86}" destId="{DB627F55-5F7E-4C6F-A98C-CBE7A80CD5CD}" srcOrd="1" destOrd="0" presId="urn:microsoft.com/office/officeart/2008/layout/LinedList"/>
    <dgm:cxn modelId="{43B21130-85D5-413C-BAC1-20B5ACF58773}" type="presParOf" srcId="{DB627F55-5F7E-4C6F-A98C-CBE7A80CD5CD}" destId="{63F8568E-57D7-429D-933A-902B3BD02082}" srcOrd="0" destOrd="0" presId="urn:microsoft.com/office/officeart/2008/layout/LinedList"/>
    <dgm:cxn modelId="{40A73D59-212C-4716-894A-67CD0DD19EC9}" type="presParOf" srcId="{DB627F55-5F7E-4C6F-A98C-CBE7A80CD5CD}" destId="{9F6B796B-E1A0-4A8C-866E-BD0564600A07}" srcOrd="1" destOrd="0" presId="urn:microsoft.com/office/officeart/2008/layout/LinedList"/>
    <dgm:cxn modelId="{BC7512C7-996B-495B-9C32-F06D751038B1}" type="presParOf" srcId="{AC4A0D9E-4B0D-4743-8DBB-1616E0500C86}" destId="{767081F4-EA38-4F89-938F-7FEF7BFF527C}" srcOrd="2" destOrd="0" presId="urn:microsoft.com/office/officeart/2008/layout/LinedList"/>
    <dgm:cxn modelId="{9E9DF4FE-48C5-4933-A565-1D8C20D87EFC}" type="presParOf" srcId="{AC4A0D9E-4B0D-4743-8DBB-1616E0500C86}" destId="{9417B14F-292A-4962-B5B8-0ABD1ECA8B28}" srcOrd="3" destOrd="0" presId="urn:microsoft.com/office/officeart/2008/layout/LinedList"/>
    <dgm:cxn modelId="{3AAFC639-5CB1-4450-884B-ACEECA882ED1}" type="presParOf" srcId="{9417B14F-292A-4962-B5B8-0ABD1ECA8B28}" destId="{B93CB72A-45D5-479D-A5DC-1C87757CFF3C}" srcOrd="0" destOrd="0" presId="urn:microsoft.com/office/officeart/2008/layout/LinedList"/>
    <dgm:cxn modelId="{41DED459-5F22-4F8F-90A8-5DE8A41F193B}" type="presParOf" srcId="{9417B14F-292A-4962-B5B8-0ABD1ECA8B28}" destId="{1D09D098-C97C-4675-B536-3FA3283D5B7B}" srcOrd="1" destOrd="0" presId="urn:microsoft.com/office/officeart/2008/layout/LinedList"/>
    <dgm:cxn modelId="{C1E13331-1F82-45E6-84CA-5686B04F5EA1}" type="presParOf" srcId="{AC4A0D9E-4B0D-4743-8DBB-1616E0500C86}" destId="{91C70E9B-5C24-44FF-AF1F-9C7920E58398}" srcOrd="4" destOrd="0" presId="urn:microsoft.com/office/officeart/2008/layout/LinedList"/>
    <dgm:cxn modelId="{145853A8-295F-47FE-9B0F-7C85F0F38ED9}" type="presParOf" srcId="{AC4A0D9E-4B0D-4743-8DBB-1616E0500C86}" destId="{8C61CAA6-698B-4129-B5EF-146E97AF9A0A}" srcOrd="5" destOrd="0" presId="urn:microsoft.com/office/officeart/2008/layout/LinedList"/>
    <dgm:cxn modelId="{36758923-F4E4-4EE8-B662-6F2665F60C21}" type="presParOf" srcId="{8C61CAA6-698B-4129-B5EF-146E97AF9A0A}" destId="{F6C72761-E6DE-4B75-B902-6BE904D26C5D}" srcOrd="0" destOrd="0" presId="urn:microsoft.com/office/officeart/2008/layout/LinedList"/>
    <dgm:cxn modelId="{6325EAF1-C81A-4AD9-ABA8-E274D56F30ED}" type="presParOf" srcId="{8C61CAA6-698B-4129-B5EF-146E97AF9A0A}" destId="{CE4088A8-0C11-4C60-A1CF-8C6191EB0544}" srcOrd="1" destOrd="0" presId="urn:microsoft.com/office/officeart/2008/layout/LinedList"/>
    <dgm:cxn modelId="{C53F3656-4693-4B99-81F8-3AE5336EBC16}" type="presParOf" srcId="{AC4A0D9E-4B0D-4743-8DBB-1616E0500C86}" destId="{5F3CD202-E020-4B8F-9F4A-1521787C8166}" srcOrd="6" destOrd="0" presId="urn:microsoft.com/office/officeart/2008/layout/LinedList"/>
    <dgm:cxn modelId="{956628EA-9ACD-4AED-8CFE-283471E6C51B}" type="presParOf" srcId="{AC4A0D9E-4B0D-4743-8DBB-1616E0500C86}" destId="{B1DE5952-F430-492D-88D6-AC42AC6EF11A}" srcOrd="7" destOrd="0" presId="urn:microsoft.com/office/officeart/2008/layout/LinedList"/>
    <dgm:cxn modelId="{FD2A0910-F791-4D47-89F9-D854166C2C40}" type="presParOf" srcId="{B1DE5952-F430-492D-88D6-AC42AC6EF11A}" destId="{D65F56EF-21F4-4B4D-9D37-4687657B2759}" srcOrd="0" destOrd="0" presId="urn:microsoft.com/office/officeart/2008/layout/LinedList"/>
    <dgm:cxn modelId="{FF1F908D-BEF5-454E-9E87-50457C25330D}" type="presParOf" srcId="{B1DE5952-F430-492D-88D6-AC42AC6EF11A}" destId="{F55BE5D5-E596-4EA9-94FB-0F56337E4387}" srcOrd="1" destOrd="0" presId="urn:microsoft.com/office/officeart/2008/layout/LinedList"/>
    <dgm:cxn modelId="{9ACBB2CA-4C08-433B-B066-CA5B859311B7}" type="presParOf" srcId="{AC4A0D9E-4B0D-4743-8DBB-1616E0500C86}" destId="{A7955B08-0255-4670-9F3C-A8B8E4DCF78E}" srcOrd="8" destOrd="0" presId="urn:microsoft.com/office/officeart/2008/layout/LinedList"/>
    <dgm:cxn modelId="{24AEF1F4-CF62-4644-AD66-4D6C14B253C0}" type="presParOf" srcId="{AC4A0D9E-4B0D-4743-8DBB-1616E0500C86}" destId="{B5DEEACC-6447-41B9-A0DB-B579543B2CA1}" srcOrd="9" destOrd="0" presId="urn:microsoft.com/office/officeart/2008/layout/LinedList"/>
    <dgm:cxn modelId="{940F7FD1-59C1-4DFF-9934-DF761165DE83}" type="presParOf" srcId="{B5DEEACC-6447-41B9-A0DB-B579543B2CA1}" destId="{5FDE6F7D-2423-4199-A97C-3873903B279F}" srcOrd="0" destOrd="0" presId="urn:microsoft.com/office/officeart/2008/layout/LinedList"/>
    <dgm:cxn modelId="{3272A4E7-67A0-40DF-98EA-405468AB37B1}" type="presParOf" srcId="{B5DEEACC-6447-41B9-A0DB-B579543B2CA1}" destId="{72AC7A33-D1FF-4951-BE77-F213D83F4F3F}" srcOrd="1" destOrd="0" presId="urn:microsoft.com/office/officeart/2008/layout/LinedList"/>
    <dgm:cxn modelId="{A116BAA8-0971-49C8-9CB6-66041923A91A}" type="presParOf" srcId="{AC4A0D9E-4B0D-4743-8DBB-1616E0500C86}" destId="{FD5841FC-35CF-457B-BA61-DDC5E2D737B3}" srcOrd="10" destOrd="0" presId="urn:microsoft.com/office/officeart/2008/layout/LinedList"/>
    <dgm:cxn modelId="{8B98E25E-D21D-4F46-AC6B-8575C4966608}" type="presParOf" srcId="{AC4A0D9E-4B0D-4743-8DBB-1616E0500C86}" destId="{7FAE6FB4-7137-4BAE-969C-89A980E9CCD1}" srcOrd="11" destOrd="0" presId="urn:microsoft.com/office/officeart/2008/layout/LinedList"/>
    <dgm:cxn modelId="{BAAE10D6-C435-4448-8D95-F1B0C3FF1D87}" type="presParOf" srcId="{7FAE6FB4-7137-4BAE-969C-89A980E9CCD1}" destId="{34B36DA6-02CA-41A5-8657-D376F7ABD24A}" srcOrd="0" destOrd="0" presId="urn:microsoft.com/office/officeart/2008/layout/LinedList"/>
    <dgm:cxn modelId="{8D9A6558-05FB-4B46-AD00-28F118FD2077}" type="presParOf" srcId="{7FAE6FB4-7137-4BAE-969C-89A980E9CCD1}" destId="{BB05223F-CD83-4F94-A61D-F89907FBBFA1}" srcOrd="1" destOrd="0" presId="urn:microsoft.com/office/officeart/2008/layout/LinedList"/>
    <dgm:cxn modelId="{0D72BDFC-3241-4C86-A436-D998E8AA5E77}" type="presParOf" srcId="{AC4A0D9E-4B0D-4743-8DBB-1616E0500C86}" destId="{AA32E200-92C0-42D9-9CB7-5BF95512B587}" srcOrd="12" destOrd="0" presId="urn:microsoft.com/office/officeart/2008/layout/LinedList"/>
    <dgm:cxn modelId="{1DF0AAE6-0D01-40CD-9903-64CA13D9D480}" type="presParOf" srcId="{AC4A0D9E-4B0D-4743-8DBB-1616E0500C86}" destId="{B1E0B9F4-0B91-4BE4-960A-5BE90F9F49C8}" srcOrd="13" destOrd="0" presId="urn:microsoft.com/office/officeart/2008/layout/LinedList"/>
    <dgm:cxn modelId="{70ABD089-64BC-46FE-9F75-DE4983C9AD09}" type="presParOf" srcId="{B1E0B9F4-0B91-4BE4-960A-5BE90F9F49C8}" destId="{863A4478-87D9-4049-9C2F-97344E0BCF5B}" srcOrd="0" destOrd="0" presId="urn:microsoft.com/office/officeart/2008/layout/LinedList"/>
    <dgm:cxn modelId="{7DFC3D76-6C28-4239-A06D-386A8F5D7F84}" type="presParOf" srcId="{B1E0B9F4-0B91-4BE4-960A-5BE90F9F49C8}" destId="{155F1FA4-2F06-4BF7-9E3A-F181F0C975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FCB95C-B591-431C-8A6E-BBC267D16605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773BF-8B4C-4A14-A351-37C666206512}">
      <dgm:prSet phldrT="[Text]"/>
      <dgm:spPr/>
      <dgm:t>
        <a:bodyPr/>
        <a:lstStyle/>
        <a:p>
          <a:r>
            <a:rPr lang="en-US" dirty="0"/>
            <a:t>Database</a:t>
          </a:r>
        </a:p>
      </dgm:t>
    </dgm:pt>
    <dgm:pt modelId="{7AA4E707-744F-400A-99BB-1BA14E59865C}" type="parTrans" cxnId="{76FB0F7D-2219-4BD4-9EF9-9F64364465E8}">
      <dgm:prSet/>
      <dgm:spPr/>
      <dgm:t>
        <a:bodyPr/>
        <a:lstStyle/>
        <a:p>
          <a:endParaRPr lang="en-US"/>
        </a:p>
      </dgm:t>
    </dgm:pt>
    <dgm:pt modelId="{F88FEF57-055E-4A53-9E75-7A7E2CBE08D4}" type="sibTrans" cxnId="{76FB0F7D-2219-4BD4-9EF9-9F64364465E8}">
      <dgm:prSet/>
      <dgm:spPr/>
      <dgm:t>
        <a:bodyPr/>
        <a:lstStyle/>
        <a:p>
          <a:endParaRPr lang="en-US"/>
        </a:p>
      </dgm:t>
    </dgm:pt>
    <dgm:pt modelId="{94FD4632-9123-4861-927C-B684151CF745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/>
            <a:t>Gain Efficiency</a:t>
          </a:r>
        </a:p>
      </dgm:t>
    </dgm:pt>
    <dgm:pt modelId="{35542461-561B-4AB5-9B7E-A7DAFA2D5382}" type="parTrans" cxnId="{3C080FD7-180E-4DB4-AA22-D676DDED24D0}">
      <dgm:prSet/>
      <dgm:spPr/>
      <dgm:t>
        <a:bodyPr/>
        <a:lstStyle/>
        <a:p>
          <a:endParaRPr lang="en-US"/>
        </a:p>
      </dgm:t>
    </dgm:pt>
    <dgm:pt modelId="{7C380C27-F038-4A39-915B-33C5C9BA0C1F}" type="sibTrans" cxnId="{3C080FD7-180E-4DB4-AA22-D676DDED24D0}">
      <dgm:prSet/>
      <dgm:spPr/>
      <dgm:t>
        <a:bodyPr/>
        <a:lstStyle/>
        <a:p>
          <a:endParaRPr lang="en-US"/>
        </a:p>
      </dgm:t>
    </dgm:pt>
    <dgm:pt modelId="{92946C3C-C764-447F-AB3E-0E3881360898}">
      <dgm:prSet phldrT="[Text]"/>
      <dgm:spPr/>
      <dgm:t>
        <a:bodyPr/>
        <a:lstStyle/>
        <a:p>
          <a:r>
            <a:rPr lang="en-US" dirty="0"/>
            <a:t>Strategic Fit?</a:t>
          </a:r>
        </a:p>
      </dgm:t>
    </dgm:pt>
    <dgm:pt modelId="{AC6BBCAA-B5D5-436F-9E48-B90D1613DF09}" type="parTrans" cxnId="{59288A48-45C1-44D1-A665-C1D64C1A0D97}">
      <dgm:prSet/>
      <dgm:spPr/>
      <dgm:t>
        <a:bodyPr/>
        <a:lstStyle/>
        <a:p>
          <a:endParaRPr lang="en-US"/>
        </a:p>
      </dgm:t>
    </dgm:pt>
    <dgm:pt modelId="{C2824C3E-DDB2-4C3E-8EC8-B01DEF0A993F}" type="sibTrans" cxnId="{59288A48-45C1-44D1-A665-C1D64C1A0D97}">
      <dgm:prSet/>
      <dgm:spPr/>
      <dgm:t>
        <a:bodyPr/>
        <a:lstStyle/>
        <a:p>
          <a:endParaRPr lang="en-US"/>
        </a:p>
      </dgm:t>
    </dgm:pt>
    <dgm:pt modelId="{D5503B45-D3EF-4384-9ABA-D00BF2BEFE3D}">
      <dgm:prSet phldrT="[Text]"/>
      <dgm:spPr/>
      <dgm:t>
        <a:bodyPr/>
        <a:lstStyle/>
        <a:p>
          <a:r>
            <a:rPr lang="en-US" dirty="0"/>
            <a:t>Territory</a:t>
          </a:r>
        </a:p>
      </dgm:t>
    </dgm:pt>
    <dgm:pt modelId="{290F5864-DB69-430D-855E-7C33E6F64EEA}" type="parTrans" cxnId="{A137D25B-5C83-493D-AF53-4639B30833F9}">
      <dgm:prSet/>
      <dgm:spPr/>
      <dgm:t>
        <a:bodyPr/>
        <a:lstStyle/>
        <a:p>
          <a:endParaRPr lang="en-US"/>
        </a:p>
      </dgm:t>
    </dgm:pt>
    <dgm:pt modelId="{37CA2C9B-82AD-4267-A093-592D05675E21}" type="sibTrans" cxnId="{A137D25B-5C83-493D-AF53-4639B30833F9}">
      <dgm:prSet/>
      <dgm:spPr/>
      <dgm:t>
        <a:bodyPr/>
        <a:lstStyle/>
        <a:p>
          <a:endParaRPr lang="en-US"/>
        </a:p>
      </dgm:t>
    </dgm:pt>
    <dgm:pt modelId="{C6DB34AB-9E2F-475D-A226-495F425921E3}">
      <dgm:prSet phldrT="[Text]"/>
      <dgm:spPr/>
      <dgm:t>
        <a:bodyPr/>
        <a:lstStyle/>
        <a:p>
          <a:r>
            <a:rPr lang="en-US" dirty="0"/>
            <a:t>Stage</a:t>
          </a:r>
        </a:p>
      </dgm:t>
    </dgm:pt>
    <dgm:pt modelId="{DFF7111D-D5B6-41CB-8DBA-187155D3310C}" type="parTrans" cxnId="{43E8755C-2127-469C-B512-638EF2DFB005}">
      <dgm:prSet/>
      <dgm:spPr/>
      <dgm:t>
        <a:bodyPr/>
        <a:lstStyle/>
        <a:p>
          <a:endParaRPr lang="en-US"/>
        </a:p>
      </dgm:t>
    </dgm:pt>
    <dgm:pt modelId="{C96FD6D6-F124-42F5-8610-E6AFAE2D3B64}" type="sibTrans" cxnId="{43E8755C-2127-469C-B512-638EF2DFB005}">
      <dgm:prSet/>
      <dgm:spPr/>
      <dgm:t>
        <a:bodyPr/>
        <a:lstStyle/>
        <a:p>
          <a:endParaRPr lang="en-US"/>
        </a:p>
      </dgm:t>
    </dgm:pt>
    <dgm:pt modelId="{94DCE731-8E1B-4C6E-A31B-7F98FE58ABD8}">
      <dgm:prSet phldrT="[Text]"/>
      <dgm:spPr/>
      <dgm:t>
        <a:bodyPr/>
        <a:lstStyle/>
        <a:p>
          <a:r>
            <a:rPr lang="en-US" dirty="0"/>
            <a:t>Potential?</a:t>
          </a:r>
        </a:p>
      </dgm:t>
    </dgm:pt>
    <dgm:pt modelId="{54EF5E2A-DCF4-4459-B863-73C6C9B9248D}" type="parTrans" cxnId="{5B941F9A-3201-43E2-8DC0-67B7E0226ABD}">
      <dgm:prSet/>
      <dgm:spPr/>
      <dgm:t>
        <a:bodyPr/>
        <a:lstStyle/>
        <a:p>
          <a:endParaRPr lang="en-US"/>
        </a:p>
      </dgm:t>
    </dgm:pt>
    <dgm:pt modelId="{F5C4EFC7-7F4E-464B-AEFF-23247FD5B574}" type="sibTrans" cxnId="{5B941F9A-3201-43E2-8DC0-67B7E0226ABD}">
      <dgm:prSet/>
      <dgm:spPr/>
      <dgm:t>
        <a:bodyPr/>
        <a:lstStyle/>
        <a:p>
          <a:endParaRPr lang="en-US"/>
        </a:p>
      </dgm:t>
    </dgm:pt>
    <dgm:pt modelId="{53C3224E-856B-455F-8410-CB0D63C8A5FE}">
      <dgm:prSet phldrT="[Text]"/>
      <dgm:spPr/>
      <dgm:t>
        <a:bodyPr/>
        <a:lstStyle/>
        <a:p>
          <a:r>
            <a:rPr lang="en-US" dirty="0"/>
            <a:t>Competition?</a:t>
          </a:r>
        </a:p>
      </dgm:t>
    </dgm:pt>
    <dgm:pt modelId="{6FE93FF0-5548-4050-BFEC-6CF226CF5131}" type="parTrans" cxnId="{9023A101-E3AA-4E77-95D9-ED57778F4DFC}">
      <dgm:prSet/>
      <dgm:spPr/>
      <dgm:t>
        <a:bodyPr/>
        <a:lstStyle/>
        <a:p>
          <a:endParaRPr lang="en-US"/>
        </a:p>
      </dgm:t>
    </dgm:pt>
    <dgm:pt modelId="{962C5C6E-F0C5-4200-8D6F-02BF523A7C8A}" type="sibTrans" cxnId="{9023A101-E3AA-4E77-95D9-ED57778F4DFC}">
      <dgm:prSet/>
      <dgm:spPr/>
      <dgm:t>
        <a:bodyPr/>
        <a:lstStyle/>
        <a:p>
          <a:endParaRPr lang="en-US"/>
        </a:p>
      </dgm:t>
    </dgm:pt>
    <dgm:pt modelId="{5E36A495-BA5E-4D5E-889D-93213A65B611}">
      <dgm:prSet phldrT="[Text]"/>
      <dgm:spPr/>
      <dgm:t>
        <a:bodyPr/>
        <a:lstStyle/>
        <a:p>
          <a:r>
            <a:rPr lang="en-US" dirty="0"/>
            <a:t>Unmet needs?</a:t>
          </a:r>
        </a:p>
      </dgm:t>
    </dgm:pt>
    <dgm:pt modelId="{37E087EC-EEB6-4D6D-A0C0-724B76397A98}" type="parTrans" cxnId="{B91FD305-31EA-4595-B4B1-85F74D75D98B}">
      <dgm:prSet/>
      <dgm:spPr/>
      <dgm:t>
        <a:bodyPr/>
        <a:lstStyle/>
        <a:p>
          <a:endParaRPr lang="en-US"/>
        </a:p>
      </dgm:t>
    </dgm:pt>
    <dgm:pt modelId="{AB8B246D-CE4C-4F64-9735-2D06E3F892B6}" type="sibTrans" cxnId="{B91FD305-31EA-4595-B4B1-85F74D75D98B}">
      <dgm:prSet/>
      <dgm:spPr/>
      <dgm:t>
        <a:bodyPr/>
        <a:lstStyle/>
        <a:p>
          <a:endParaRPr lang="en-US"/>
        </a:p>
      </dgm:t>
    </dgm:pt>
    <dgm:pt modelId="{C41F250A-770D-45A5-8FEB-4E1BDEE9A694}">
      <dgm:prSet phldrT="[Text]"/>
      <dgm:spPr/>
      <dgm:t>
        <a:bodyPr/>
        <a:lstStyle/>
        <a:p>
          <a:r>
            <a:rPr lang="en-US" dirty="0"/>
            <a:t>Size</a:t>
          </a:r>
        </a:p>
      </dgm:t>
    </dgm:pt>
    <dgm:pt modelId="{121CE9D2-67CB-4322-B671-442BE12E2D43}" type="parTrans" cxnId="{B4673F5B-2EE1-459B-B7D7-7DC4DA7C6FAF}">
      <dgm:prSet/>
      <dgm:spPr/>
      <dgm:t>
        <a:bodyPr/>
        <a:lstStyle/>
        <a:p>
          <a:endParaRPr lang="en-US"/>
        </a:p>
      </dgm:t>
    </dgm:pt>
    <dgm:pt modelId="{C2F14FDE-43FE-4E4A-8D2B-CB094654E165}" type="sibTrans" cxnId="{B4673F5B-2EE1-459B-B7D7-7DC4DA7C6FAF}">
      <dgm:prSet/>
      <dgm:spPr/>
      <dgm:t>
        <a:bodyPr/>
        <a:lstStyle/>
        <a:p>
          <a:endParaRPr lang="en-US"/>
        </a:p>
      </dgm:t>
    </dgm:pt>
    <dgm:pt modelId="{1D4C4018-9285-4DDA-8462-90774A7F6B59}">
      <dgm:prSet phldrT="[Text]"/>
      <dgm:spPr/>
      <dgm:t>
        <a:bodyPr/>
        <a:lstStyle/>
        <a:p>
          <a:r>
            <a:rPr lang="en-US" dirty="0"/>
            <a:t>Indication</a:t>
          </a:r>
        </a:p>
      </dgm:t>
    </dgm:pt>
    <dgm:pt modelId="{F4CF9909-3BF0-40ED-BA75-C8576E819F2A}" type="parTrans" cxnId="{E92C2F62-6289-4F91-AB0C-EAA4DB9BB586}">
      <dgm:prSet/>
      <dgm:spPr/>
      <dgm:t>
        <a:bodyPr/>
        <a:lstStyle/>
        <a:p>
          <a:endParaRPr lang="en-US"/>
        </a:p>
      </dgm:t>
    </dgm:pt>
    <dgm:pt modelId="{263A14B5-3F95-44FF-8880-F2C04427F922}" type="sibTrans" cxnId="{E92C2F62-6289-4F91-AB0C-EAA4DB9BB586}">
      <dgm:prSet/>
      <dgm:spPr/>
      <dgm:t>
        <a:bodyPr/>
        <a:lstStyle/>
        <a:p>
          <a:endParaRPr lang="en-US"/>
        </a:p>
      </dgm:t>
    </dgm:pt>
    <dgm:pt modelId="{E7CFA3C2-C6E7-4CD7-B2A6-DCF653CFBF67}">
      <dgm:prSet phldrT="[Text]"/>
      <dgm:spPr/>
      <dgm:t>
        <a:bodyPr/>
        <a:lstStyle/>
        <a:p>
          <a:r>
            <a:rPr lang="en-US" dirty="0"/>
            <a:t>Image</a:t>
          </a:r>
        </a:p>
      </dgm:t>
    </dgm:pt>
    <dgm:pt modelId="{2EF61D84-724C-4CA1-883C-BB48BDB5BF32}" type="parTrans" cxnId="{E9527E07-BDA2-49D9-BB3E-6961343ACE8B}">
      <dgm:prSet/>
      <dgm:spPr/>
      <dgm:t>
        <a:bodyPr/>
        <a:lstStyle/>
        <a:p>
          <a:endParaRPr lang="en-US"/>
        </a:p>
      </dgm:t>
    </dgm:pt>
    <dgm:pt modelId="{A3560DA1-8E5F-4031-B88F-9AFD5CD83CA2}" type="sibTrans" cxnId="{E9527E07-BDA2-49D9-BB3E-6961343ACE8B}">
      <dgm:prSet/>
      <dgm:spPr/>
      <dgm:t>
        <a:bodyPr/>
        <a:lstStyle/>
        <a:p>
          <a:endParaRPr lang="en-US"/>
        </a:p>
      </dgm:t>
    </dgm:pt>
    <dgm:pt modelId="{CC50515E-C05D-49DD-83E6-53522FBC2402}">
      <dgm:prSet/>
      <dgm:spPr/>
      <dgm:t>
        <a:bodyPr/>
        <a:lstStyle/>
        <a:p>
          <a:r>
            <a:rPr lang="en-US" dirty="0"/>
            <a:t>Risks?</a:t>
          </a:r>
        </a:p>
      </dgm:t>
    </dgm:pt>
    <dgm:pt modelId="{686F8278-8FE5-463E-9D67-A0DE543A9771}" type="parTrans" cxnId="{41FCB8D6-43EA-4F2F-8289-C562ACFE8CAB}">
      <dgm:prSet/>
      <dgm:spPr/>
      <dgm:t>
        <a:bodyPr/>
        <a:lstStyle/>
        <a:p>
          <a:endParaRPr lang="en-US"/>
        </a:p>
      </dgm:t>
    </dgm:pt>
    <dgm:pt modelId="{EC3E5F77-782E-4213-AA56-E0ED8CAB4434}" type="sibTrans" cxnId="{41FCB8D6-43EA-4F2F-8289-C562ACFE8CAB}">
      <dgm:prSet/>
      <dgm:spPr/>
      <dgm:t>
        <a:bodyPr/>
        <a:lstStyle/>
        <a:p>
          <a:endParaRPr lang="en-US"/>
        </a:p>
      </dgm:t>
    </dgm:pt>
    <dgm:pt modelId="{109D86B0-0DFF-44E6-8D22-97B0550A8AAA}">
      <dgm:prSet/>
      <dgm:spPr/>
      <dgm:t>
        <a:bodyPr/>
        <a:lstStyle/>
        <a:p>
          <a:r>
            <a:rPr lang="en-US" dirty="0"/>
            <a:t>IP</a:t>
          </a:r>
        </a:p>
      </dgm:t>
    </dgm:pt>
    <dgm:pt modelId="{E4608E9E-0480-42A7-AB5D-CE71E592DC39}" type="parTrans" cxnId="{C8F2B9D2-7E05-4C3A-9051-06D6B7EFF942}">
      <dgm:prSet/>
      <dgm:spPr/>
      <dgm:t>
        <a:bodyPr/>
        <a:lstStyle/>
        <a:p>
          <a:endParaRPr lang="en-US"/>
        </a:p>
      </dgm:t>
    </dgm:pt>
    <dgm:pt modelId="{EC5A24A1-AAF9-43DE-88F0-699B1C556CD4}" type="sibTrans" cxnId="{C8F2B9D2-7E05-4C3A-9051-06D6B7EFF942}">
      <dgm:prSet/>
      <dgm:spPr/>
      <dgm:t>
        <a:bodyPr/>
        <a:lstStyle/>
        <a:p>
          <a:endParaRPr lang="en-US"/>
        </a:p>
      </dgm:t>
    </dgm:pt>
    <dgm:pt modelId="{68BE23E3-D071-484E-8C58-8E04015472DE}">
      <dgm:prSet phldrT="[Text]"/>
      <dgm:spPr/>
      <dgm:t>
        <a:bodyPr/>
        <a:lstStyle/>
        <a:p>
          <a:r>
            <a:rPr lang="en-US" dirty="0"/>
            <a:t>Commercial</a:t>
          </a:r>
        </a:p>
      </dgm:t>
    </dgm:pt>
    <dgm:pt modelId="{368CBC9B-BC8E-459E-9F87-A6D4C97FBB72}" type="parTrans" cxnId="{B66F1263-44C4-4BAA-87EB-912F0C219C50}">
      <dgm:prSet/>
      <dgm:spPr/>
      <dgm:t>
        <a:bodyPr/>
        <a:lstStyle/>
        <a:p>
          <a:endParaRPr lang="en-US"/>
        </a:p>
      </dgm:t>
    </dgm:pt>
    <dgm:pt modelId="{7E8DB685-99B5-419C-850C-58CECE7D6927}" type="sibTrans" cxnId="{B66F1263-44C4-4BAA-87EB-912F0C219C50}">
      <dgm:prSet/>
      <dgm:spPr/>
      <dgm:t>
        <a:bodyPr/>
        <a:lstStyle/>
        <a:p>
          <a:endParaRPr lang="en-US"/>
        </a:p>
      </dgm:t>
    </dgm:pt>
    <dgm:pt modelId="{61709E00-1595-4F69-9BC1-5DE3C7D4523B}">
      <dgm:prSet/>
      <dgm:spPr/>
      <dgm:t>
        <a:bodyPr/>
        <a:lstStyle/>
        <a:p>
          <a:r>
            <a:rPr lang="en-US" dirty="0"/>
            <a:t>Technical</a:t>
          </a:r>
        </a:p>
      </dgm:t>
    </dgm:pt>
    <dgm:pt modelId="{313CD260-629A-4FF9-A8AE-8AB1A15BC51A}" type="parTrans" cxnId="{BC0432E3-D7DC-4DB1-8794-3E7FAD3DEE7C}">
      <dgm:prSet/>
      <dgm:spPr/>
      <dgm:t>
        <a:bodyPr/>
        <a:lstStyle/>
        <a:p>
          <a:endParaRPr lang="en-US"/>
        </a:p>
      </dgm:t>
    </dgm:pt>
    <dgm:pt modelId="{80E34997-B161-40CE-9670-6D56E493DB83}" type="sibTrans" cxnId="{BC0432E3-D7DC-4DB1-8794-3E7FAD3DEE7C}">
      <dgm:prSet/>
      <dgm:spPr/>
      <dgm:t>
        <a:bodyPr/>
        <a:lstStyle/>
        <a:p>
          <a:endParaRPr lang="en-US"/>
        </a:p>
      </dgm:t>
    </dgm:pt>
    <dgm:pt modelId="{F7DD6892-682A-4905-A710-B2AFA3A5D5C1}">
      <dgm:prSet/>
      <dgm:spPr/>
      <dgm:t>
        <a:bodyPr/>
        <a:lstStyle/>
        <a:p>
          <a:r>
            <a:rPr lang="en-US" dirty="0"/>
            <a:t>Deal concept</a:t>
          </a:r>
        </a:p>
      </dgm:t>
    </dgm:pt>
    <dgm:pt modelId="{7F912E07-C4DF-4FBC-8048-9EDAF67CF975}" type="parTrans" cxnId="{9936C3E3-10B9-4D38-BFD6-BB38E017519E}">
      <dgm:prSet/>
      <dgm:spPr/>
      <dgm:t>
        <a:bodyPr/>
        <a:lstStyle/>
        <a:p>
          <a:endParaRPr lang="en-US"/>
        </a:p>
      </dgm:t>
    </dgm:pt>
    <dgm:pt modelId="{FE80702F-2FBD-4054-ADFA-85940E6F5E20}" type="sibTrans" cxnId="{9936C3E3-10B9-4D38-BFD6-BB38E017519E}">
      <dgm:prSet/>
      <dgm:spPr/>
      <dgm:t>
        <a:bodyPr/>
        <a:lstStyle/>
        <a:p>
          <a:endParaRPr lang="en-US"/>
        </a:p>
      </dgm:t>
    </dgm:pt>
    <dgm:pt modelId="{65E81CF8-F651-4FCD-B2F7-8E3E38A01A30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/>
            <a:t>     Scope</a:t>
          </a:r>
        </a:p>
        <a:p>
          <a:pPr algn="ctr">
            <a:buNone/>
          </a:pPr>
          <a:r>
            <a:rPr lang="en-US" dirty="0"/>
            <a:t>Who does what?</a:t>
          </a:r>
        </a:p>
      </dgm:t>
    </dgm:pt>
    <dgm:pt modelId="{7A551B48-DB38-466E-A61D-6993455D2D6E}" type="parTrans" cxnId="{570F849A-6AEB-4E9A-9E01-40B6DD7ACFFB}">
      <dgm:prSet/>
      <dgm:spPr/>
      <dgm:t>
        <a:bodyPr/>
        <a:lstStyle/>
        <a:p>
          <a:endParaRPr lang="en-US"/>
        </a:p>
      </dgm:t>
    </dgm:pt>
    <dgm:pt modelId="{0795DD43-3F9A-4E64-804A-907161C9BE34}" type="sibTrans" cxnId="{570F849A-6AEB-4E9A-9E01-40B6DD7ACFFB}">
      <dgm:prSet/>
      <dgm:spPr/>
      <dgm:t>
        <a:bodyPr/>
        <a:lstStyle/>
        <a:p>
          <a:endParaRPr lang="en-US"/>
        </a:p>
      </dgm:t>
    </dgm:pt>
    <dgm:pt modelId="{F8BBA712-57FD-4A10-ABC3-114EDD3CC8AC}" type="pres">
      <dgm:prSet presAssocID="{76FCB95C-B591-431C-8A6E-BBC267D16605}" presName="theList" presStyleCnt="0">
        <dgm:presLayoutVars>
          <dgm:dir/>
          <dgm:animLvl val="lvl"/>
          <dgm:resizeHandles val="exact"/>
        </dgm:presLayoutVars>
      </dgm:prSet>
      <dgm:spPr/>
    </dgm:pt>
    <dgm:pt modelId="{6CC1B04A-157C-4D79-A46C-21918C61E1EF}" type="pres">
      <dgm:prSet presAssocID="{A28773BF-8B4C-4A14-A351-37C666206512}" presName="compNode" presStyleCnt="0"/>
      <dgm:spPr/>
    </dgm:pt>
    <dgm:pt modelId="{2F83505F-B067-49D9-B38D-5A71FD88CC88}" type="pres">
      <dgm:prSet presAssocID="{A28773BF-8B4C-4A14-A351-37C666206512}" presName="noGeometry" presStyleCnt="0"/>
      <dgm:spPr/>
    </dgm:pt>
    <dgm:pt modelId="{B89663D3-93F2-40F3-BC0F-9D9F4019AF8F}" type="pres">
      <dgm:prSet presAssocID="{A28773BF-8B4C-4A14-A351-37C666206512}" presName="childTextVisible" presStyleLbl="bgAccFollowNode1" presStyleIdx="0" presStyleCnt="5">
        <dgm:presLayoutVars>
          <dgm:bulletEnabled val="1"/>
        </dgm:presLayoutVars>
      </dgm:prSet>
      <dgm:spPr/>
    </dgm:pt>
    <dgm:pt modelId="{9E1B5DE8-9126-4F23-AAAD-53E841F95745}" type="pres">
      <dgm:prSet presAssocID="{A28773BF-8B4C-4A14-A351-37C666206512}" presName="childTextHidden" presStyleLbl="bgAccFollowNode1" presStyleIdx="0" presStyleCnt="5"/>
      <dgm:spPr/>
    </dgm:pt>
    <dgm:pt modelId="{06A7457B-CAE3-4344-B486-57889EC823C0}" type="pres">
      <dgm:prSet presAssocID="{A28773BF-8B4C-4A14-A351-37C66620651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3BFC5D6-05A9-4D7F-9223-B61FBA7A1386}" type="pres">
      <dgm:prSet presAssocID="{A28773BF-8B4C-4A14-A351-37C666206512}" presName="aSpace" presStyleCnt="0"/>
      <dgm:spPr/>
    </dgm:pt>
    <dgm:pt modelId="{7B7D305A-C5FA-42D7-910F-A25260459C40}" type="pres">
      <dgm:prSet presAssocID="{92946C3C-C764-447F-AB3E-0E3881360898}" presName="compNode" presStyleCnt="0"/>
      <dgm:spPr/>
    </dgm:pt>
    <dgm:pt modelId="{F5CD508C-4666-4D5E-9839-07EA2D922958}" type="pres">
      <dgm:prSet presAssocID="{92946C3C-C764-447F-AB3E-0E3881360898}" presName="noGeometry" presStyleCnt="0"/>
      <dgm:spPr/>
    </dgm:pt>
    <dgm:pt modelId="{8FE6CB33-911C-4597-932A-C902FB7375D2}" type="pres">
      <dgm:prSet presAssocID="{92946C3C-C764-447F-AB3E-0E3881360898}" presName="childTextVisible" presStyleLbl="bgAccFollowNode1" presStyleIdx="1" presStyleCnt="5">
        <dgm:presLayoutVars>
          <dgm:bulletEnabled val="1"/>
        </dgm:presLayoutVars>
      </dgm:prSet>
      <dgm:spPr/>
    </dgm:pt>
    <dgm:pt modelId="{CE895F8D-B421-4263-B593-61D09F26D849}" type="pres">
      <dgm:prSet presAssocID="{92946C3C-C764-447F-AB3E-0E3881360898}" presName="childTextHidden" presStyleLbl="bgAccFollowNode1" presStyleIdx="1" presStyleCnt="5"/>
      <dgm:spPr/>
    </dgm:pt>
    <dgm:pt modelId="{4B3B3515-5B18-4EFE-B769-3CFB9F08F4E0}" type="pres">
      <dgm:prSet presAssocID="{92946C3C-C764-447F-AB3E-0E388136089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E34E0E1-F0B5-45FF-B877-1519E80FB9FC}" type="pres">
      <dgm:prSet presAssocID="{92946C3C-C764-447F-AB3E-0E3881360898}" presName="aSpace" presStyleCnt="0"/>
      <dgm:spPr/>
    </dgm:pt>
    <dgm:pt modelId="{1330BF83-C111-48B7-A393-AF230D820980}" type="pres">
      <dgm:prSet presAssocID="{94DCE731-8E1B-4C6E-A31B-7F98FE58ABD8}" presName="compNode" presStyleCnt="0"/>
      <dgm:spPr/>
    </dgm:pt>
    <dgm:pt modelId="{D16830D3-F6D4-43B6-A37D-040182DBC443}" type="pres">
      <dgm:prSet presAssocID="{94DCE731-8E1B-4C6E-A31B-7F98FE58ABD8}" presName="noGeometry" presStyleCnt="0"/>
      <dgm:spPr/>
    </dgm:pt>
    <dgm:pt modelId="{533BB334-BAF2-4CC8-8A2D-B88AB80DD352}" type="pres">
      <dgm:prSet presAssocID="{94DCE731-8E1B-4C6E-A31B-7F98FE58ABD8}" presName="childTextVisible" presStyleLbl="bgAccFollowNode1" presStyleIdx="2" presStyleCnt="5">
        <dgm:presLayoutVars>
          <dgm:bulletEnabled val="1"/>
        </dgm:presLayoutVars>
      </dgm:prSet>
      <dgm:spPr/>
    </dgm:pt>
    <dgm:pt modelId="{C36CA1CA-9223-406E-B7CB-282873DDACF6}" type="pres">
      <dgm:prSet presAssocID="{94DCE731-8E1B-4C6E-A31B-7F98FE58ABD8}" presName="childTextHidden" presStyleLbl="bgAccFollowNode1" presStyleIdx="2" presStyleCnt="5"/>
      <dgm:spPr/>
    </dgm:pt>
    <dgm:pt modelId="{A5F613FF-2DC6-4A7E-924A-529CC15D3925}" type="pres">
      <dgm:prSet presAssocID="{94DCE731-8E1B-4C6E-A31B-7F98FE58ABD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33E9B34-96A8-4A6A-8909-2F9731F6E466}" type="pres">
      <dgm:prSet presAssocID="{94DCE731-8E1B-4C6E-A31B-7F98FE58ABD8}" presName="aSpace" presStyleCnt="0"/>
      <dgm:spPr/>
    </dgm:pt>
    <dgm:pt modelId="{8CB2D652-9817-4ADF-84F7-30B816DD46BB}" type="pres">
      <dgm:prSet presAssocID="{CC50515E-C05D-49DD-83E6-53522FBC2402}" presName="compNode" presStyleCnt="0"/>
      <dgm:spPr/>
    </dgm:pt>
    <dgm:pt modelId="{E673C3C8-BDD5-4868-98CF-DEE7B43DBC8D}" type="pres">
      <dgm:prSet presAssocID="{CC50515E-C05D-49DD-83E6-53522FBC2402}" presName="noGeometry" presStyleCnt="0"/>
      <dgm:spPr/>
    </dgm:pt>
    <dgm:pt modelId="{5CEFCD8E-F4C8-459A-B82E-7D90D7926149}" type="pres">
      <dgm:prSet presAssocID="{CC50515E-C05D-49DD-83E6-53522FBC2402}" presName="childTextVisible" presStyleLbl="bgAccFollowNode1" presStyleIdx="3" presStyleCnt="5">
        <dgm:presLayoutVars>
          <dgm:bulletEnabled val="1"/>
        </dgm:presLayoutVars>
      </dgm:prSet>
      <dgm:spPr/>
    </dgm:pt>
    <dgm:pt modelId="{CAC35DC7-976C-425E-A313-CA8873D88074}" type="pres">
      <dgm:prSet presAssocID="{CC50515E-C05D-49DD-83E6-53522FBC2402}" presName="childTextHidden" presStyleLbl="bgAccFollowNode1" presStyleIdx="3" presStyleCnt="5"/>
      <dgm:spPr/>
    </dgm:pt>
    <dgm:pt modelId="{1C45E17E-CB34-4617-8960-16D0E3B49349}" type="pres">
      <dgm:prSet presAssocID="{CC50515E-C05D-49DD-83E6-53522FBC240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C942E46-3370-48E5-ABD6-C4989D394411}" type="pres">
      <dgm:prSet presAssocID="{CC50515E-C05D-49DD-83E6-53522FBC2402}" presName="aSpace" presStyleCnt="0"/>
      <dgm:spPr/>
    </dgm:pt>
    <dgm:pt modelId="{C65BC7F0-B77F-423F-BE96-71CB589DA994}" type="pres">
      <dgm:prSet presAssocID="{F7DD6892-682A-4905-A710-B2AFA3A5D5C1}" presName="compNode" presStyleCnt="0"/>
      <dgm:spPr/>
    </dgm:pt>
    <dgm:pt modelId="{081AAAD5-D05D-4585-9A3A-CE7274A8279D}" type="pres">
      <dgm:prSet presAssocID="{F7DD6892-682A-4905-A710-B2AFA3A5D5C1}" presName="noGeometry" presStyleCnt="0"/>
      <dgm:spPr/>
    </dgm:pt>
    <dgm:pt modelId="{98C147B6-6F85-4AC7-B37C-907248FB9F2E}" type="pres">
      <dgm:prSet presAssocID="{F7DD6892-682A-4905-A710-B2AFA3A5D5C1}" presName="childTextVisible" presStyleLbl="bgAccFollowNode1" presStyleIdx="4" presStyleCnt="5">
        <dgm:presLayoutVars>
          <dgm:bulletEnabled val="1"/>
        </dgm:presLayoutVars>
      </dgm:prSet>
      <dgm:spPr/>
    </dgm:pt>
    <dgm:pt modelId="{7C4648C7-3803-41A1-AA9E-C613D5D2AF9D}" type="pres">
      <dgm:prSet presAssocID="{F7DD6892-682A-4905-A710-B2AFA3A5D5C1}" presName="childTextHidden" presStyleLbl="bgAccFollowNode1" presStyleIdx="4" presStyleCnt="5"/>
      <dgm:spPr/>
    </dgm:pt>
    <dgm:pt modelId="{A852440F-48BE-4184-8D6B-F4A75906CCA2}" type="pres">
      <dgm:prSet presAssocID="{F7DD6892-682A-4905-A710-B2AFA3A5D5C1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023A101-E3AA-4E77-95D9-ED57778F4DFC}" srcId="{94DCE731-8E1B-4C6E-A31B-7F98FE58ABD8}" destId="{53C3224E-856B-455F-8410-CB0D63C8A5FE}" srcOrd="0" destOrd="0" parTransId="{6FE93FF0-5548-4050-BFEC-6CF226CF5131}" sibTransId="{962C5C6E-F0C5-4200-8D6F-02BF523A7C8A}"/>
    <dgm:cxn modelId="{B91FD305-31EA-4595-B4B1-85F74D75D98B}" srcId="{94DCE731-8E1B-4C6E-A31B-7F98FE58ABD8}" destId="{5E36A495-BA5E-4D5E-889D-93213A65B611}" srcOrd="1" destOrd="0" parTransId="{37E087EC-EEB6-4D6D-A0C0-724B76397A98}" sibTransId="{AB8B246D-CE4C-4F64-9735-2D06E3F892B6}"/>
    <dgm:cxn modelId="{E9527E07-BDA2-49D9-BB3E-6961343ACE8B}" srcId="{92946C3C-C764-447F-AB3E-0E3881360898}" destId="{E7CFA3C2-C6E7-4CD7-B2A6-DCF653CFBF67}" srcOrd="4" destOrd="0" parTransId="{2EF61D84-724C-4CA1-883C-BB48BDB5BF32}" sibTransId="{A3560DA1-8E5F-4031-B88F-9AFD5CD83CA2}"/>
    <dgm:cxn modelId="{517E010E-02BC-41E3-B3B1-00D19F4BAF2F}" type="presOf" srcId="{53C3224E-856B-455F-8410-CB0D63C8A5FE}" destId="{533BB334-BAF2-4CC8-8A2D-B88AB80DD352}" srcOrd="0" destOrd="0" presId="urn:microsoft.com/office/officeart/2005/8/layout/hProcess6"/>
    <dgm:cxn modelId="{52DA3212-E184-46DB-BD4A-BC17866535DE}" type="presOf" srcId="{E7CFA3C2-C6E7-4CD7-B2A6-DCF653CFBF67}" destId="{CE895F8D-B421-4263-B593-61D09F26D849}" srcOrd="1" destOrd="4" presId="urn:microsoft.com/office/officeart/2005/8/layout/hProcess6"/>
    <dgm:cxn modelId="{23D69C1C-4A8B-42CD-9C2E-916723DC6AE8}" type="presOf" srcId="{109D86B0-0DFF-44E6-8D22-97B0550A8AAA}" destId="{CAC35DC7-976C-425E-A313-CA8873D88074}" srcOrd="1" destOrd="0" presId="urn:microsoft.com/office/officeart/2005/8/layout/hProcess6"/>
    <dgm:cxn modelId="{D7A7DD24-18D0-496E-8877-71A704F51F09}" type="presOf" srcId="{A28773BF-8B4C-4A14-A351-37C666206512}" destId="{06A7457B-CAE3-4344-B486-57889EC823C0}" srcOrd="0" destOrd="0" presId="urn:microsoft.com/office/officeart/2005/8/layout/hProcess6"/>
    <dgm:cxn modelId="{88BA4227-A9A3-43A2-AAAC-F449A18429C9}" type="presOf" srcId="{68BE23E3-D071-484E-8C58-8E04015472DE}" destId="{5CEFCD8E-F4C8-459A-B82E-7D90D7926149}" srcOrd="0" destOrd="2" presId="urn:microsoft.com/office/officeart/2005/8/layout/hProcess6"/>
    <dgm:cxn modelId="{9BB4E92B-6673-4942-B19A-1B053AD89734}" type="presOf" srcId="{92946C3C-C764-447F-AB3E-0E3881360898}" destId="{4B3B3515-5B18-4EFE-B769-3CFB9F08F4E0}" srcOrd="0" destOrd="0" presId="urn:microsoft.com/office/officeart/2005/8/layout/hProcess6"/>
    <dgm:cxn modelId="{094A3F36-CE70-4173-9CEE-91D02181B9A2}" type="presOf" srcId="{53C3224E-856B-455F-8410-CB0D63C8A5FE}" destId="{C36CA1CA-9223-406E-B7CB-282873DDACF6}" srcOrd="1" destOrd="0" presId="urn:microsoft.com/office/officeart/2005/8/layout/hProcess6"/>
    <dgm:cxn modelId="{B4673F5B-2EE1-459B-B7D7-7DC4DA7C6FAF}" srcId="{92946C3C-C764-447F-AB3E-0E3881360898}" destId="{C41F250A-770D-45A5-8FEB-4E1BDEE9A694}" srcOrd="1" destOrd="0" parTransId="{121CE9D2-67CB-4322-B671-442BE12E2D43}" sibTransId="{C2F14FDE-43FE-4E4A-8D2B-CB094654E165}"/>
    <dgm:cxn modelId="{A137D25B-5C83-493D-AF53-4639B30833F9}" srcId="{92946C3C-C764-447F-AB3E-0E3881360898}" destId="{D5503B45-D3EF-4384-9ABA-D00BF2BEFE3D}" srcOrd="0" destOrd="0" parTransId="{290F5864-DB69-430D-855E-7C33E6F64EEA}" sibTransId="{37CA2C9B-82AD-4267-A093-592D05675E21}"/>
    <dgm:cxn modelId="{42B2445C-FACD-475F-A4B4-0027B0C4C5A6}" type="presOf" srcId="{76FCB95C-B591-431C-8A6E-BBC267D16605}" destId="{F8BBA712-57FD-4A10-ABC3-114EDD3CC8AC}" srcOrd="0" destOrd="0" presId="urn:microsoft.com/office/officeart/2005/8/layout/hProcess6"/>
    <dgm:cxn modelId="{43E8755C-2127-469C-B512-638EF2DFB005}" srcId="{92946C3C-C764-447F-AB3E-0E3881360898}" destId="{C6DB34AB-9E2F-475D-A226-495F425921E3}" srcOrd="3" destOrd="0" parTransId="{DFF7111D-D5B6-41CB-8DBA-187155D3310C}" sibTransId="{C96FD6D6-F124-42F5-8610-E6AFAE2D3B64}"/>
    <dgm:cxn modelId="{E92C2F62-6289-4F91-AB0C-EAA4DB9BB586}" srcId="{92946C3C-C764-447F-AB3E-0E3881360898}" destId="{1D4C4018-9285-4DDA-8462-90774A7F6B59}" srcOrd="2" destOrd="0" parTransId="{F4CF9909-3BF0-40ED-BA75-C8576E819F2A}" sibTransId="{263A14B5-3F95-44FF-8880-F2C04427F922}"/>
    <dgm:cxn modelId="{B66F1263-44C4-4BAA-87EB-912F0C219C50}" srcId="{CC50515E-C05D-49DD-83E6-53522FBC2402}" destId="{68BE23E3-D071-484E-8C58-8E04015472DE}" srcOrd="2" destOrd="0" parTransId="{368CBC9B-BC8E-459E-9F87-A6D4C97FBB72}" sibTransId="{7E8DB685-99B5-419C-850C-58CECE7D6927}"/>
    <dgm:cxn modelId="{71A5B545-4149-4F56-939C-5E900A69B8AE}" type="presOf" srcId="{61709E00-1595-4F69-9BC1-5DE3C7D4523B}" destId="{CAC35DC7-976C-425E-A313-CA8873D88074}" srcOrd="1" destOrd="1" presId="urn:microsoft.com/office/officeart/2005/8/layout/hProcess6"/>
    <dgm:cxn modelId="{59288A48-45C1-44D1-A665-C1D64C1A0D97}" srcId="{76FCB95C-B591-431C-8A6E-BBC267D16605}" destId="{92946C3C-C764-447F-AB3E-0E3881360898}" srcOrd="1" destOrd="0" parTransId="{AC6BBCAA-B5D5-436F-9E48-B90D1613DF09}" sibTransId="{C2824C3E-DDB2-4C3E-8EC8-B01DEF0A993F}"/>
    <dgm:cxn modelId="{10DD316D-230D-4A32-9851-FC65F589B3BF}" type="presOf" srcId="{65E81CF8-F651-4FCD-B2F7-8E3E38A01A30}" destId="{98C147B6-6F85-4AC7-B37C-907248FB9F2E}" srcOrd="0" destOrd="0" presId="urn:microsoft.com/office/officeart/2005/8/layout/hProcess6"/>
    <dgm:cxn modelId="{8EB5E074-ADC7-43E4-954E-470F4EE68457}" type="presOf" srcId="{D5503B45-D3EF-4384-9ABA-D00BF2BEFE3D}" destId="{CE895F8D-B421-4263-B593-61D09F26D849}" srcOrd="1" destOrd="0" presId="urn:microsoft.com/office/officeart/2005/8/layout/hProcess6"/>
    <dgm:cxn modelId="{3A81C578-624B-47E4-B6B3-C46BF9C6D6CB}" type="presOf" srcId="{E7CFA3C2-C6E7-4CD7-B2A6-DCF653CFBF67}" destId="{8FE6CB33-911C-4597-932A-C902FB7375D2}" srcOrd="0" destOrd="4" presId="urn:microsoft.com/office/officeart/2005/8/layout/hProcess6"/>
    <dgm:cxn modelId="{76FB0F7D-2219-4BD4-9EF9-9F64364465E8}" srcId="{76FCB95C-B591-431C-8A6E-BBC267D16605}" destId="{A28773BF-8B4C-4A14-A351-37C666206512}" srcOrd="0" destOrd="0" parTransId="{7AA4E707-744F-400A-99BB-1BA14E59865C}" sibTransId="{F88FEF57-055E-4A53-9E75-7A7E2CBE08D4}"/>
    <dgm:cxn modelId="{B930E77D-D630-4E91-B0E7-61B8216F68ED}" type="presOf" srcId="{68BE23E3-D071-484E-8C58-8E04015472DE}" destId="{CAC35DC7-976C-425E-A313-CA8873D88074}" srcOrd="1" destOrd="2" presId="urn:microsoft.com/office/officeart/2005/8/layout/hProcess6"/>
    <dgm:cxn modelId="{94E9198B-B28E-4856-ABC9-5E8360F5AB7F}" type="presOf" srcId="{109D86B0-0DFF-44E6-8D22-97B0550A8AAA}" destId="{5CEFCD8E-F4C8-459A-B82E-7D90D7926149}" srcOrd="0" destOrd="0" presId="urn:microsoft.com/office/officeart/2005/8/layout/hProcess6"/>
    <dgm:cxn modelId="{703D5C8F-4C25-41E6-B8BA-35575F7A3146}" type="presOf" srcId="{5E36A495-BA5E-4D5E-889D-93213A65B611}" destId="{533BB334-BAF2-4CC8-8A2D-B88AB80DD352}" srcOrd="0" destOrd="1" presId="urn:microsoft.com/office/officeart/2005/8/layout/hProcess6"/>
    <dgm:cxn modelId="{8487E390-9967-4A63-A5BA-B05869ED22AA}" type="presOf" srcId="{94FD4632-9123-4861-927C-B684151CF745}" destId="{9E1B5DE8-9126-4F23-AAAD-53E841F95745}" srcOrd="1" destOrd="0" presId="urn:microsoft.com/office/officeart/2005/8/layout/hProcess6"/>
    <dgm:cxn modelId="{2E8D8093-2E50-42A5-865F-9F3DEC90482E}" type="presOf" srcId="{1D4C4018-9285-4DDA-8462-90774A7F6B59}" destId="{CE895F8D-B421-4263-B593-61D09F26D849}" srcOrd="1" destOrd="2" presId="urn:microsoft.com/office/officeart/2005/8/layout/hProcess6"/>
    <dgm:cxn modelId="{5B941F9A-3201-43E2-8DC0-67B7E0226ABD}" srcId="{76FCB95C-B591-431C-8A6E-BBC267D16605}" destId="{94DCE731-8E1B-4C6E-A31B-7F98FE58ABD8}" srcOrd="2" destOrd="0" parTransId="{54EF5E2A-DCF4-4459-B863-73C6C9B9248D}" sibTransId="{F5C4EFC7-7F4E-464B-AEFF-23247FD5B574}"/>
    <dgm:cxn modelId="{570F849A-6AEB-4E9A-9E01-40B6DD7ACFFB}" srcId="{F7DD6892-682A-4905-A710-B2AFA3A5D5C1}" destId="{65E81CF8-F651-4FCD-B2F7-8E3E38A01A30}" srcOrd="0" destOrd="0" parTransId="{7A551B48-DB38-466E-A61D-6993455D2D6E}" sibTransId="{0795DD43-3F9A-4E64-804A-907161C9BE34}"/>
    <dgm:cxn modelId="{337875A0-52AF-4834-9533-0578D20319A4}" type="presOf" srcId="{94FD4632-9123-4861-927C-B684151CF745}" destId="{B89663D3-93F2-40F3-BC0F-9D9F4019AF8F}" srcOrd="0" destOrd="0" presId="urn:microsoft.com/office/officeart/2005/8/layout/hProcess6"/>
    <dgm:cxn modelId="{3DE88BA2-8CAE-4CBE-8E44-99DC6FEBE29D}" type="presOf" srcId="{C6DB34AB-9E2F-475D-A226-495F425921E3}" destId="{8FE6CB33-911C-4597-932A-C902FB7375D2}" srcOrd="0" destOrd="3" presId="urn:microsoft.com/office/officeart/2005/8/layout/hProcess6"/>
    <dgm:cxn modelId="{63E347BB-9C52-4FC5-9A5D-5D7B3E9F733B}" type="presOf" srcId="{C41F250A-770D-45A5-8FEB-4E1BDEE9A694}" destId="{CE895F8D-B421-4263-B593-61D09F26D849}" srcOrd="1" destOrd="1" presId="urn:microsoft.com/office/officeart/2005/8/layout/hProcess6"/>
    <dgm:cxn modelId="{998262CD-F5B7-438A-A432-7CD46D4E17D8}" type="presOf" srcId="{65E81CF8-F651-4FCD-B2F7-8E3E38A01A30}" destId="{7C4648C7-3803-41A1-AA9E-C613D5D2AF9D}" srcOrd="1" destOrd="0" presId="urn:microsoft.com/office/officeart/2005/8/layout/hProcess6"/>
    <dgm:cxn modelId="{D24E65CF-B719-4A1E-86B3-C54874D6C155}" type="presOf" srcId="{D5503B45-D3EF-4384-9ABA-D00BF2BEFE3D}" destId="{8FE6CB33-911C-4597-932A-C902FB7375D2}" srcOrd="0" destOrd="0" presId="urn:microsoft.com/office/officeart/2005/8/layout/hProcess6"/>
    <dgm:cxn modelId="{537455D0-37D1-4030-A1F8-54E73FE5EC68}" type="presOf" srcId="{F7DD6892-682A-4905-A710-B2AFA3A5D5C1}" destId="{A852440F-48BE-4184-8D6B-F4A75906CCA2}" srcOrd="0" destOrd="0" presId="urn:microsoft.com/office/officeart/2005/8/layout/hProcess6"/>
    <dgm:cxn modelId="{4FD014D2-39A3-4B7F-9705-D88597B1C91F}" type="presOf" srcId="{61709E00-1595-4F69-9BC1-5DE3C7D4523B}" destId="{5CEFCD8E-F4C8-459A-B82E-7D90D7926149}" srcOrd="0" destOrd="1" presId="urn:microsoft.com/office/officeart/2005/8/layout/hProcess6"/>
    <dgm:cxn modelId="{C8F2B9D2-7E05-4C3A-9051-06D6B7EFF942}" srcId="{CC50515E-C05D-49DD-83E6-53522FBC2402}" destId="{109D86B0-0DFF-44E6-8D22-97B0550A8AAA}" srcOrd="0" destOrd="0" parTransId="{E4608E9E-0480-42A7-AB5D-CE71E592DC39}" sibTransId="{EC5A24A1-AAF9-43DE-88F0-699B1C556CD4}"/>
    <dgm:cxn modelId="{423F35D3-3624-407D-BC25-8664C1AB0B0F}" type="presOf" srcId="{C6DB34AB-9E2F-475D-A226-495F425921E3}" destId="{CE895F8D-B421-4263-B593-61D09F26D849}" srcOrd="1" destOrd="3" presId="urn:microsoft.com/office/officeart/2005/8/layout/hProcess6"/>
    <dgm:cxn modelId="{41FCB8D6-43EA-4F2F-8289-C562ACFE8CAB}" srcId="{76FCB95C-B591-431C-8A6E-BBC267D16605}" destId="{CC50515E-C05D-49DD-83E6-53522FBC2402}" srcOrd="3" destOrd="0" parTransId="{686F8278-8FE5-463E-9D67-A0DE543A9771}" sibTransId="{EC3E5F77-782E-4213-AA56-E0ED8CAB4434}"/>
    <dgm:cxn modelId="{3C080FD7-180E-4DB4-AA22-D676DDED24D0}" srcId="{A28773BF-8B4C-4A14-A351-37C666206512}" destId="{94FD4632-9123-4861-927C-B684151CF745}" srcOrd="0" destOrd="0" parTransId="{35542461-561B-4AB5-9B7E-A7DAFA2D5382}" sibTransId="{7C380C27-F038-4A39-915B-33C5C9BA0C1F}"/>
    <dgm:cxn modelId="{84E00ED9-C9C7-4906-85F1-EF5519275234}" type="presOf" srcId="{94DCE731-8E1B-4C6E-A31B-7F98FE58ABD8}" destId="{A5F613FF-2DC6-4A7E-924A-529CC15D3925}" srcOrd="0" destOrd="0" presId="urn:microsoft.com/office/officeart/2005/8/layout/hProcess6"/>
    <dgm:cxn modelId="{BC0432E3-D7DC-4DB1-8794-3E7FAD3DEE7C}" srcId="{CC50515E-C05D-49DD-83E6-53522FBC2402}" destId="{61709E00-1595-4F69-9BC1-5DE3C7D4523B}" srcOrd="1" destOrd="0" parTransId="{313CD260-629A-4FF9-A8AE-8AB1A15BC51A}" sibTransId="{80E34997-B161-40CE-9670-6D56E493DB83}"/>
    <dgm:cxn modelId="{9936C3E3-10B9-4D38-BFD6-BB38E017519E}" srcId="{76FCB95C-B591-431C-8A6E-BBC267D16605}" destId="{F7DD6892-682A-4905-A710-B2AFA3A5D5C1}" srcOrd="4" destOrd="0" parTransId="{7F912E07-C4DF-4FBC-8048-9EDAF67CF975}" sibTransId="{FE80702F-2FBD-4054-ADFA-85940E6F5E20}"/>
    <dgm:cxn modelId="{AF1BCAE7-629F-4E0F-9E80-DC44D5C819CE}" type="presOf" srcId="{5E36A495-BA5E-4D5E-889D-93213A65B611}" destId="{C36CA1CA-9223-406E-B7CB-282873DDACF6}" srcOrd="1" destOrd="1" presId="urn:microsoft.com/office/officeart/2005/8/layout/hProcess6"/>
    <dgm:cxn modelId="{F6D87BEC-CE77-4B0C-B7B6-22FAB65DFAE7}" type="presOf" srcId="{1D4C4018-9285-4DDA-8462-90774A7F6B59}" destId="{8FE6CB33-911C-4597-932A-C902FB7375D2}" srcOrd="0" destOrd="2" presId="urn:microsoft.com/office/officeart/2005/8/layout/hProcess6"/>
    <dgm:cxn modelId="{BACAB4F1-CC7F-4FF2-BAB9-2C70C7A0995F}" type="presOf" srcId="{CC50515E-C05D-49DD-83E6-53522FBC2402}" destId="{1C45E17E-CB34-4617-8960-16D0E3B49349}" srcOrd="0" destOrd="0" presId="urn:microsoft.com/office/officeart/2005/8/layout/hProcess6"/>
    <dgm:cxn modelId="{E5E671F6-9850-4CB7-ABB6-7879AD57EE8C}" type="presOf" srcId="{C41F250A-770D-45A5-8FEB-4E1BDEE9A694}" destId="{8FE6CB33-911C-4597-932A-C902FB7375D2}" srcOrd="0" destOrd="1" presId="urn:microsoft.com/office/officeart/2005/8/layout/hProcess6"/>
    <dgm:cxn modelId="{4C568597-6B3E-4DD0-9C68-8BEDF5BCBD50}" type="presParOf" srcId="{F8BBA712-57FD-4A10-ABC3-114EDD3CC8AC}" destId="{6CC1B04A-157C-4D79-A46C-21918C61E1EF}" srcOrd="0" destOrd="0" presId="urn:microsoft.com/office/officeart/2005/8/layout/hProcess6"/>
    <dgm:cxn modelId="{E2E78295-398E-4849-95B7-C844E6A73D88}" type="presParOf" srcId="{6CC1B04A-157C-4D79-A46C-21918C61E1EF}" destId="{2F83505F-B067-49D9-B38D-5A71FD88CC88}" srcOrd="0" destOrd="0" presId="urn:microsoft.com/office/officeart/2005/8/layout/hProcess6"/>
    <dgm:cxn modelId="{AD1140A2-0610-4523-A59D-93A8D2CFACAE}" type="presParOf" srcId="{6CC1B04A-157C-4D79-A46C-21918C61E1EF}" destId="{B89663D3-93F2-40F3-BC0F-9D9F4019AF8F}" srcOrd="1" destOrd="0" presId="urn:microsoft.com/office/officeart/2005/8/layout/hProcess6"/>
    <dgm:cxn modelId="{664B2FA5-3F22-4E83-AFE8-0E1347F1D68D}" type="presParOf" srcId="{6CC1B04A-157C-4D79-A46C-21918C61E1EF}" destId="{9E1B5DE8-9126-4F23-AAAD-53E841F95745}" srcOrd="2" destOrd="0" presId="urn:microsoft.com/office/officeart/2005/8/layout/hProcess6"/>
    <dgm:cxn modelId="{15ADC54E-C26A-4007-B703-ADB8BA02B44F}" type="presParOf" srcId="{6CC1B04A-157C-4D79-A46C-21918C61E1EF}" destId="{06A7457B-CAE3-4344-B486-57889EC823C0}" srcOrd="3" destOrd="0" presId="urn:microsoft.com/office/officeart/2005/8/layout/hProcess6"/>
    <dgm:cxn modelId="{21A6A47B-71CB-4FE1-8B59-43259EEEF9C0}" type="presParOf" srcId="{F8BBA712-57FD-4A10-ABC3-114EDD3CC8AC}" destId="{A3BFC5D6-05A9-4D7F-9223-B61FBA7A1386}" srcOrd="1" destOrd="0" presId="urn:microsoft.com/office/officeart/2005/8/layout/hProcess6"/>
    <dgm:cxn modelId="{102AA0DC-0F43-4EC4-9F38-DB4444321DF6}" type="presParOf" srcId="{F8BBA712-57FD-4A10-ABC3-114EDD3CC8AC}" destId="{7B7D305A-C5FA-42D7-910F-A25260459C40}" srcOrd="2" destOrd="0" presId="urn:microsoft.com/office/officeart/2005/8/layout/hProcess6"/>
    <dgm:cxn modelId="{9CE5DB4F-F103-453E-880E-071CCF94B6A0}" type="presParOf" srcId="{7B7D305A-C5FA-42D7-910F-A25260459C40}" destId="{F5CD508C-4666-4D5E-9839-07EA2D922958}" srcOrd="0" destOrd="0" presId="urn:microsoft.com/office/officeart/2005/8/layout/hProcess6"/>
    <dgm:cxn modelId="{D8DFA622-B478-424F-B23D-1A19854FD38E}" type="presParOf" srcId="{7B7D305A-C5FA-42D7-910F-A25260459C40}" destId="{8FE6CB33-911C-4597-932A-C902FB7375D2}" srcOrd="1" destOrd="0" presId="urn:microsoft.com/office/officeart/2005/8/layout/hProcess6"/>
    <dgm:cxn modelId="{5DF7FC5C-593C-400F-A683-6AD04AE888DE}" type="presParOf" srcId="{7B7D305A-C5FA-42D7-910F-A25260459C40}" destId="{CE895F8D-B421-4263-B593-61D09F26D849}" srcOrd="2" destOrd="0" presId="urn:microsoft.com/office/officeart/2005/8/layout/hProcess6"/>
    <dgm:cxn modelId="{7BA120DE-0BD1-4EB5-8CFC-2E161EECC6DE}" type="presParOf" srcId="{7B7D305A-C5FA-42D7-910F-A25260459C40}" destId="{4B3B3515-5B18-4EFE-B769-3CFB9F08F4E0}" srcOrd="3" destOrd="0" presId="urn:microsoft.com/office/officeart/2005/8/layout/hProcess6"/>
    <dgm:cxn modelId="{6B9FB6DC-CC6A-4395-B49D-85AF4456BA0D}" type="presParOf" srcId="{F8BBA712-57FD-4A10-ABC3-114EDD3CC8AC}" destId="{FE34E0E1-F0B5-45FF-B877-1519E80FB9FC}" srcOrd="3" destOrd="0" presId="urn:microsoft.com/office/officeart/2005/8/layout/hProcess6"/>
    <dgm:cxn modelId="{8B02DF9E-BC04-400D-9872-A6E042F2EB4A}" type="presParOf" srcId="{F8BBA712-57FD-4A10-ABC3-114EDD3CC8AC}" destId="{1330BF83-C111-48B7-A393-AF230D820980}" srcOrd="4" destOrd="0" presId="urn:microsoft.com/office/officeart/2005/8/layout/hProcess6"/>
    <dgm:cxn modelId="{64CD55CC-2C17-4643-A3EE-220F79C89D03}" type="presParOf" srcId="{1330BF83-C111-48B7-A393-AF230D820980}" destId="{D16830D3-F6D4-43B6-A37D-040182DBC443}" srcOrd="0" destOrd="0" presId="urn:microsoft.com/office/officeart/2005/8/layout/hProcess6"/>
    <dgm:cxn modelId="{2D2899EE-35C6-4314-AE0B-5E287E510EEB}" type="presParOf" srcId="{1330BF83-C111-48B7-A393-AF230D820980}" destId="{533BB334-BAF2-4CC8-8A2D-B88AB80DD352}" srcOrd="1" destOrd="0" presId="urn:microsoft.com/office/officeart/2005/8/layout/hProcess6"/>
    <dgm:cxn modelId="{CE20377F-1648-4734-A6B4-7952FE5BA4D9}" type="presParOf" srcId="{1330BF83-C111-48B7-A393-AF230D820980}" destId="{C36CA1CA-9223-406E-B7CB-282873DDACF6}" srcOrd="2" destOrd="0" presId="urn:microsoft.com/office/officeart/2005/8/layout/hProcess6"/>
    <dgm:cxn modelId="{D685A0A9-3A8B-4466-8C7B-2A50E8B747FC}" type="presParOf" srcId="{1330BF83-C111-48B7-A393-AF230D820980}" destId="{A5F613FF-2DC6-4A7E-924A-529CC15D3925}" srcOrd="3" destOrd="0" presId="urn:microsoft.com/office/officeart/2005/8/layout/hProcess6"/>
    <dgm:cxn modelId="{EB905EE0-1200-4F52-8146-3F1C7F452943}" type="presParOf" srcId="{F8BBA712-57FD-4A10-ABC3-114EDD3CC8AC}" destId="{633E9B34-96A8-4A6A-8909-2F9731F6E466}" srcOrd="5" destOrd="0" presId="urn:microsoft.com/office/officeart/2005/8/layout/hProcess6"/>
    <dgm:cxn modelId="{6EFC7A99-AB1B-41C9-8DEE-B878A19A0E10}" type="presParOf" srcId="{F8BBA712-57FD-4A10-ABC3-114EDD3CC8AC}" destId="{8CB2D652-9817-4ADF-84F7-30B816DD46BB}" srcOrd="6" destOrd="0" presId="urn:microsoft.com/office/officeart/2005/8/layout/hProcess6"/>
    <dgm:cxn modelId="{B30C5D85-EF4E-4FC5-A636-2F5E356E3C29}" type="presParOf" srcId="{8CB2D652-9817-4ADF-84F7-30B816DD46BB}" destId="{E673C3C8-BDD5-4868-98CF-DEE7B43DBC8D}" srcOrd="0" destOrd="0" presId="urn:microsoft.com/office/officeart/2005/8/layout/hProcess6"/>
    <dgm:cxn modelId="{3DD77D27-9E79-45A9-B01A-EBDAA0FB9542}" type="presParOf" srcId="{8CB2D652-9817-4ADF-84F7-30B816DD46BB}" destId="{5CEFCD8E-F4C8-459A-B82E-7D90D7926149}" srcOrd="1" destOrd="0" presId="urn:microsoft.com/office/officeart/2005/8/layout/hProcess6"/>
    <dgm:cxn modelId="{A4999CBE-0B87-405C-95A2-8271D3C0AA41}" type="presParOf" srcId="{8CB2D652-9817-4ADF-84F7-30B816DD46BB}" destId="{CAC35DC7-976C-425E-A313-CA8873D88074}" srcOrd="2" destOrd="0" presId="urn:microsoft.com/office/officeart/2005/8/layout/hProcess6"/>
    <dgm:cxn modelId="{02B5870B-6D9E-493E-AEF4-874526D567E2}" type="presParOf" srcId="{8CB2D652-9817-4ADF-84F7-30B816DD46BB}" destId="{1C45E17E-CB34-4617-8960-16D0E3B49349}" srcOrd="3" destOrd="0" presId="urn:microsoft.com/office/officeart/2005/8/layout/hProcess6"/>
    <dgm:cxn modelId="{3C3F29E4-8031-4938-B0E7-50D243687CFD}" type="presParOf" srcId="{F8BBA712-57FD-4A10-ABC3-114EDD3CC8AC}" destId="{0C942E46-3370-48E5-ABD6-C4989D394411}" srcOrd="7" destOrd="0" presId="urn:microsoft.com/office/officeart/2005/8/layout/hProcess6"/>
    <dgm:cxn modelId="{437E9BDB-5727-47E5-A70B-57E5056F3173}" type="presParOf" srcId="{F8BBA712-57FD-4A10-ABC3-114EDD3CC8AC}" destId="{C65BC7F0-B77F-423F-BE96-71CB589DA994}" srcOrd="8" destOrd="0" presId="urn:microsoft.com/office/officeart/2005/8/layout/hProcess6"/>
    <dgm:cxn modelId="{96C353BD-CA11-4C2C-B95B-55701C672AB6}" type="presParOf" srcId="{C65BC7F0-B77F-423F-BE96-71CB589DA994}" destId="{081AAAD5-D05D-4585-9A3A-CE7274A8279D}" srcOrd="0" destOrd="0" presId="urn:microsoft.com/office/officeart/2005/8/layout/hProcess6"/>
    <dgm:cxn modelId="{57F4D177-5E2F-47CF-A158-D30B67A3E826}" type="presParOf" srcId="{C65BC7F0-B77F-423F-BE96-71CB589DA994}" destId="{98C147B6-6F85-4AC7-B37C-907248FB9F2E}" srcOrd="1" destOrd="0" presId="urn:microsoft.com/office/officeart/2005/8/layout/hProcess6"/>
    <dgm:cxn modelId="{DD0006FD-4E9D-49D4-87E0-E152E3460557}" type="presParOf" srcId="{C65BC7F0-B77F-423F-BE96-71CB589DA994}" destId="{7C4648C7-3803-41A1-AA9E-C613D5D2AF9D}" srcOrd="2" destOrd="0" presId="urn:microsoft.com/office/officeart/2005/8/layout/hProcess6"/>
    <dgm:cxn modelId="{B0F2B097-A0BC-489A-9C9C-68E6E27324DB}" type="presParOf" srcId="{C65BC7F0-B77F-423F-BE96-71CB589DA994}" destId="{A852440F-48BE-4184-8D6B-F4A75906CCA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34187F-1154-47A9-9795-88447C8A0B1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37FD2F-4EA6-4826-B9B6-BA259C3F8530}">
      <dgm:prSet/>
      <dgm:spPr/>
      <dgm:t>
        <a:bodyPr/>
        <a:lstStyle/>
        <a:p>
          <a:pPr>
            <a:defRPr b="1"/>
          </a:pPr>
          <a:r>
            <a:rPr lang="en-US"/>
            <a:t>A simple written strategy </a:t>
          </a:r>
        </a:p>
      </dgm:t>
    </dgm:pt>
    <dgm:pt modelId="{28A713A7-EBE9-46FF-9D01-9BF7E89CB613}" type="parTrans" cxnId="{6BAC42A9-5EBD-4266-A09C-284DCD10BFFB}">
      <dgm:prSet/>
      <dgm:spPr/>
      <dgm:t>
        <a:bodyPr/>
        <a:lstStyle/>
        <a:p>
          <a:endParaRPr lang="en-US"/>
        </a:p>
      </dgm:t>
    </dgm:pt>
    <dgm:pt modelId="{B2C4196A-3277-4B6B-8E39-FE82217A8FE3}" type="sibTrans" cxnId="{6BAC42A9-5EBD-4266-A09C-284DCD10BFFB}">
      <dgm:prSet/>
      <dgm:spPr/>
      <dgm:t>
        <a:bodyPr/>
        <a:lstStyle/>
        <a:p>
          <a:endParaRPr lang="en-US"/>
        </a:p>
      </dgm:t>
    </dgm:pt>
    <dgm:pt modelId="{07523225-D1BB-4A4D-A5E4-4E2A2BB36717}">
      <dgm:prSet/>
      <dgm:spPr/>
      <dgm:t>
        <a:bodyPr/>
        <a:lstStyle/>
        <a:p>
          <a:r>
            <a:rPr lang="en-US"/>
            <a:t>everyone can refer to it</a:t>
          </a:r>
        </a:p>
      </dgm:t>
    </dgm:pt>
    <dgm:pt modelId="{69FA89FE-EA3D-44BB-8E79-59D826806806}" type="parTrans" cxnId="{B2CC53ED-3BD0-4E59-B1CF-3AD290F5C52B}">
      <dgm:prSet/>
      <dgm:spPr/>
      <dgm:t>
        <a:bodyPr/>
        <a:lstStyle/>
        <a:p>
          <a:endParaRPr lang="en-US"/>
        </a:p>
      </dgm:t>
    </dgm:pt>
    <dgm:pt modelId="{FBC6210B-FA08-4483-ABA7-62222CEE5101}" type="sibTrans" cxnId="{B2CC53ED-3BD0-4E59-B1CF-3AD290F5C52B}">
      <dgm:prSet/>
      <dgm:spPr/>
      <dgm:t>
        <a:bodyPr/>
        <a:lstStyle/>
        <a:p>
          <a:endParaRPr lang="en-US"/>
        </a:p>
      </dgm:t>
    </dgm:pt>
    <dgm:pt modelId="{0B70ED38-DDEE-40B8-B813-D6B49DE0FEE8}">
      <dgm:prSet/>
      <dgm:spPr/>
      <dgm:t>
        <a:bodyPr/>
        <a:lstStyle/>
        <a:p>
          <a:r>
            <a:rPr lang="en-US"/>
            <a:t>stops repeated discussions on opportunities that won’t gather the needed support to advance.  </a:t>
          </a:r>
        </a:p>
      </dgm:t>
    </dgm:pt>
    <dgm:pt modelId="{6EC659B5-E9D4-452E-B713-B11FE64B6749}" type="parTrans" cxnId="{1EF656E2-C0F5-4987-B37D-1ED3BDC89D3D}">
      <dgm:prSet/>
      <dgm:spPr/>
      <dgm:t>
        <a:bodyPr/>
        <a:lstStyle/>
        <a:p>
          <a:endParaRPr lang="en-US"/>
        </a:p>
      </dgm:t>
    </dgm:pt>
    <dgm:pt modelId="{4B5EAAA6-7855-453F-8C98-7BADE851A26D}" type="sibTrans" cxnId="{1EF656E2-C0F5-4987-B37D-1ED3BDC89D3D}">
      <dgm:prSet/>
      <dgm:spPr/>
      <dgm:t>
        <a:bodyPr/>
        <a:lstStyle/>
        <a:p>
          <a:endParaRPr lang="en-US"/>
        </a:p>
      </dgm:t>
    </dgm:pt>
    <dgm:pt modelId="{5DDB9B8D-F372-43C6-9621-025A41F1D32D}">
      <dgm:prSet/>
      <dgm:spPr/>
      <dgm:t>
        <a:bodyPr/>
        <a:lstStyle/>
        <a:p>
          <a:pPr>
            <a:defRPr b="1"/>
          </a:pPr>
          <a:r>
            <a:rPr lang="en-US"/>
            <a:t>A “NO” List = things that can be eliminated unreviewed   </a:t>
          </a:r>
        </a:p>
      </dgm:t>
    </dgm:pt>
    <dgm:pt modelId="{EC893F20-B2A6-46D2-97A2-1FF4F27E75D4}" type="parTrans" cxnId="{54CC6C91-2CF4-4912-903A-77CF6C5FEA33}">
      <dgm:prSet/>
      <dgm:spPr/>
      <dgm:t>
        <a:bodyPr/>
        <a:lstStyle/>
        <a:p>
          <a:endParaRPr lang="en-US"/>
        </a:p>
      </dgm:t>
    </dgm:pt>
    <dgm:pt modelId="{B6E90A01-1609-4420-AFAD-B76EA0ACC383}" type="sibTrans" cxnId="{54CC6C91-2CF4-4912-903A-77CF6C5FEA33}">
      <dgm:prSet/>
      <dgm:spPr/>
      <dgm:t>
        <a:bodyPr/>
        <a:lstStyle/>
        <a:p>
          <a:endParaRPr lang="en-US"/>
        </a:p>
      </dgm:t>
    </dgm:pt>
    <dgm:pt modelId="{A9EE9B09-6F71-4C56-A0D6-2F5D6B2B9019}" type="pres">
      <dgm:prSet presAssocID="{0434187F-1154-47A9-9795-88447C8A0B1C}" presName="root" presStyleCnt="0">
        <dgm:presLayoutVars>
          <dgm:dir/>
          <dgm:resizeHandles val="exact"/>
        </dgm:presLayoutVars>
      </dgm:prSet>
      <dgm:spPr/>
    </dgm:pt>
    <dgm:pt modelId="{07EC1B6D-BC39-43F4-8687-C176DFEF6D2F}" type="pres">
      <dgm:prSet presAssocID="{4637FD2F-4EA6-4826-B9B6-BA259C3F8530}" presName="compNode" presStyleCnt="0"/>
      <dgm:spPr/>
    </dgm:pt>
    <dgm:pt modelId="{4950B4C8-6741-4965-9D62-377F53A1DC9E}" type="pres">
      <dgm:prSet presAssocID="{4637FD2F-4EA6-4826-B9B6-BA259C3F85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EF5A4C46-B0CA-46FD-9C1F-1ACCBDA31156}" type="pres">
      <dgm:prSet presAssocID="{4637FD2F-4EA6-4826-B9B6-BA259C3F8530}" presName="iconSpace" presStyleCnt="0"/>
      <dgm:spPr/>
    </dgm:pt>
    <dgm:pt modelId="{B7F19E91-40EC-48CF-9A50-938BEF8333EA}" type="pres">
      <dgm:prSet presAssocID="{4637FD2F-4EA6-4826-B9B6-BA259C3F8530}" presName="parTx" presStyleLbl="revTx" presStyleIdx="0" presStyleCnt="4">
        <dgm:presLayoutVars>
          <dgm:chMax val="0"/>
          <dgm:chPref val="0"/>
        </dgm:presLayoutVars>
      </dgm:prSet>
      <dgm:spPr/>
    </dgm:pt>
    <dgm:pt modelId="{708080F7-0C29-4F7B-B7D2-80986BA1DCD1}" type="pres">
      <dgm:prSet presAssocID="{4637FD2F-4EA6-4826-B9B6-BA259C3F8530}" presName="txSpace" presStyleCnt="0"/>
      <dgm:spPr/>
    </dgm:pt>
    <dgm:pt modelId="{8128152D-1DFE-4200-B436-5EAF411613DD}" type="pres">
      <dgm:prSet presAssocID="{4637FD2F-4EA6-4826-B9B6-BA259C3F8530}" presName="desTx" presStyleLbl="revTx" presStyleIdx="1" presStyleCnt="4">
        <dgm:presLayoutVars/>
      </dgm:prSet>
      <dgm:spPr/>
    </dgm:pt>
    <dgm:pt modelId="{8F15F9C0-009B-48E4-B3BA-A0B54DA824C9}" type="pres">
      <dgm:prSet presAssocID="{B2C4196A-3277-4B6B-8E39-FE82217A8FE3}" presName="sibTrans" presStyleCnt="0"/>
      <dgm:spPr/>
    </dgm:pt>
    <dgm:pt modelId="{9A572626-2BD3-42F7-8238-CF2BA4B5E318}" type="pres">
      <dgm:prSet presAssocID="{5DDB9B8D-F372-43C6-9621-025A41F1D32D}" presName="compNode" presStyleCnt="0"/>
      <dgm:spPr/>
    </dgm:pt>
    <dgm:pt modelId="{4A931D96-7BAE-4150-85C6-7057DAF36DA8}" type="pres">
      <dgm:prSet presAssocID="{5DDB9B8D-F372-43C6-9621-025A41F1D3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DCC934C2-4554-401D-866D-7E7753ACF0EA}" type="pres">
      <dgm:prSet presAssocID="{5DDB9B8D-F372-43C6-9621-025A41F1D32D}" presName="iconSpace" presStyleCnt="0"/>
      <dgm:spPr/>
    </dgm:pt>
    <dgm:pt modelId="{2BC08FE7-80DE-49F1-A8C1-A08A93D4B9D3}" type="pres">
      <dgm:prSet presAssocID="{5DDB9B8D-F372-43C6-9621-025A41F1D32D}" presName="parTx" presStyleLbl="revTx" presStyleIdx="2" presStyleCnt="4">
        <dgm:presLayoutVars>
          <dgm:chMax val="0"/>
          <dgm:chPref val="0"/>
        </dgm:presLayoutVars>
      </dgm:prSet>
      <dgm:spPr/>
    </dgm:pt>
    <dgm:pt modelId="{5052FDF1-9E54-4048-8E37-606B93766C3F}" type="pres">
      <dgm:prSet presAssocID="{5DDB9B8D-F372-43C6-9621-025A41F1D32D}" presName="txSpace" presStyleCnt="0"/>
      <dgm:spPr/>
    </dgm:pt>
    <dgm:pt modelId="{451F395D-F9DB-4E8E-91D8-2A559709358E}" type="pres">
      <dgm:prSet presAssocID="{5DDB9B8D-F372-43C6-9621-025A41F1D32D}" presName="desTx" presStyleLbl="revTx" presStyleIdx="3" presStyleCnt="4">
        <dgm:presLayoutVars/>
      </dgm:prSet>
      <dgm:spPr/>
    </dgm:pt>
  </dgm:ptLst>
  <dgm:cxnLst>
    <dgm:cxn modelId="{87CE246E-34BD-4AEC-A819-9A898A96876D}" type="presOf" srcId="{0434187F-1154-47A9-9795-88447C8A0B1C}" destId="{A9EE9B09-6F71-4C56-A0D6-2F5D6B2B9019}" srcOrd="0" destOrd="0" presId="urn:microsoft.com/office/officeart/2018/2/layout/IconLabelDescriptionList"/>
    <dgm:cxn modelId="{7A1DEF6F-BE47-41E9-98BC-B5B9FE897709}" type="presOf" srcId="{07523225-D1BB-4A4D-A5E4-4E2A2BB36717}" destId="{8128152D-1DFE-4200-B436-5EAF411613DD}" srcOrd="0" destOrd="0" presId="urn:microsoft.com/office/officeart/2018/2/layout/IconLabelDescriptionList"/>
    <dgm:cxn modelId="{54CC6C91-2CF4-4912-903A-77CF6C5FEA33}" srcId="{0434187F-1154-47A9-9795-88447C8A0B1C}" destId="{5DDB9B8D-F372-43C6-9621-025A41F1D32D}" srcOrd="1" destOrd="0" parTransId="{EC893F20-B2A6-46D2-97A2-1FF4F27E75D4}" sibTransId="{B6E90A01-1609-4420-AFAD-B76EA0ACC383}"/>
    <dgm:cxn modelId="{6BAC42A9-5EBD-4266-A09C-284DCD10BFFB}" srcId="{0434187F-1154-47A9-9795-88447C8A0B1C}" destId="{4637FD2F-4EA6-4826-B9B6-BA259C3F8530}" srcOrd="0" destOrd="0" parTransId="{28A713A7-EBE9-46FF-9D01-9BF7E89CB613}" sibTransId="{B2C4196A-3277-4B6B-8E39-FE82217A8FE3}"/>
    <dgm:cxn modelId="{6BA2FDB5-7169-471F-99FC-3110BF73BA46}" type="presOf" srcId="{4637FD2F-4EA6-4826-B9B6-BA259C3F8530}" destId="{B7F19E91-40EC-48CF-9A50-938BEF8333EA}" srcOrd="0" destOrd="0" presId="urn:microsoft.com/office/officeart/2018/2/layout/IconLabelDescriptionList"/>
    <dgm:cxn modelId="{81972EC5-C2B9-44D0-A06B-C026DB9DAD2B}" type="presOf" srcId="{5DDB9B8D-F372-43C6-9621-025A41F1D32D}" destId="{2BC08FE7-80DE-49F1-A8C1-A08A93D4B9D3}" srcOrd="0" destOrd="0" presId="urn:microsoft.com/office/officeart/2018/2/layout/IconLabelDescriptionList"/>
    <dgm:cxn modelId="{1EF656E2-C0F5-4987-B37D-1ED3BDC89D3D}" srcId="{4637FD2F-4EA6-4826-B9B6-BA259C3F8530}" destId="{0B70ED38-DDEE-40B8-B813-D6B49DE0FEE8}" srcOrd="1" destOrd="0" parTransId="{6EC659B5-E9D4-452E-B713-B11FE64B6749}" sibTransId="{4B5EAAA6-7855-453F-8C98-7BADE851A26D}"/>
    <dgm:cxn modelId="{B2CC53ED-3BD0-4E59-B1CF-3AD290F5C52B}" srcId="{4637FD2F-4EA6-4826-B9B6-BA259C3F8530}" destId="{07523225-D1BB-4A4D-A5E4-4E2A2BB36717}" srcOrd="0" destOrd="0" parTransId="{69FA89FE-EA3D-44BB-8E79-59D826806806}" sibTransId="{FBC6210B-FA08-4483-ABA7-62222CEE5101}"/>
    <dgm:cxn modelId="{564EAEEF-38DA-44B6-8FF1-D69F6E121C39}" type="presOf" srcId="{0B70ED38-DDEE-40B8-B813-D6B49DE0FEE8}" destId="{8128152D-1DFE-4200-B436-5EAF411613DD}" srcOrd="0" destOrd="1" presId="urn:microsoft.com/office/officeart/2018/2/layout/IconLabelDescriptionList"/>
    <dgm:cxn modelId="{C0B410EF-40D2-486E-B259-83ADC2D8BE73}" type="presParOf" srcId="{A9EE9B09-6F71-4C56-A0D6-2F5D6B2B9019}" destId="{07EC1B6D-BC39-43F4-8687-C176DFEF6D2F}" srcOrd="0" destOrd="0" presId="urn:microsoft.com/office/officeart/2018/2/layout/IconLabelDescriptionList"/>
    <dgm:cxn modelId="{7C47E79B-4C15-4A71-BF59-CBC5E39A073A}" type="presParOf" srcId="{07EC1B6D-BC39-43F4-8687-C176DFEF6D2F}" destId="{4950B4C8-6741-4965-9D62-377F53A1DC9E}" srcOrd="0" destOrd="0" presId="urn:microsoft.com/office/officeart/2018/2/layout/IconLabelDescriptionList"/>
    <dgm:cxn modelId="{7513A0BC-2F55-4819-A3DC-2D682CB45C60}" type="presParOf" srcId="{07EC1B6D-BC39-43F4-8687-C176DFEF6D2F}" destId="{EF5A4C46-B0CA-46FD-9C1F-1ACCBDA31156}" srcOrd="1" destOrd="0" presId="urn:microsoft.com/office/officeart/2018/2/layout/IconLabelDescriptionList"/>
    <dgm:cxn modelId="{9F8DBE65-B7FC-47DB-8DF1-5636C456D790}" type="presParOf" srcId="{07EC1B6D-BC39-43F4-8687-C176DFEF6D2F}" destId="{B7F19E91-40EC-48CF-9A50-938BEF8333EA}" srcOrd="2" destOrd="0" presId="urn:microsoft.com/office/officeart/2018/2/layout/IconLabelDescriptionList"/>
    <dgm:cxn modelId="{6D40D1F7-C1CE-42FF-82D1-D4D699A06F5A}" type="presParOf" srcId="{07EC1B6D-BC39-43F4-8687-C176DFEF6D2F}" destId="{708080F7-0C29-4F7B-B7D2-80986BA1DCD1}" srcOrd="3" destOrd="0" presId="urn:microsoft.com/office/officeart/2018/2/layout/IconLabelDescriptionList"/>
    <dgm:cxn modelId="{974B7573-7A73-4D33-8DA5-6937F33C749E}" type="presParOf" srcId="{07EC1B6D-BC39-43F4-8687-C176DFEF6D2F}" destId="{8128152D-1DFE-4200-B436-5EAF411613DD}" srcOrd="4" destOrd="0" presId="urn:microsoft.com/office/officeart/2018/2/layout/IconLabelDescriptionList"/>
    <dgm:cxn modelId="{5FAF674F-6B4A-45DC-9382-C64FAF6F6BEA}" type="presParOf" srcId="{A9EE9B09-6F71-4C56-A0D6-2F5D6B2B9019}" destId="{8F15F9C0-009B-48E4-B3BA-A0B54DA824C9}" srcOrd="1" destOrd="0" presId="urn:microsoft.com/office/officeart/2018/2/layout/IconLabelDescriptionList"/>
    <dgm:cxn modelId="{196E74E3-C51E-4E4A-9628-3861BCB0B80E}" type="presParOf" srcId="{A9EE9B09-6F71-4C56-A0D6-2F5D6B2B9019}" destId="{9A572626-2BD3-42F7-8238-CF2BA4B5E318}" srcOrd="2" destOrd="0" presId="urn:microsoft.com/office/officeart/2018/2/layout/IconLabelDescriptionList"/>
    <dgm:cxn modelId="{5716E573-1A3D-47DB-B488-3819F1392338}" type="presParOf" srcId="{9A572626-2BD3-42F7-8238-CF2BA4B5E318}" destId="{4A931D96-7BAE-4150-85C6-7057DAF36DA8}" srcOrd="0" destOrd="0" presId="urn:microsoft.com/office/officeart/2018/2/layout/IconLabelDescriptionList"/>
    <dgm:cxn modelId="{5CA19FF9-86CF-4B77-88BB-ABBABB6F574A}" type="presParOf" srcId="{9A572626-2BD3-42F7-8238-CF2BA4B5E318}" destId="{DCC934C2-4554-401D-866D-7E7753ACF0EA}" srcOrd="1" destOrd="0" presId="urn:microsoft.com/office/officeart/2018/2/layout/IconLabelDescriptionList"/>
    <dgm:cxn modelId="{33469197-CB34-441A-B66B-152C7BF2C3D9}" type="presParOf" srcId="{9A572626-2BD3-42F7-8238-CF2BA4B5E318}" destId="{2BC08FE7-80DE-49F1-A8C1-A08A93D4B9D3}" srcOrd="2" destOrd="0" presId="urn:microsoft.com/office/officeart/2018/2/layout/IconLabelDescriptionList"/>
    <dgm:cxn modelId="{750EBABE-141D-4A3B-915F-448187692308}" type="presParOf" srcId="{9A572626-2BD3-42F7-8238-CF2BA4B5E318}" destId="{5052FDF1-9E54-4048-8E37-606B93766C3F}" srcOrd="3" destOrd="0" presId="urn:microsoft.com/office/officeart/2018/2/layout/IconLabelDescriptionList"/>
    <dgm:cxn modelId="{CB21278B-C1BB-4ABA-8507-6289A2AE4339}" type="presParOf" srcId="{9A572626-2BD3-42F7-8238-CF2BA4B5E318}" destId="{451F395D-F9DB-4E8E-91D8-2A559709358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59992C-F8CD-4C7B-BEA2-87B6BE702C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74B66B-6E65-4403-A144-E9F44B0CA45D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What is the potential?</a:t>
          </a:r>
        </a:p>
      </dgm:t>
    </dgm:pt>
    <dgm:pt modelId="{00DB8A5C-F6E3-41A7-86C4-2A70FA22F6F5}" type="parTrans" cxnId="{58C1D5A8-DAB5-4879-BD80-B936658E36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30683D6-8F2C-472D-A378-21AC0615EB4E}" type="sibTrans" cxnId="{58C1D5A8-DAB5-4879-BD80-B936658E363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BC91463-0A2B-41AC-8C33-8908D9EFE25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What do we spend (time and money) to get that potential?</a:t>
          </a:r>
        </a:p>
      </dgm:t>
    </dgm:pt>
    <dgm:pt modelId="{CA555034-1F29-46BD-B4A8-33C093ADD475}" type="parTrans" cxnId="{DEEB2713-6A34-4DBB-A9D9-2C1CDB7BBAE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B481C8E-3747-471D-8E6A-75A05F9BA29F}" type="sibTrans" cxnId="{DEEB2713-6A34-4DBB-A9D9-2C1CDB7BBAE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FFE2579-8CDC-4409-A301-FE7BF5A0B8F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What are the risks and how can they be addressed?</a:t>
          </a:r>
        </a:p>
      </dgm:t>
    </dgm:pt>
    <dgm:pt modelId="{55F0489F-4D0E-4440-BB73-BBC57CDFC101}" type="parTrans" cxnId="{736AEF5B-F5FE-4700-89A6-F74D0B86E8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158244-5CF4-4CA1-AC0D-B3FFC689E292}" type="sibTrans" cxnId="{736AEF5B-F5FE-4700-89A6-F74D0B86E84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B1FFBED-4FDF-482C-8A2E-CB6123EBE97E}" type="pres">
      <dgm:prSet presAssocID="{3D59992C-F8CD-4C7B-BEA2-87B6BE702C3A}" presName="Name0" presStyleCnt="0">
        <dgm:presLayoutVars>
          <dgm:dir/>
          <dgm:resizeHandles val="exact"/>
        </dgm:presLayoutVars>
      </dgm:prSet>
      <dgm:spPr/>
    </dgm:pt>
    <dgm:pt modelId="{6FE7FC9D-5D95-4DAD-8E4D-24017FE1B5DF}" type="pres">
      <dgm:prSet presAssocID="{AF74B66B-6E65-4403-A144-E9F44B0CA45D}" presName="node" presStyleLbl="node1" presStyleIdx="0" presStyleCnt="3">
        <dgm:presLayoutVars>
          <dgm:bulletEnabled val="1"/>
        </dgm:presLayoutVars>
      </dgm:prSet>
      <dgm:spPr/>
    </dgm:pt>
    <dgm:pt modelId="{64E72D88-1B3B-4A46-B6CD-989EF77BFA09}" type="pres">
      <dgm:prSet presAssocID="{630683D6-8F2C-472D-A378-21AC0615EB4E}" presName="sibTrans" presStyleLbl="sibTrans2D1" presStyleIdx="0" presStyleCnt="2"/>
      <dgm:spPr/>
    </dgm:pt>
    <dgm:pt modelId="{3CD29667-4856-4FC8-8011-25DD7A39709F}" type="pres">
      <dgm:prSet presAssocID="{630683D6-8F2C-472D-A378-21AC0615EB4E}" presName="connectorText" presStyleLbl="sibTrans2D1" presStyleIdx="0" presStyleCnt="2"/>
      <dgm:spPr/>
    </dgm:pt>
    <dgm:pt modelId="{77F11082-5C47-4426-95D0-935E2B4ECEC2}" type="pres">
      <dgm:prSet presAssocID="{3BC91463-0A2B-41AC-8C33-8908D9EFE25E}" presName="node" presStyleLbl="node1" presStyleIdx="1" presStyleCnt="3">
        <dgm:presLayoutVars>
          <dgm:bulletEnabled val="1"/>
        </dgm:presLayoutVars>
      </dgm:prSet>
      <dgm:spPr/>
    </dgm:pt>
    <dgm:pt modelId="{0971A2EB-9E19-469D-AF8B-0ED628BD8F1A}" type="pres">
      <dgm:prSet presAssocID="{CB481C8E-3747-471D-8E6A-75A05F9BA29F}" presName="sibTrans" presStyleLbl="sibTrans2D1" presStyleIdx="1" presStyleCnt="2"/>
      <dgm:spPr/>
    </dgm:pt>
    <dgm:pt modelId="{05448C73-9A4B-4ABF-836C-50FA2E122366}" type="pres">
      <dgm:prSet presAssocID="{CB481C8E-3747-471D-8E6A-75A05F9BA29F}" presName="connectorText" presStyleLbl="sibTrans2D1" presStyleIdx="1" presStyleCnt="2"/>
      <dgm:spPr/>
    </dgm:pt>
    <dgm:pt modelId="{2A06D7D8-03F4-4D1E-B5AE-F3582173FBE5}" type="pres">
      <dgm:prSet presAssocID="{5FFE2579-8CDC-4409-A301-FE7BF5A0B8F1}" presName="node" presStyleLbl="node1" presStyleIdx="2" presStyleCnt="3">
        <dgm:presLayoutVars>
          <dgm:bulletEnabled val="1"/>
        </dgm:presLayoutVars>
      </dgm:prSet>
      <dgm:spPr/>
    </dgm:pt>
  </dgm:ptLst>
  <dgm:cxnLst>
    <dgm:cxn modelId="{8F4D240B-1C04-4BEF-A031-FFA085B9EC87}" type="presOf" srcId="{AF74B66B-6E65-4403-A144-E9F44B0CA45D}" destId="{6FE7FC9D-5D95-4DAD-8E4D-24017FE1B5DF}" srcOrd="0" destOrd="0" presId="urn:microsoft.com/office/officeart/2005/8/layout/process1"/>
    <dgm:cxn modelId="{DEEB2713-6A34-4DBB-A9D9-2C1CDB7BBAE4}" srcId="{3D59992C-F8CD-4C7B-BEA2-87B6BE702C3A}" destId="{3BC91463-0A2B-41AC-8C33-8908D9EFE25E}" srcOrd="1" destOrd="0" parTransId="{CA555034-1F29-46BD-B4A8-33C093ADD475}" sibTransId="{CB481C8E-3747-471D-8E6A-75A05F9BA29F}"/>
    <dgm:cxn modelId="{601E1637-97B5-4D37-B589-59807D793870}" type="presOf" srcId="{3BC91463-0A2B-41AC-8C33-8908D9EFE25E}" destId="{77F11082-5C47-4426-95D0-935E2B4ECEC2}" srcOrd="0" destOrd="0" presId="urn:microsoft.com/office/officeart/2005/8/layout/process1"/>
    <dgm:cxn modelId="{736AEF5B-F5FE-4700-89A6-F74D0B86E84E}" srcId="{3D59992C-F8CD-4C7B-BEA2-87B6BE702C3A}" destId="{5FFE2579-8CDC-4409-A301-FE7BF5A0B8F1}" srcOrd="2" destOrd="0" parTransId="{55F0489F-4D0E-4440-BB73-BBC57CDFC101}" sibTransId="{9C158244-5CF4-4CA1-AC0D-B3FFC689E292}"/>
    <dgm:cxn modelId="{C6FB936A-B6C1-4FA9-89F9-8DA0DBB2BEAC}" type="presOf" srcId="{5FFE2579-8CDC-4409-A301-FE7BF5A0B8F1}" destId="{2A06D7D8-03F4-4D1E-B5AE-F3582173FBE5}" srcOrd="0" destOrd="0" presId="urn:microsoft.com/office/officeart/2005/8/layout/process1"/>
    <dgm:cxn modelId="{3F90A44A-4726-4EC6-98FB-79D4C99D3EDB}" type="presOf" srcId="{3D59992C-F8CD-4C7B-BEA2-87B6BE702C3A}" destId="{EB1FFBED-4FDF-482C-8A2E-CB6123EBE97E}" srcOrd="0" destOrd="0" presId="urn:microsoft.com/office/officeart/2005/8/layout/process1"/>
    <dgm:cxn modelId="{77ADB36D-2D5E-4861-B522-C2914193C716}" type="presOf" srcId="{630683D6-8F2C-472D-A378-21AC0615EB4E}" destId="{64E72D88-1B3B-4A46-B6CD-989EF77BFA09}" srcOrd="0" destOrd="0" presId="urn:microsoft.com/office/officeart/2005/8/layout/process1"/>
    <dgm:cxn modelId="{CDCF1E7D-4F4D-4494-95EF-BD0E1F24567F}" type="presOf" srcId="{630683D6-8F2C-472D-A378-21AC0615EB4E}" destId="{3CD29667-4856-4FC8-8011-25DD7A39709F}" srcOrd="1" destOrd="0" presId="urn:microsoft.com/office/officeart/2005/8/layout/process1"/>
    <dgm:cxn modelId="{1D63BEA6-4F06-4AB0-A397-2E1A7DCF3D5A}" type="presOf" srcId="{CB481C8E-3747-471D-8E6A-75A05F9BA29F}" destId="{0971A2EB-9E19-469D-AF8B-0ED628BD8F1A}" srcOrd="0" destOrd="0" presId="urn:microsoft.com/office/officeart/2005/8/layout/process1"/>
    <dgm:cxn modelId="{58C1D5A8-DAB5-4879-BD80-B936658E363F}" srcId="{3D59992C-F8CD-4C7B-BEA2-87B6BE702C3A}" destId="{AF74B66B-6E65-4403-A144-E9F44B0CA45D}" srcOrd="0" destOrd="0" parTransId="{00DB8A5C-F6E3-41A7-86C4-2A70FA22F6F5}" sibTransId="{630683D6-8F2C-472D-A378-21AC0615EB4E}"/>
    <dgm:cxn modelId="{46B469FF-208C-412D-A597-24553884EB71}" type="presOf" srcId="{CB481C8E-3747-471D-8E6A-75A05F9BA29F}" destId="{05448C73-9A4B-4ABF-836C-50FA2E122366}" srcOrd="1" destOrd="0" presId="urn:microsoft.com/office/officeart/2005/8/layout/process1"/>
    <dgm:cxn modelId="{19A4F763-EB48-4F37-A6EF-BB2F0F2E7EE7}" type="presParOf" srcId="{EB1FFBED-4FDF-482C-8A2E-CB6123EBE97E}" destId="{6FE7FC9D-5D95-4DAD-8E4D-24017FE1B5DF}" srcOrd="0" destOrd="0" presId="urn:microsoft.com/office/officeart/2005/8/layout/process1"/>
    <dgm:cxn modelId="{8A8A78C5-A245-4CDF-91E9-9729F7A7C376}" type="presParOf" srcId="{EB1FFBED-4FDF-482C-8A2E-CB6123EBE97E}" destId="{64E72D88-1B3B-4A46-B6CD-989EF77BFA09}" srcOrd="1" destOrd="0" presId="urn:microsoft.com/office/officeart/2005/8/layout/process1"/>
    <dgm:cxn modelId="{FB7B0676-7067-4511-BEF3-C2DE7238A1DF}" type="presParOf" srcId="{64E72D88-1B3B-4A46-B6CD-989EF77BFA09}" destId="{3CD29667-4856-4FC8-8011-25DD7A39709F}" srcOrd="0" destOrd="0" presId="urn:microsoft.com/office/officeart/2005/8/layout/process1"/>
    <dgm:cxn modelId="{1D311070-EDDE-4E2B-B5D3-62557CF06489}" type="presParOf" srcId="{EB1FFBED-4FDF-482C-8A2E-CB6123EBE97E}" destId="{77F11082-5C47-4426-95D0-935E2B4ECEC2}" srcOrd="2" destOrd="0" presId="urn:microsoft.com/office/officeart/2005/8/layout/process1"/>
    <dgm:cxn modelId="{941AF2E4-026B-41C3-AD8D-8320F683F70E}" type="presParOf" srcId="{EB1FFBED-4FDF-482C-8A2E-CB6123EBE97E}" destId="{0971A2EB-9E19-469D-AF8B-0ED628BD8F1A}" srcOrd="3" destOrd="0" presId="urn:microsoft.com/office/officeart/2005/8/layout/process1"/>
    <dgm:cxn modelId="{D0B5FFF4-7B71-4E78-BADB-04EECB3CC169}" type="presParOf" srcId="{0971A2EB-9E19-469D-AF8B-0ED628BD8F1A}" destId="{05448C73-9A4B-4ABF-836C-50FA2E122366}" srcOrd="0" destOrd="0" presId="urn:microsoft.com/office/officeart/2005/8/layout/process1"/>
    <dgm:cxn modelId="{B9EA136A-7BC8-4566-ABC6-D8D53A56F738}" type="presParOf" srcId="{EB1FFBED-4FDF-482C-8A2E-CB6123EBE97E}" destId="{2A06D7D8-03F4-4D1E-B5AE-F3582173FB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A5C4B-33C9-446A-B180-700CD71E6F55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E299F-B48B-40C6-A48A-E385784A2AE5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What would we do with this opportunity?</a:t>
          </a:r>
        </a:p>
      </dsp:txBody>
      <dsp:txXfrm>
        <a:off x="560236" y="832323"/>
        <a:ext cx="4149382" cy="2576345"/>
      </dsp:txXfrm>
    </dsp:sp>
    <dsp:sp modelId="{63D931FA-D83C-4A7D-824F-AF59BFEFC7A0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877E-FF15-464D-A235-19EF7435E440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How should we structure a deal?</a:t>
          </a:r>
        </a:p>
      </dsp:txBody>
      <dsp:txXfrm>
        <a:off x="5827635" y="832323"/>
        <a:ext cx="4149382" cy="2576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3F947-4806-455B-B0CC-F81AD8EF4182}">
      <dsp:nvSpPr>
        <dsp:cNvPr id="0" name=""/>
        <dsp:cNvSpPr/>
      </dsp:nvSpPr>
      <dsp:spPr>
        <a:xfrm>
          <a:off x="814595" y="0"/>
          <a:ext cx="9232083" cy="37787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3680E-353E-45FC-BFF0-65884C829555}">
      <dsp:nvSpPr>
        <dsp:cNvPr id="0" name=""/>
        <dsp:cNvSpPr/>
      </dsp:nvSpPr>
      <dsp:spPr>
        <a:xfrm>
          <a:off x="5303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Target</a:t>
          </a:r>
        </a:p>
      </dsp:txBody>
      <dsp:txXfrm>
        <a:off x="63087" y="1191397"/>
        <a:ext cx="1068141" cy="1395917"/>
      </dsp:txXfrm>
    </dsp:sp>
    <dsp:sp modelId="{1393EB09-7A32-4961-AE2D-46F8C27F5F1C}">
      <dsp:nvSpPr>
        <dsp:cNvPr id="0" name=""/>
        <dsp:cNvSpPr/>
      </dsp:nvSpPr>
      <dsp:spPr>
        <a:xfrm>
          <a:off x="1386297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Drug</a:t>
          </a:r>
        </a:p>
      </dsp:txBody>
      <dsp:txXfrm>
        <a:off x="1444081" y="1191397"/>
        <a:ext cx="1068141" cy="1395917"/>
      </dsp:txXfrm>
    </dsp:sp>
    <dsp:sp modelId="{73643510-7D0C-4244-80D0-8E5975F26106}">
      <dsp:nvSpPr>
        <dsp:cNvPr id="0" name=""/>
        <dsp:cNvSpPr/>
      </dsp:nvSpPr>
      <dsp:spPr>
        <a:xfrm>
          <a:off x="2767291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assays and models</a:t>
          </a:r>
        </a:p>
      </dsp:txBody>
      <dsp:txXfrm>
        <a:off x="2825075" y="1191397"/>
        <a:ext cx="1068141" cy="1395917"/>
      </dsp:txXfrm>
    </dsp:sp>
    <dsp:sp modelId="{74CDE243-3BCA-4848-A231-3F3777EDA324}">
      <dsp:nvSpPr>
        <dsp:cNvPr id="0" name=""/>
        <dsp:cNvSpPr/>
      </dsp:nvSpPr>
      <dsp:spPr>
        <a:xfrm>
          <a:off x="4148285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CMC</a:t>
          </a:r>
        </a:p>
      </dsp:txBody>
      <dsp:txXfrm>
        <a:off x="4206069" y="1191397"/>
        <a:ext cx="1068141" cy="1395917"/>
      </dsp:txXfrm>
    </dsp:sp>
    <dsp:sp modelId="{46A5D462-2AC5-4563-8585-A16E53250285}">
      <dsp:nvSpPr>
        <dsp:cNvPr id="0" name=""/>
        <dsp:cNvSpPr/>
      </dsp:nvSpPr>
      <dsp:spPr>
        <a:xfrm>
          <a:off x="5529279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dose</a:t>
          </a:r>
        </a:p>
      </dsp:txBody>
      <dsp:txXfrm>
        <a:off x="5587063" y="1191397"/>
        <a:ext cx="1068141" cy="1395917"/>
      </dsp:txXfrm>
    </dsp:sp>
    <dsp:sp modelId="{340D1A57-8140-49EC-BAB0-74852DE4FF61}">
      <dsp:nvSpPr>
        <dsp:cNvPr id="0" name=""/>
        <dsp:cNvSpPr/>
      </dsp:nvSpPr>
      <dsp:spPr>
        <a:xfrm>
          <a:off x="6910274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patients</a:t>
          </a:r>
        </a:p>
      </dsp:txBody>
      <dsp:txXfrm>
        <a:off x="6968058" y="1191397"/>
        <a:ext cx="1068141" cy="1395917"/>
      </dsp:txXfrm>
    </dsp:sp>
    <dsp:sp modelId="{1F6815A3-475D-42E3-AD05-9A164C019E4E}">
      <dsp:nvSpPr>
        <dsp:cNvPr id="0" name=""/>
        <dsp:cNvSpPr/>
      </dsp:nvSpPr>
      <dsp:spPr>
        <a:xfrm>
          <a:off x="8291268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clinical trial</a:t>
          </a:r>
        </a:p>
      </dsp:txBody>
      <dsp:txXfrm>
        <a:off x="8349052" y="1191397"/>
        <a:ext cx="1068141" cy="1395917"/>
      </dsp:txXfrm>
    </dsp:sp>
    <dsp:sp modelId="{79B7F407-EAB5-40E9-B4A2-E48317EE0056}">
      <dsp:nvSpPr>
        <dsp:cNvPr id="0" name=""/>
        <dsp:cNvSpPr/>
      </dsp:nvSpPr>
      <dsp:spPr>
        <a:xfrm>
          <a:off x="9672262" y="1133613"/>
          <a:ext cx="1183709" cy="1511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Right evidence for payers</a:t>
          </a:r>
        </a:p>
      </dsp:txBody>
      <dsp:txXfrm>
        <a:off x="9730046" y="1191397"/>
        <a:ext cx="1068141" cy="13959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CAAE2-AD6E-4DE7-8492-0A7DC7487842}">
      <dsp:nvSpPr>
        <dsp:cNvPr id="0" name=""/>
        <dsp:cNvSpPr/>
      </dsp:nvSpPr>
      <dsp:spPr>
        <a:xfrm>
          <a:off x="1988880" y="1269"/>
          <a:ext cx="7955520" cy="1300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59" tIns="330427" rIns="154359" bIns="33042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Write</a:t>
          </a:r>
          <a:r>
            <a:rPr lang="en-US" sz="1600" kern="1200" dirty="0"/>
            <a:t> a TPP – mock label with indication, population, competition, drug properties, etc.  </a:t>
          </a:r>
        </a:p>
      </dsp:txBody>
      <dsp:txXfrm>
        <a:off x="1988880" y="1269"/>
        <a:ext cx="7955520" cy="1300894"/>
      </dsp:txXfrm>
    </dsp:sp>
    <dsp:sp modelId="{DB838460-A902-4609-B04B-8FA7482C7887}">
      <dsp:nvSpPr>
        <dsp:cNvPr id="0" name=""/>
        <dsp:cNvSpPr/>
      </dsp:nvSpPr>
      <dsp:spPr>
        <a:xfrm>
          <a:off x="0" y="1269"/>
          <a:ext cx="1988880" cy="1300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45" tIns="128499" rIns="105245" bIns="128499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TPP</a:t>
          </a:r>
          <a:endParaRPr lang="en-US" sz="1400" kern="1200" dirty="0"/>
        </a:p>
      </dsp:txBody>
      <dsp:txXfrm>
        <a:off x="0" y="1269"/>
        <a:ext cx="1988880" cy="1300894"/>
      </dsp:txXfrm>
    </dsp:sp>
    <dsp:sp modelId="{BA855BE7-4562-49D1-BB12-34B6D05F96A6}">
      <dsp:nvSpPr>
        <dsp:cNvPr id="0" name=""/>
        <dsp:cNvSpPr/>
      </dsp:nvSpPr>
      <dsp:spPr>
        <a:xfrm>
          <a:off x="1988880" y="1380216"/>
          <a:ext cx="7955520" cy="1300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59" tIns="330427" rIns="154359" bIns="33042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Evaluation can include assessment: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How registerable (regulatory)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Commercial feedback on TPP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Reimbursement on endpoints </a:t>
          </a:r>
        </a:p>
      </dsp:txBody>
      <dsp:txXfrm>
        <a:off x="1988880" y="1380216"/>
        <a:ext cx="7955520" cy="1300894"/>
      </dsp:txXfrm>
    </dsp:sp>
    <dsp:sp modelId="{66864D6B-7C1A-42F4-AA62-BDA112F4624E}">
      <dsp:nvSpPr>
        <dsp:cNvPr id="0" name=""/>
        <dsp:cNvSpPr/>
      </dsp:nvSpPr>
      <dsp:spPr>
        <a:xfrm>
          <a:off x="0" y="1380216"/>
          <a:ext cx="1988880" cy="1300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45" tIns="128499" rIns="105245" bIns="1284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Include?</a:t>
          </a:r>
          <a:endParaRPr lang="en-US" sz="1400" kern="1200" dirty="0"/>
        </a:p>
      </dsp:txBody>
      <dsp:txXfrm>
        <a:off x="0" y="1380216"/>
        <a:ext cx="1988880" cy="1300894"/>
      </dsp:txXfrm>
    </dsp:sp>
    <dsp:sp modelId="{E1948619-65BA-48E6-9577-E919ED410875}">
      <dsp:nvSpPr>
        <dsp:cNvPr id="0" name=""/>
        <dsp:cNvSpPr/>
      </dsp:nvSpPr>
      <dsp:spPr>
        <a:xfrm>
          <a:off x="1988880" y="2759164"/>
          <a:ext cx="7955520" cy="130089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59" tIns="330427" rIns="154359" bIns="33042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must do a term sheet before formal due diligence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More team members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More senior management review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More involvement commercial and finance</a:t>
          </a:r>
        </a:p>
      </dsp:txBody>
      <dsp:txXfrm>
        <a:off x="1988880" y="2759164"/>
        <a:ext cx="7955520" cy="1300894"/>
      </dsp:txXfrm>
    </dsp:sp>
    <dsp:sp modelId="{EEA0E15C-90AF-4221-8B93-0F4A7FEE69FD}">
      <dsp:nvSpPr>
        <dsp:cNvPr id="0" name=""/>
        <dsp:cNvSpPr/>
      </dsp:nvSpPr>
      <dsp:spPr>
        <a:xfrm>
          <a:off x="0" y="2759164"/>
          <a:ext cx="1988880" cy="1300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245" tIns="128499" rIns="105245" bIns="1284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Terms?</a:t>
          </a:r>
        </a:p>
      </dsp:txBody>
      <dsp:txXfrm>
        <a:off x="0" y="2759164"/>
        <a:ext cx="1988880" cy="1300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93F9F-B930-43FA-BDDF-0DDD71F08C53}">
      <dsp:nvSpPr>
        <dsp:cNvPr id="0" name=""/>
        <dsp:cNvSpPr/>
      </dsp:nvSpPr>
      <dsp:spPr>
        <a:xfrm>
          <a:off x="41812" y="531184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229F2-DE2F-46C9-96BC-EF2B0F0D5324}">
      <dsp:nvSpPr>
        <dsp:cNvPr id="0" name=""/>
        <dsp:cNvSpPr/>
      </dsp:nvSpPr>
      <dsp:spPr>
        <a:xfrm>
          <a:off x="228472" y="717844"/>
          <a:ext cx="515537" cy="5155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8216E-D1C4-47AD-B1B7-AF3384C2A9C9}">
      <dsp:nvSpPr>
        <dsp:cNvPr id="0" name=""/>
        <dsp:cNvSpPr/>
      </dsp:nvSpPr>
      <dsp:spPr>
        <a:xfrm>
          <a:off x="1121139" y="531184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Diligence Team Formation</a:t>
          </a:r>
        </a:p>
      </dsp:txBody>
      <dsp:txXfrm>
        <a:off x="1121139" y="531184"/>
        <a:ext cx="2095164" cy="888857"/>
      </dsp:txXfrm>
    </dsp:sp>
    <dsp:sp modelId="{2BB13B66-9A16-4403-A622-55DB9E2C4BC1}">
      <dsp:nvSpPr>
        <dsp:cNvPr id="0" name=""/>
        <dsp:cNvSpPr/>
      </dsp:nvSpPr>
      <dsp:spPr>
        <a:xfrm>
          <a:off x="3581370" y="531184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E296-4310-4174-AA03-A4657C77533E}">
      <dsp:nvSpPr>
        <dsp:cNvPr id="0" name=""/>
        <dsp:cNvSpPr/>
      </dsp:nvSpPr>
      <dsp:spPr>
        <a:xfrm>
          <a:off x="3768030" y="717844"/>
          <a:ext cx="515537" cy="5155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F6F47-372F-4DB8-9B11-95B93994F435}">
      <dsp:nvSpPr>
        <dsp:cNvPr id="0" name=""/>
        <dsp:cNvSpPr/>
      </dsp:nvSpPr>
      <dsp:spPr>
        <a:xfrm>
          <a:off x="4660697" y="531184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Checklists</a:t>
          </a:r>
        </a:p>
      </dsp:txBody>
      <dsp:txXfrm>
        <a:off x="4660697" y="531184"/>
        <a:ext cx="2095164" cy="888857"/>
      </dsp:txXfrm>
    </dsp:sp>
    <dsp:sp modelId="{C8C62A4D-47EC-4482-8D42-8DC6068EB3E9}">
      <dsp:nvSpPr>
        <dsp:cNvPr id="0" name=""/>
        <dsp:cNvSpPr/>
      </dsp:nvSpPr>
      <dsp:spPr>
        <a:xfrm>
          <a:off x="41812" y="2380527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21617-4C56-4726-BCCF-DC06D60F801D}">
      <dsp:nvSpPr>
        <dsp:cNvPr id="0" name=""/>
        <dsp:cNvSpPr/>
      </dsp:nvSpPr>
      <dsp:spPr>
        <a:xfrm>
          <a:off x="228472" y="2567187"/>
          <a:ext cx="515537" cy="5155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7499F-4C27-4381-BD13-1ED3EB014416}">
      <dsp:nvSpPr>
        <dsp:cNvPr id="0" name=""/>
        <dsp:cNvSpPr/>
      </dsp:nvSpPr>
      <dsp:spPr>
        <a:xfrm>
          <a:off x="1121139" y="2380527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Information request</a:t>
          </a:r>
        </a:p>
      </dsp:txBody>
      <dsp:txXfrm>
        <a:off x="1121139" y="2380527"/>
        <a:ext cx="2095164" cy="888857"/>
      </dsp:txXfrm>
    </dsp:sp>
    <dsp:sp modelId="{A67C6A88-F12D-4E73-84D2-5E6839B8148E}">
      <dsp:nvSpPr>
        <dsp:cNvPr id="0" name=""/>
        <dsp:cNvSpPr/>
      </dsp:nvSpPr>
      <dsp:spPr>
        <a:xfrm>
          <a:off x="3581370" y="2380527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3889A-B13F-49CC-ABA8-67010FF56B71}">
      <dsp:nvSpPr>
        <dsp:cNvPr id="0" name=""/>
        <dsp:cNvSpPr/>
      </dsp:nvSpPr>
      <dsp:spPr>
        <a:xfrm>
          <a:off x="3768030" y="2567187"/>
          <a:ext cx="515537" cy="5155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F8703-122A-45C1-BFAA-3FCA79956CAF}">
      <dsp:nvSpPr>
        <dsp:cNvPr id="0" name=""/>
        <dsp:cNvSpPr/>
      </dsp:nvSpPr>
      <dsp:spPr>
        <a:xfrm>
          <a:off x="4660697" y="2380527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Staged assessment</a:t>
          </a:r>
        </a:p>
      </dsp:txBody>
      <dsp:txXfrm>
        <a:off x="4660697" y="2380527"/>
        <a:ext cx="2095164" cy="888857"/>
      </dsp:txXfrm>
    </dsp:sp>
    <dsp:sp modelId="{C791FE29-22E5-4B59-801D-9C8E9107E8A3}">
      <dsp:nvSpPr>
        <dsp:cNvPr id="0" name=""/>
        <dsp:cNvSpPr/>
      </dsp:nvSpPr>
      <dsp:spPr>
        <a:xfrm>
          <a:off x="41812" y="4229869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23A25-6F03-4763-88A4-4EEFFA427446}">
      <dsp:nvSpPr>
        <dsp:cNvPr id="0" name=""/>
        <dsp:cNvSpPr/>
      </dsp:nvSpPr>
      <dsp:spPr>
        <a:xfrm>
          <a:off x="228472" y="4416529"/>
          <a:ext cx="515537" cy="5155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E2DB6-961E-44AA-BD2F-5A4FD15D72C3}">
      <dsp:nvSpPr>
        <dsp:cNvPr id="0" name=""/>
        <dsp:cNvSpPr/>
      </dsp:nvSpPr>
      <dsp:spPr>
        <a:xfrm>
          <a:off x="1121139" y="4229869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Report</a:t>
          </a:r>
        </a:p>
      </dsp:txBody>
      <dsp:txXfrm>
        <a:off x="1121139" y="4229869"/>
        <a:ext cx="2095164" cy="888857"/>
      </dsp:txXfrm>
    </dsp:sp>
    <dsp:sp modelId="{6A7DB23D-A5E5-49D5-B17E-A7E978096CA0}">
      <dsp:nvSpPr>
        <dsp:cNvPr id="0" name=""/>
        <dsp:cNvSpPr/>
      </dsp:nvSpPr>
      <dsp:spPr>
        <a:xfrm>
          <a:off x="3581370" y="4229869"/>
          <a:ext cx="888857" cy="8888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76F83-A449-4637-82F3-A2418AED3C40}">
      <dsp:nvSpPr>
        <dsp:cNvPr id="0" name=""/>
        <dsp:cNvSpPr/>
      </dsp:nvSpPr>
      <dsp:spPr>
        <a:xfrm>
          <a:off x="3768030" y="4416529"/>
          <a:ext cx="515537" cy="5155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5E8A9-E0C1-4696-8172-273A2B6EF695}">
      <dsp:nvSpPr>
        <dsp:cNvPr id="0" name=""/>
        <dsp:cNvSpPr/>
      </dsp:nvSpPr>
      <dsp:spPr>
        <a:xfrm>
          <a:off x="4660697" y="4229869"/>
          <a:ext cx="2095164" cy="88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Share the lessons</a:t>
          </a:r>
        </a:p>
      </dsp:txBody>
      <dsp:txXfrm>
        <a:off x="4660697" y="4229869"/>
        <a:ext cx="2095164" cy="8888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73AFD-AA40-433A-B46C-745DD8154995}">
      <dsp:nvSpPr>
        <dsp:cNvPr id="0" name=""/>
        <dsp:cNvSpPr/>
      </dsp:nvSpPr>
      <dsp:spPr>
        <a:xfrm>
          <a:off x="4948" y="153764"/>
          <a:ext cx="851976" cy="851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5A3C9-7BA6-4839-9AAD-BD9160FAA641}">
      <dsp:nvSpPr>
        <dsp:cNvPr id="0" name=""/>
        <dsp:cNvSpPr/>
      </dsp:nvSpPr>
      <dsp:spPr>
        <a:xfrm>
          <a:off x="0" y="1173135"/>
          <a:ext cx="2434218" cy="66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Selected for expertise in disciplines, credibility with senior management</a:t>
          </a:r>
        </a:p>
      </dsp:txBody>
      <dsp:txXfrm>
        <a:off x="0" y="1173135"/>
        <a:ext cx="2434218" cy="661803"/>
      </dsp:txXfrm>
    </dsp:sp>
    <dsp:sp modelId="{63BBEB71-871A-4152-BF7C-C8565A321DAF}">
      <dsp:nvSpPr>
        <dsp:cNvPr id="0" name=""/>
        <dsp:cNvSpPr/>
      </dsp:nvSpPr>
      <dsp:spPr>
        <a:xfrm>
          <a:off x="4948" y="2139384"/>
          <a:ext cx="2434218" cy="755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Start with focus where risks identified, expand team if these risks not deal killers</a:t>
          </a:r>
        </a:p>
      </dsp:txBody>
      <dsp:txXfrm>
        <a:off x="4948" y="2139384"/>
        <a:ext cx="2434218" cy="755099"/>
      </dsp:txXfrm>
    </dsp:sp>
    <dsp:sp modelId="{4B1B748F-CBA9-4215-AA2F-D15E0378E450}">
      <dsp:nvSpPr>
        <dsp:cNvPr id="0" name=""/>
        <dsp:cNvSpPr/>
      </dsp:nvSpPr>
      <dsp:spPr>
        <a:xfrm>
          <a:off x="4425658" y="188755"/>
          <a:ext cx="851976" cy="851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9A6FA-8AC5-4EA5-A80F-86C0FBA78479}">
      <dsp:nvSpPr>
        <dsp:cNvPr id="0" name=""/>
        <dsp:cNvSpPr/>
      </dsp:nvSpPr>
      <dsp:spPr>
        <a:xfrm>
          <a:off x="3806078" y="1313102"/>
          <a:ext cx="2434218" cy="66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Core Team can Build over time</a:t>
          </a:r>
        </a:p>
      </dsp:txBody>
      <dsp:txXfrm>
        <a:off x="3806078" y="1313102"/>
        <a:ext cx="2434218" cy="661803"/>
      </dsp:txXfrm>
    </dsp:sp>
    <dsp:sp modelId="{EB734D3C-FA47-445F-8557-78F9FCC701CC}">
      <dsp:nvSpPr>
        <dsp:cNvPr id="0" name=""/>
        <dsp:cNvSpPr/>
      </dsp:nvSpPr>
      <dsp:spPr>
        <a:xfrm>
          <a:off x="2939569" y="2214114"/>
          <a:ext cx="4328089" cy="1945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939569" y="2214114"/>
        <a:ext cx="4328089" cy="1945068"/>
      </dsp:txXfrm>
    </dsp:sp>
    <dsp:sp modelId="{4786EE50-EC77-4DD4-97AE-D36D14F1637A}">
      <dsp:nvSpPr>
        <dsp:cNvPr id="0" name=""/>
        <dsp:cNvSpPr/>
      </dsp:nvSpPr>
      <dsp:spPr>
        <a:xfrm>
          <a:off x="8088791" y="153704"/>
          <a:ext cx="851976" cy="851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F127C-CB17-4281-B0BD-551F3D32A202}">
      <dsp:nvSpPr>
        <dsp:cNvPr id="0" name=""/>
        <dsp:cNvSpPr/>
      </dsp:nvSpPr>
      <dsp:spPr>
        <a:xfrm>
          <a:off x="7389661" y="1100165"/>
          <a:ext cx="2434218" cy="66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Briefed with Evaluation Report, process, checklists</a:t>
          </a:r>
        </a:p>
      </dsp:txBody>
      <dsp:txXfrm>
        <a:off x="7389661" y="1100165"/>
        <a:ext cx="2434218" cy="661803"/>
      </dsp:txXfrm>
    </dsp:sp>
    <dsp:sp modelId="{C7F999FB-FF7A-4F1E-8973-01F21494E5E1}">
      <dsp:nvSpPr>
        <dsp:cNvPr id="0" name=""/>
        <dsp:cNvSpPr/>
      </dsp:nvSpPr>
      <dsp:spPr>
        <a:xfrm>
          <a:off x="7619233" y="2591311"/>
          <a:ext cx="2434218" cy="755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C66F4-4476-449E-ACB9-747B628CB46D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3B52C-37CF-42D1-A20A-F9AA859673A8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20E11-EB9B-4B4C-A0D8-1A2BD8632643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When there is insufficient expertise</a:t>
          </a:r>
        </a:p>
      </dsp:txBody>
      <dsp:txXfrm>
        <a:off x="35606" y="2725540"/>
        <a:ext cx="2981250" cy="720000"/>
      </dsp:txXfrm>
    </dsp:sp>
    <dsp:sp modelId="{54AD1202-EB1C-4083-A1ED-83AF81251265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F1526-CE97-4CE9-ABA2-0EEEE200A018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5E513-1950-4742-942D-757E957F86F8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As an independent voice or 2</a:t>
          </a:r>
          <a:r>
            <a:rPr lang="en-US" sz="1700" kern="1200" baseline="30000"/>
            <a:t>nd</a:t>
          </a:r>
          <a:r>
            <a:rPr lang="en-US" sz="1700" kern="1200"/>
            <a:t> opinion</a:t>
          </a:r>
        </a:p>
      </dsp:txBody>
      <dsp:txXfrm>
        <a:off x="3538574" y="2725540"/>
        <a:ext cx="2981250" cy="720000"/>
      </dsp:txXfrm>
    </dsp:sp>
    <dsp:sp modelId="{B2076710-B73B-4CE5-AA89-BCFCDC3BF924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795AE-B28F-443F-B410-55C93D3E1B4F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A1089-4694-4363-A511-7E2FFAB05482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When there is sensitive information or potential taint</a:t>
          </a:r>
        </a:p>
      </dsp:txBody>
      <dsp:txXfrm>
        <a:off x="7041543" y="2725540"/>
        <a:ext cx="2981250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0FA3-34E6-4B4C-8D1B-411FE46CF421}">
      <dsp:nvSpPr>
        <dsp:cNvPr id="0" name=""/>
        <dsp:cNvSpPr/>
      </dsp:nvSpPr>
      <dsp:spPr>
        <a:xfrm>
          <a:off x="0" y="735088"/>
          <a:ext cx="6797675" cy="503685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Questions for each discipline</a:t>
          </a:r>
        </a:p>
      </dsp:txBody>
      <dsp:txXfrm>
        <a:off x="24588" y="759676"/>
        <a:ext cx="6748499" cy="454509"/>
      </dsp:txXfrm>
    </dsp:sp>
    <dsp:sp modelId="{0468B9B4-FF46-4AEA-900D-83D0C0B91719}">
      <dsp:nvSpPr>
        <dsp:cNvPr id="0" name=""/>
        <dsp:cNvSpPr/>
      </dsp:nvSpPr>
      <dsp:spPr>
        <a:xfrm>
          <a:off x="0" y="1238773"/>
          <a:ext cx="6797675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1" kern="1200"/>
            <a:t>In vitro data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Is there identification of target expression on various human cell types in vitro?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What is the  binding (Kd) of the product to the target?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Have the biological effects of binding to the target been characterized?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In the case of a monoclonal antibody, has the antigen recognized by the monoclonal been well characterized and its expression on various cell types been identified?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What is the species specificity of binding?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Is a bioassay available?</a:t>
          </a:r>
        </a:p>
      </dsp:txBody>
      <dsp:txXfrm>
        <a:off x="0" y="1238773"/>
        <a:ext cx="6797675" cy="2608200"/>
      </dsp:txXfrm>
    </dsp:sp>
    <dsp:sp modelId="{C5245971-5A88-44B2-8457-64CA7C365600}">
      <dsp:nvSpPr>
        <dsp:cNvPr id="0" name=""/>
        <dsp:cNvSpPr/>
      </dsp:nvSpPr>
      <dsp:spPr>
        <a:xfrm>
          <a:off x="0" y="3846973"/>
          <a:ext cx="6797675" cy="503685"/>
        </a:xfrm>
        <a:prstGeom prst="roundRect">
          <a:avLst/>
        </a:prstGeom>
        <a:solidFill>
          <a:schemeClr val="accent2">
            <a:hueOff val="-727682"/>
            <a:satOff val="-41964"/>
            <a:lumOff val="39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Each discipline asked for summary of data and assessment</a:t>
          </a:r>
        </a:p>
      </dsp:txBody>
      <dsp:txXfrm>
        <a:off x="24588" y="3871561"/>
        <a:ext cx="6748499" cy="454509"/>
      </dsp:txXfrm>
    </dsp:sp>
    <dsp:sp modelId="{0BF902A3-5F94-4DBD-8790-8CDCE4F6C79D}">
      <dsp:nvSpPr>
        <dsp:cNvPr id="0" name=""/>
        <dsp:cNvSpPr/>
      </dsp:nvSpPr>
      <dsp:spPr>
        <a:xfrm>
          <a:off x="0" y="4411138"/>
          <a:ext cx="6797675" cy="503685"/>
        </a:xfrm>
        <a:prstGeom prst="roundRect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Should identify any deal killers and risks to be addressed</a:t>
          </a:r>
        </a:p>
      </dsp:txBody>
      <dsp:txXfrm>
        <a:off x="24588" y="4435726"/>
        <a:ext cx="6748499" cy="4545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079B-1904-4C2F-9B8F-F7DC2E7118C0}">
      <dsp:nvSpPr>
        <dsp:cNvPr id="0" name=""/>
        <dsp:cNvSpPr/>
      </dsp:nvSpPr>
      <dsp:spPr>
        <a:xfrm>
          <a:off x="929481" y="0"/>
          <a:ext cx="5051424" cy="50514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6237F-8E29-485D-BEBA-37D82DA82B67}">
      <dsp:nvSpPr>
        <dsp:cNvPr id="0" name=""/>
        <dsp:cNvSpPr/>
      </dsp:nvSpPr>
      <dsp:spPr>
        <a:xfrm>
          <a:off x="1409366" y="479885"/>
          <a:ext cx="1970055" cy="197005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Explain process, timing, staging</a:t>
          </a:r>
        </a:p>
      </dsp:txBody>
      <dsp:txXfrm>
        <a:off x="1505536" y="576055"/>
        <a:ext cx="1777715" cy="1777715"/>
      </dsp:txXfrm>
    </dsp:sp>
    <dsp:sp modelId="{2B7CFB19-B119-4096-883B-F79F08CA3AE0}">
      <dsp:nvSpPr>
        <dsp:cNvPr id="0" name=""/>
        <dsp:cNvSpPr/>
      </dsp:nvSpPr>
      <dsp:spPr>
        <a:xfrm>
          <a:off x="3530964" y="479885"/>
          <a:ext cx="1970055" cy="1970055"/>
        </a:xfrm>
        <a:prstGeom prst="roundRect">
          <a:avLst/>
        </a:prstGeom>
        <a:solidFill>
          <a:schemeClr val="accent1">
            <a:shade val="80000"/>
            <a:hueOff val="85456"/>
            <a:satOff val="947"/>
            <a:lumOff val="78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Respect burden, sensitivities</a:t>
          </a:r>
        </a:p>
      </dsp:txBody>
      <dsp:txXfrm>
        <a:off x="3627134" y="576055"/>
        <a:ext cx="1777715" cy="1777715"/>
      </dsp:txXfrm>
    </dsp:sp>
    <dsp:sp modelId="{A6A13187-4A9B-405E-A821-F3921F1A8970}">
      <dsp:nvSpPr>
        <dsp:cNvPr id="0" name=""/>
        <dsp:cNvSpPr/>
      </dsp:nvSpPr>
      <dsp:spPr>
        <a:xfrm>
          <a:off x="1409366" y="2601483"/>
          <a:ext cx="1970055" cy="1970055"/>
        </a:xfrm>
        <a:prstGeom prst="roundRect">
          <a:avLst/>
        </a:prstGeom>
        <a:solidFill>
          <a:schemeClr val="accent1">
            <a:shade val="80000"/>
            <a:hueOff val="170911"/>
            <a:satOff val="1894"/>
            <a:lumOff val="156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They may not have done this before</a:t>
          </a:r>
        </a:p>
      </dsp:txBody>
      <dsp:txXfrm>
        <a:off x="1505536" y="2697653"/>
        <a:ext cx="1777715" cy="1777715"/>
      </dsp:txXfrm>
    </dsp:sp>
    <dsp:sp modelId="{EBE67492-2B32-4284-BEC1-5477EF1BE9C9}">
      <dsp:nvSpPr>
        <dsp:cNvPr id="0" name=""/>
        <dsp:cNvSpPr/>
      </dsp:nvSpPr>
      <dsp:spPr>
        <a:xfrm>
          <a:off x="3530964" y="2601483"/>
          <a:ext cx="1970055" cy="1970055"/>
        </a:xfrm>
        <a:prstGeom prst="roundRect">
          <a:avLst/>
        </a:prstGeom>
        <a:solidFill>
          <a:schemeClr val="accent1">
            <a:shade val="80000"/>
            <a:hueOff val="256367"/>
            <a:satOff val="2841"/>
            <a:lumOff val="235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Speed  </a:t>
          </a:r>
          <a:r>
            <a:rPr lang="en-US" sz="2000" kern="1200"/>
            <a:t>and communication wins</a:t>
          </a:r>
          <a:endParaRPr lang="en-US" sz="2000" kern="1200" dirty="0"/>
        </a:p>
      </dsp:txBody>
      <dsp:txXfrm>
        <a:off x="3627134" y="2697653"/>
        <a:ext cx="1777715" cy="17777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219D-4FEB-4203-9DD7-A6A6D25256BA}">
      <dsp:nvSpPr>
        <dsp:cNvPr id="0" name=""/>
        <dsp:cNvSpPr/>
      </dsp:nvSpPr>
      <dsp:spPr>
        <a:xfrm>
          <a:off x="2418" y="1129982"/>
          <a:ext cx="1383051" cy="414915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31" tIns="51231" rIns="51231" bIns="5123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Risk Focus </a:t>
          </a:r>
        </a:p>
      </dsp:txBody>
      <dsp:txXfrm>
        <a:off x="126893" y="1129982"/>
        <a:ext cx="1134102" cy="414915"/>
      </dsp:txXfrm>
    </dsp:sp>
    <dsp:sp modelId="{9319D349-83E0-411B-A28E-1990D6532265}">
      <dsp:nvSpPr>
        <dsp:cNvPr id="0" name=""/>
        <dsp:cNvSpPr/>
      </dsp:nvSpPr>
      <dsp:spPr>
        <a:xfrm>
          <a:off x="2418" y="1544897"/>
          <a:ext cx="1258576" cy="29750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6" tIns="99456" rIns="99456" bIns="19891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Focus on risks, potential deal killers identified in the Evaluation</a:t>
          </a:r>
        </a:p>
      </dsp:txBody>
      <dsp:txXfrm>
        <a:off x="2418" y="1544897"/>
        <a:ext cx="1258576" cy="2975031"/>
      </dsp:txXfrm>
    </dsp:sp>
    <dsp:sp modelId="{B1E6258F-176D-4C62-8260-491975750E12}">
      <dsp:nvSpPr>
        <dsp:cNvPr id="0" name=""/>
        <dsp:cNvSpPr/>
      </dsp:nvSpPr>
      <dsp:spPr>
        <a:xfrm>
          <a:off x="1351547" y="1129982"/>
          <a:ext cx="1383051" cy="414915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31" tIns="51231" rIns="51231" bIns="5123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Team members</a:t>
          </a:r>
        </a:p>
      </dsp:txBody>
      <dsp:txXfrm>
        <a:off x="1476022" y="1129982"/>
        <a:ext cx="1134102" cy="414915"/>
      </dsp:txXfrm>
    </dsp:sp>
    <dsp:sp modelId="{C95A571C-E849-4B41-AAF4-1951BC5C9072}">
      <dsp:nvSpPr>
        <dsp:cNvPr id="0" name=""/>
        <dsp:cNvSpPr/>
      </dsp:nvSpPr>
      <dsp:spPr>
        <a:xfrm>
          <a:off x="1351547" y="1544897"/>
          <a:ext cx="1258576" cy="297503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6" tIns="99456" rIns="99456" bIns="19891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 team members with those areas of expertise</a:t>
          </a:r>
          <a:endParaRPr lang="en-US" sz="1800" kern="1200" dirty="0"/>
        </a:p>
      </dsp:txBody>
      <dsp:txXfrm>
        <a:off x="1351547" y="1544897"/>
        <a:ext cx="1258576" cy="2975031"/>
      </dsp:txXfrm>
    </dsp:sp>
    <dsp:sp modelId="{C8079739-EA0B-4A85-A66B-89ADDFF9AD5A}">
      <dsp:nvSpPr>
        <dsp:cNvPr id="0" name=""/>
        <dsp:cNvSpPr/>
      </dsp:nvSpPr>
      <dsp:spPr>
        <a:xfrm>
          <a:off x="2700676" y="1129982"/>
          <a:ext cx="1383051" cy="414915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31" tIns="51231" rIns="51231" bIns="5123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Request</a:t>
          </a:r>
          <a:endParaRPr lang="en-US" sz="1500" kern="1200" dirty="0"/>
        </a:p>
      </dsp:txBody>
      <dsp:txXfrm>
        <a:off x="2825151" y="1129982"/>
        <a:ext cx="1134102" cy="414915"/>
      </dsp:txXfrm>
    </dsp:sp>
    <dsp:sp modelId="{DB348B93-7022-4F62-B628-3CAEEF57FD68}">
      <dsp:nvSpPr>
        <dsp:cNvPr id="0" name=""/>
        <dsp:cNvSpPr/>
      </dsp:nvSpPr>
      <dsp:spPr>
        <a:xfrm>
          <a:off x="2700676" y="1544897"/>
          <a:ext cx="1258576" cy="297503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6" tIns="99456" rIns="99456" bIns="19891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 documents and meet with partner team members in those disciplines</a:t>
          </a:r>
        </a:p>
      </dsp:txBody>
      <dsp:txXfrm>
        <a:off x="2700676" y="1544897"/>
        <a:ext cx="1258576" cy="2975031"/>
      </dsp:txXfrm>
    </dsp:sp>
    <dsp:sp modelId="{9FD072F6-1F39-408C-90F5-B6EE95E3DDC9}">
      <dsp:nvSpPr>
        <dsp:cNvPr id="0" name=""/>
        <dsp:cNvSpPr/>
      </dsp:nvSpPr>
      <dsp:spPr>
        <a:xfrm>
          <a:off x="4049805" y="1129982"/>
          <a:ext cx="1383051" cy="414915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31" tIns="51231" rIns="51231" bIns="5123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Get overvie</a:t>
          </a:r>
          <a:r>
            <a:rPr lang="en-US" sz="1500" kern="1200" dirty="0"/>
            <a:t>w</a:t>
          </a:r>
        </a:p>
      </dsp:txBody>
      <dsp:txXfrm>
        <a:off x="4174280" y="1129982"/>
        <a:ext cx="1134102" cy="414915"/>
      </dsp:txXfrm>
    </dsp:sp>
    <dsp:sp modelId="{BD6266DE-B8CB-4323-A2B4-3590A11023FC}">
      <dsp:nvSpPr>
        <dsp:cNvPr id="0" name=""/>
        <dsp:cNvSpPr/>
      </dsp:nvSpPr>
      <dsp:spPr>
        <a:xfrm>
          <a:off x="4049805" y="1544897"/>
          <a:ext cx="1258576" cy="297503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6" tIns="99456" rIns="99456" bIns="19891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a confidential presentation to guide you to key documents</a:t>
          </a:r>
        </a:p>
      </dsp:txBody>
      <dsp:txXfrm>
        <a:off x="4049805" y="1544897"/>
        <a:ext cx="1258576" cy="2975031"/>
      </dsp:txXfrm>
    </dsp:sp>
    <dsp:sp modelId="{B08EA643-2755-498C-81D0-8513B6C0F8CF}">
      <dsp:nvSpPr>
        <dsp:cNvPr id="0" name=""/>
        <dsp:cNvSpPr/>
      </dsp:nvSpPr>
      <dsp:spPr>
        <a:xfrm>
          <a:off x="5398935" y="1129982"/>
          <a:ext cx="1383051" cy="414915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31" tIns="51231" rIns="51231" bIns="5123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Reassess</a:t>
          </a:r>
          <a:endParaRPr lang="en-US" sz="2200" kern="1200" dirty="0"/>
        </a:p>
      </dsp:txBody>
      <dsp:txXfrm>
        <a:off x="5523410" y="1129982"/>
        <a:ext cx="1134102" cy="414915"/>
      </dsp:txXfrm>
    </dsp:sp>
    <dsp:sp modelId="{AC69787C-5E67-4188-8375-217822CC9CB4}">
      <dsp:nvSpPr>
        <dsp:cNvPr id="0" name=""/>
        <dsp:cNvSpPr/>
      </dsp:nvSpPr>
      <dsp:spPr>
        <a:xfrm>
          <a:off x="5398935" y="1544897"/>
          <a:ext cx="1258576" cy="297503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6" tIns="99456" rIns="99456" bIns="198911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 if continue diligence;  add team members</a:t>
          </a:r>
        </a:p>
      </dsp:txBody>
      <dsp:txXfrm>
        <a:off x="5398935" y="1544897"/>
        <a:ext cx="1258576" cy="29750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AC7CA-12B6-4D86-824A-416105F2A92D}">
      <dsp:nvSpPr>
        <dsp:cNvPr id="0" name=""/>
        <dsp:cNvSpPr/>
      </dsp:nvSpPr>
      <dsp:spPr>
        <a:xfrm>
          <a:off x="295149" y="3411"/>
          <a:ext cx="1688384" cy="844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Options</a:t>
          </a:r>
        </a:p>
      </dsp:txBody>
      <dsp:txXfrm>
        <a:off x="319875" y="28137"/>
        <a:ext cx="1638932" cy="794740"/>
      </dsp:txXfrm>
    </dsp:sp>
    <dsp:sp modelId="{0DC8B50D-CC18-4B21-9D32-819C1AAAB52D}">
      <dsp:nvSpPr>
        <dsp:cNvPr id="0" name=""/>
        <dsp:cNvSpPr/>
      </dsp:nvSpPr>
      <dsp:spPr>
        <a:xfrm>
          <a:off x="463988" y="847603"/>
          <a:ext cx="168838" cy="63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144"/>
              </a:lnTo>
              <a:lnTo>
                <a:pt x="168838" y="633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3A422-782A-4E71-9367-FF586FE2C0E6}">
      <dsp:nvSpPr>
        <dsp:cNvPr id="0" name=""/>
        <dsp:cNvSpPr/>
      </dsp:nvSpPr>
      <dsp:spPr>
        <a:xfrm>
          <a:off x="632826" y="1058651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Study design to enable decision</a:t>
          </a:r>
        </a:p>
      </dsp:txBody>
      <dsp:txXfrm>
        <a:off x="657552" y="1083377"/>
        <a:ext cx="1301255" cy="794740"/>
      </dsp:txXfrm>
    </dsp:sp>
    <dsp:sp modelId="{17ADF5DA-D6DC-42EC-AC47-B41E27BA80B0}">
      <dsp:nvSpPr>
        <dsp:cNvPr id="0" name=""/>
        <dsp:cNvSpPr/>
      </dsp:nvSpPr>
      <dsp:spPr>
        <a:xfrm>
          <a:off x="463988" y="847603"/>
          <a:ext cx="168838" cy="168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384"/>
              </a:lnTo>
              <a:lnTo>
                <a:pt x="168838" y="1688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0532B-11B4-46EE-8929-D73AAA3313BF}">
      <dsp:nvSpPr>
        <dsp:cNvPr id="0" name=""/>
        <dsp:cNvSpPr/>
      </dsp:nvSpPr>
      <dsp:spPr>
        <a:xfrm>
          <a:off x="632826" y="2113892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Experience of those who will do work</a:t>
          </a:r>
        </a:p>
      </dsp:txBody>
      <dsp:txXfrm>
        <a:off x="657552" y="2138618"/>
        <a:ext cx="1301255" cy="794740"/>
      </dsp:txXfrm>
    </dsp:sp>
    <dsp:sp modelId="{495F65B8-7BAD-472C-9A69-51CA04458405}">
      <dsp:nvSpPr>
        <dsp:cNvPr id="0" name=""/>
        <dsp:cNvSpPr/>
      </dsp:nvSpPr>
      <dsp:spPr>
        <a:xfrm>
          <a:off x="463988" y="847603"/>
          <a:ext cx="168838" cy="274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624"/>
              </a:lnTo>
              <a:lnTo>
                <a:pt x="168838" y="2743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A5174-5114-40FA-A95E-FE15EE5D9C86}">
      <dsp:nvSpPr>
        <dsp:cNvPr id="0" name=""/>
        <dsp:cNvSpPr/>
      </dsp:nvSpPr>
      <dsp:spPr>
        <a:xfrm>
          <a:off x="632826" y="3169132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Financial strength</a:t>
          </a:r>
        </a:p>
      </dsp:txBody>
      <dsp:txXfrm>
        <a:off x="657552" y="3193858"/>
        <a:ext cx="1301255" cy="794740"/>
      </dsp:txXfrm>
    </dsp:sp>
    <dsp:sp modelId="{D90C5FAF-871C-4155-A85C-3BD3D5DD9EDA}">
      <dsp:nvSpPr>
        <dsp:cNvPr id="0" name=""/>
        <dsp:cNvSpPr/>
      </dsp:nvSpPr>
      <dsp:spPr>
        <a:xfrm>
          <a:off x="463988" y="847603"/>
          <a:ext cx="168838" cy="379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865"/>
              </a:lnTo>
              <a:lnTo>
                <a:pt x="168838" y="3798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81F43-30FA-4CEA-A9EB-4D0116DFA533}">
      <dsp:nvSpPr>
        <dsp:cNvPr id="0" name=""/>
        <dsp:cNvSpPr/>
      </dsp:nvSpPr>
      <dsp:spPr>
        <a:xfrm>
          <a:off x="632826" y="4224373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to supplement</a:t>
          </a:r>
        </a:p>
      </dsp:txBody>
      <dsp:txXfrm>
        <a:off x="657552" y="4249099"/>
        <a:ext cx="1301255" cy="794740"/>
      </dsp:txXfrm>
    </dsp:sp>
    <dsp:sp modelId="{E4C42AFC-F130-4C9C-9422-EC69939968E3}">
      <dsp:nvSpPr>
        <dsp:cNvPr id="0" name=""/>
        <dsp:cNvSpPr/>
      </dsp:nvSpPr>
      <dsp:spPr>
        <a:xfrm>
          <a:off x="2405630" y="3411"/>
          <a:ext cx="1688384" cy="844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Territorial Split</a:t>
          </a:r>
        </a:p>
      </dsp:txBody>
      <dsp:txXfrm>
        <a:off x="2430356" y="28137"/>
        <a:ext cx="1638932" cy="794740"/>
      </dsp:txXfrm>
    </dsp:sp>
    <dsp:sp modelId="{8BFBE448-C6D2-41E2-B43E-4766AF7561CB}">
      <dsp:nvSpPr>
        <dsp:cNvPr id="0" name=""/>
        <dsp:cNvSpPr/>
      </dsp:nvSpPr>
      <dsp:spPr>
        <a:xfrm>
          <a:off x="2574469" y="847603"/>
          <a:ext cx="168838" cy="63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144"/>
              </a:lnTo>
              <a:lnTo>
                <a:pt x="168838" y="633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670F7-AED8-436A-BF20-E6A461843BA5}">
      <dsp:nvSpPr>
        <dsp:cNvPr id="0" name=""/>
        <dsp:cNvSpPr/>
      </dsp:nvSpPr>
      <dsp:spPr>
        <a:xfrm>
          <a:off x="2743307" y="1058651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Differences in Tx paradigms</a:t>
          </a:r>
        </a:p>
      </dsp:txBody>
      <dsp:txXfrm>
        <a:off x="2768033" y="1083377"/>
        <a:ext cx="1301255" cy="794740"/>
      </dsp:txXfrm>
    </dsp:sp>
    <dsp:sp modelId="{DC0657DF-3BAD-4314-8EB4-A37E0A5051BD}">
      <dsp:nvSpPr>
        <dsp:cNvPr id="0" name=""/>
        <dsp:cNvSpPr/>
      </dsp:nvSpPr>
      <dsp:spPr>
        <a:xfrm>
          <a:off x="2574469" y="847603"/>
          <a:ext cx="168838" cy="168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384"/>
              </a:lnTo>
              <a:lnTo>
                <a:pt x="168838" y="1688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FDF4B-1DBC-45E3-986E-3468A6BDDC77}">
      <dsp:nvSpPr>
        <dsp:cNvPr id="0" name=""/>
        <dsp:cNvSpPr/>
      </dsp:nvSpPr>
      <dsp:spPr>
        <a:xfrm>
          <a:off x="2743307" y="2113892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Differences in clinical designs</a:t>
          </a:r>
        </a:p>
      </dsp:txBody>
      <dsp:txXfrm>
        <a:off x="2768033" y="2138618"/>
        <a:ext cx="1301255" cy="794740"/>
      </dsp:txXfrm>
    </dsp:sp>
    <dsp:sp modelId="{98B8DA06-1A97-4677-90F2-87544D5A3D56}">
      <dsp:nvSpPr>
        <dsp:cNvPr id="0" name=""/>
        <dsp:cNvSpPr/>
      </dsp:nvSpPr>
      <dsp:spPr>
        <a:xfrm>
          <a:off x="2574469" y="847603"/>
          <a:ext cx="168838" cy="274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624"/>
              </a:lnTo>
              <a:lnTo>
                <a:pt x="168838" y="2743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46FDB-DCFC-4C65-A040-549F261BC6F4}">
      <dsp:nvSpPr>
        <dsp:cNvPr id="0" name=""/>
        <dsp:cNvSpPr/>
      </dsp:nvSpPr>
      <dsp:spPr>
        <a:xfrm>
          <a:off x="2743307" y="3169132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Decision making</a:t>
          </a:r>
        </a:p>
      </dsp:txBody>
      <dsp:txXfrm>
        <a:off x="2768033" y="3193858"/>
        <a:ext cx="1301255" cy="794740"/>
      </dsp:txXfrm>
    </dsp:sp>
    <dsp:sp modelId="{9887B761-DDE7-467D-93AF-D6DB9FD391B1}">
      <dsp:nvSpPr>
        <dsp:cNvPr id="0" name=""/>
        <dsp:cNvSpPr/>
      </dsp:nvSpPr>
      <dsp:spPr>
        <a:xfrm>
          <a:off x="2574469" y="847603"/>
          <a:ext cx="168838" cy="379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865"/>
              </a:lnTo>
              <a:lnTo>
                <a:pt x="168838" y="3798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30E7C-970B-4965-9936-62359EEC0335}">
      <dsp:nvSpPr>
        <dsp:cNvPr id="0" name=""/>
        <dsp:cNvSpPr/>
      </dsp:nvSpPr>
      <dsp:spPr>
        <a:xfrm>
          <a:off x="2743307" y="4224373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 and AE sharing obligations</a:t>
          </a:r>
        </a:p>
      </dsp:txBody>
      <dsp:txXfrm>
        <a:off x="2768033" y="4249099"/>
        <a:ext cx="1301255" cy="794740"/>
      </dsp:txXfrm>
    </dsp:sp>
    <dsp:sp modelId="{26D0F3FF-1870-44AD-9E77-5892AF0D0AD1}">
      <dsp:nvSpPr>
        <dsp:cNvPr id="0" name=""/>
        <dsp:cNvSpPr/>
      </dsp:nvSpPr>
      <dsp:spPr>
        <a:xfrm>
          <a:off x="4516111" y="3411"/>
          <a:ext cx="1688384" cy="844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Co. Acquisition</a:t>
          </a:r>
        </a:p>
      </dsp:txBody>
      <dsp:txXfrm>
        <a:off x="4540837" y="28137"/>
        <a:ext cx="1638932" cy="794740"/>
      </dsp:txXfrm>
    </dsp:sp>
    <dsp:sp modelId="{2E3B59E0-EDD4-4090-B15B-E1A11D4E5F3B}">
      <dsp:nvSpPr>
        <dsp:cNvPr id="0" name=""/>
        <dsp:cNvSpPr/>
      </dsp:nvSpPr>
      <dsp:spPr>
        <a:xfrm>
          <a:off x="4684949" y="847603"/>
          <a:ext cx="168838" cy="63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3144"/>
              </a:lnTo>
              <a:lnTo>
                <a:pt x="168838" y="633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341CE-F0E0-4DB4-A9EC-514E1D9BE159}">
      <dsp:nvSpPr>
        <dsp:cNvPr id="0" name=""/>
        <dsp:cNvSpPr/>
      </dsp:nvSpPr>
      <dsp:spPr>
        <a:xfrm>
          <a:off x="4853788" y="1058651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Financials</a:t>
          </a:r>
        </a:p>
      </dsp:txBody>
      <dsp:txXfrm>
        <a:off x="4878514" y="1083377"/>
        <a:ext cx="1301255" cy="794740"/>
      </dsp:txXfrm>
    </dsp:sp>
    <dsp:sp modelId="{813EE407-16E1-4197-821D-8A5A956F2995}">
      <dsp:nvSpPr>
        <dsp:cNvPr id="0" name=""/>
        <dsp:cNvSpPr/>
      </dsp:nvSpPr>
      <dsp:spPr>
        <a:xfrm>
          <a:off x="4684949" y="847603"/>
          <a:ext cx="168838" cy="168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384"/>
              </a:lnTo>
              <a:lnTo>
                <a:pt x="168838" y="16883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07E87-D35B-4B32-8387-DA00BC5FBB3E}">
      <dsp:nvSpPr>
        <dsp:cNvPr id="0" name=""/>
        <dsp:cNvSpPr/>
      </dsp:nvSpPr>
      <dsp:spPr>
        <a:xfrm>
          <a:off x="4853788" y="2113892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Legal liability and contracts</a:t>
          </a:r>
        </a:p>
      </dsp:txBody>
      <dsp:txXfrm>
        <a:off x="4878514" y="2138618"/>
        <a:ext cx="1301255" cy="794740"/>
      </dsp:txXfrm>
    </dsp:sp>
    <dsp:sp modelId="{934B1AFF-4F16-426B-ABFF-2C3168B5B420}">
      <dsp:nvSpPr>
        <dsp:cNvPr id="0" name=""/>
        <dsp:cNvSpPr/>
      </dsp:nvSpPr>
      <dsp:spPr>
        <a:xfrm>
          <a:off x="4684949" y="847603"/>
          <a:ext cx="168838" cy="274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624"/>
              </a:lnTo>
              <a:lnTo>
                <a:pt x="168838" y="2743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AEE04-FCF3-45F2-8CA5-45A275CCD2F5}">
      <dsp:nvSpPr>
        <dsp:cNvPr id="0" name=""/>
        <dsp:cNvSpPr/>
      </dsp:nvSpPr>
      <dsp:spPr>
        <a:xfrm>
          <a:off x="4853788" y="3169132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People</a:t>
          </a:r>
        </a:p>
      </dsp:txBody>
      <dsp:txXfrm>
        <a:off x="4878514" y="3193858"/>
        <a:ext cx="1301255" cy="794740"/>
      </dsp:txXfrm>
    </dsp:sp>
    <dsp:sp modelId="{2A99602F-11CD-4E71-A804-6A5A0BF7EC0E}">
      <dsp:nvSpPr>
        <dsp:cNvPr id="0" name=""/>
        <dsp:cNvSpPr/>
      </dsp:nvSpPr>
      <dsp:spPr>
        <a:xfrm>
          <a:off x="4684949" y="847603"/>
          <a:ext cx="168838" cy="379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8865"/>
              </a:lnTo>
              <a:lnTo>
                <a:pt x="168838" y="37988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EB9D3-EBC4-4395-A73F-04806690AA3B}">
      <dsp:nvSpPr>
        <dsp:cNvPr id="0" name=""/>
        <dsp:cNvSpPr/>
      </dsp:nvSpPr>
      <dsp:spPr>
        <a:xfrm>
          <a:off x="4853788" y="4224373"/>
          <a:ext cx="1350707" cy="844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Integration</a:t>
          </a:r>
        </a:p>
      </dsp:txBody>
      <dsp:txXfrm>
        <a:off x="4878514" y="4249099"/>
        <a:ext cx="1301255" cy="7947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3C1FF-0AEE-4090-B041-18A66C66106B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C06C1-1D63-425F-ADC7-72246245CEE1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2C2AE-1F71-4FB5-BBD9-E01350924DDF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Expected deal structure</a:t>
          </a:r>
        </a:p>
      </dsp:txBody>
      <dsp:txXfrm>
        <a:off x="35606" y="2725540"/>
        <a:ext cx="2981250" cy="720000"/>
      </dsp:txXfrm>
    </dsp:sp>
    <dsp:sp modelId="{E460EAFF-DF8C-4278-858F-DB200265A0C6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93A01-AC6B-43B1-AF1E-39C972C85C44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2FCE2-BB24-4F99-981E-F3AD685B0033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Value drivers</a:t>
          </a:r>
        </a:p>
      </dsp:txBody>
      <dsp:txXfrm>
        <a:off x="3538574" y="2725540"/>
        <a:ext cx="2981250" cy="720000"/>
      </dsp:txXfrm>
    </dsp:sp>
    <dsp:sp modelId="{AA16EACB-2334-4621-A225-CA743B0F29C1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2021-0A2D-4083-A217-33938230E7F1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0C8ED-D445-4BFF-8735-E496CDFDAADA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Risks and when they will be addressed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84309-E950-4A13-AF5E-6B684930B254}">
      <dsp:nvSpPr>
        <dsp:cNvPr id="0" name=""/>
        <dsp:cNvSpPr/>
      </dsp:nvSpPr>
      <dsp:spPr>
        <a:xfrm>
          <a:off x="0" y="2096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17FC2-52FB-4FA2-A5BD-D75614008222}">
      <dsp:nvSpPr>
        <dsp:cNvPr id="0" name=""/>
        <dsp:cNvSpPr/>
      </dsp:nvSpPr>
      <dsp:spPr>
        <a:xfrm>
          <a:off x="129582" y="101643"/>
          <a:ext cx="968109" cy="863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45931-BD7C-44E0-90B5-EFA16C20083C}">
      <dsp:nvSpPr>
        <dsp:cNvPr id="0" name=""/>
        <dsp:cNvSpPr/>
      </dsp:nvSpPr>
      <dsp:spPr>
        <a:xfrm>
          <a:off x="1227274" y="2096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Efficient diligence needed</a:t>
          </a:r>
        </a:p>
      </dsp:txBody>
      <dsp:txXfrm>
        <a:off x="1227274" y="2096"/>
        <a:ext cx="5683112" cy="1062575"/>
      </dsp:txXfrm>
    </dsp:sp>
    <dsp:sp modelId="{5A2F268E-0B59-414B-B893-5E1457209AD9}">
      <dsp:nvSpPr>
        <dsp:cNvPr id="0" name=""/>
        <dsp:cNvSpPr/>
      </dsp:nvSpPr>
      <dsp:spPr>
        <a:xfrm>
          <a:off x="0" y="1330315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9181F-6646-4E3C-9FD8-52D75490E020}">
      <dsp:nvSpPr>
        <dsp:cNvPr id="0" name=""/>
        <dsp:cNvSpPr/>
      </dsp:nvSpPr>
      <dsp:spPr>
        <a:xfrm>
          <a:off x="129582" y="1429862"/>
          <a:ext cx="968109" cy="863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C34E3-BA0C-4891-824C-07628D4A52B2}">
      <dsp:nvSpPr>
        <dsp:cNvPr id="0" name=""/>
        <dsp:cNvSpPr/>
      </dsp:nvSpPr>
      <dsp:spPr>
        <a:xfrm>
          <a:off x="1227274" y="1330315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Diligence should reflect the purposes</a:t>
          </a:r>
        </a:p>
      </dsp:txBody>
      <dsp:txXfrm>
        <a:off x="1227274" y="1330315"/>
        <a:ext cx="5683112" cy="1062575"/>
      </dsp:txXfrm>
    </dsp:sp>
    <dsp:sp modelId="{61CD12EE-A52A-4FF4-A2A4-E4036143F1FA}">
      <dsp:nvSpPr>
        <dsp:cNvPr id="0" name=""/>
        <dsp:cNvSpPr/>
      </dsp:nvSpPr>
      <dsp:spPr>
        <a:xfrm>
          <a:off x="0" y="2658534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14B61-03DF-469F-9B42-53A340857A8C}">
      <dsp:nvSpPr>
        <dsp:cNvPr id="0" name=""/>
        <dsp:cNvSpPr/>
      </dsp:nvSpPr>
      <dsp:spPr>
        <a:xfrm>
          <a:off x="129582" y="2758081"/>
          <a:ext cx="968109" cy="863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7287-9E07-4E34-A554-4B3EBF363BB4}">
      <dsp:nvSpPr>
        <dsp:cNvPr id="0" name=""/>
        <dsp:cNvSpPr/>
      </dsp:nvSpPr>
      <dsp:spPr>
        <a:xfrm>
          <a:off x="1227274" y="2658534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Due Diligence Process</a:t>
          </a:r>
        </a:p>
      </dsp:txBody>
      <dsp:txXfrm>
        <a:off x="1227274" y="2658534"/>
        <a:ext cx="5683112" cy="1062575"/>
      </dsp:txXfrm>
    </dsp:sp>
    <dsp:sp modelId="{F88B96CC-331C-4077-8FCD-F465C70F4A1A}">
      <dsp:nvSpPr>
        <dsp:cNvPr id="0" name=""/>
        <dsp:cNvSpPr/>
      </dsp:nvSpPr>
      <dsp:spPr>
        <a:xfrm>
          <a:off x="0" y="3986753"/>
          <a:ext cx="6910387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BB265-74F0-4353-806B-2466703FDD78}">
      <dsp:nvSpPr>
        <dsp:cNvPr id="0" name=""/>
        <dsp:cNvSpPr/>
      </dsp:nvSpPr>
      <dsp:spPr>
        <a:xfrm>
          <a:off x="129582" y="4086300"/>
          <a:ext cx="968109" cy="863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E6B04-65E9-4A21-BBC2-ED6EAB1A0A4D}">
      <dsp:nvSpPr>
        <dsp:cNvPr id="0" name=""/>
        <dsp:cNvSpPr/>
      </dsp:nvSpPr>
      <dsp:spPr>
        <a:xfrm>
          <a:off x="1227274" y="3986753"/>
          <a:ext cx="5683112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to help your team</a:t>
          </a:r>
        </a:p>
      </dsp:txBody>
      <dsp:txXfrm>
        <a:off x="1227274" y="3986753"/>
        <a:ext cx="5683112" cy="10625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D6E85-A7FC-4960-8111-C6CF14C20D64}">
      <dsp:nvSpPr>
        <dsp:cNvPr id="0" name=""/>
        <dsp:cNvSpPr/>
      </dsp:nvSpPr>
      <dsp:spPr>
        <a:xfrm>
          <a:off x="0" y="431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94F15-75F3-4B0E-B433-AEAEC0CF9A9A}">
      <dsp:nvSpPr>
        <dsp:cNvPr id="0" name=""/>
        <dsp:cNvSpPr/>
      </dsp:nvSpPr>
      <dsp:spPr>
        <a:xfrm>
          <a:off x="179740" y="134122"/>
          <a:ext cx="326801" cy="3268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53C29-C27B-4044-AACC-F76703F16AA9}">
      <dsp:nvSpPr>
        <dsp:cNvPr id="0" name=""/>
        <dsp:cNvSpPr/>
      </dsp:nvSpPr>
      <dsp:spPr>
        <a:xfrm>
          <a:off x="686282" y="431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Process, Status, timelines</a:t>
          </a:r>
        </a:p>
      </dsp:txBody>
      <dsp:txXfrm>
        <a:off x="686282" y="431"/>
        <a:ext cx="6224104" cy="594183"/>
      </dsp:txXfrm>
    </dsp:sp>
    <dsp:sp modelId="{B37A0898-064D-4421-902A-6981022B1895}">
      <dsp:nvSpPr>
        <dsp:cNvPr id="0" name=""/>
        <dsp:cNvSpPr/>
      </dsp:nvSpPr>
      <dsp:spPr>
        <a:xfrm>
          <a:off x="0" y="743161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6949E-1328-4CAD-ABBE-B491CF8BFB5C}">
      <dsp:nvSpPr>
        <dsp:cNvPr id="0" name=""/>
        <dsp:cNvSpPr/>
      </dsp:nvSpPr>
      <dsp:spPr>
        <a:xfrm>
          <a:off x="179740" y="876852"/>
          <a:ext cx="326801" cy="3268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AA581-651D-415D-A010-FD63EAA87F01}">
      <dsp:nvSpPr>
        <dsp:cNvPr id="0" name=""/>
        <dsp:cNvSpPr/>
      </dsp:nvSpPr>
      <dsp:spPr>
        <a:xfrm>
          <a:off x="686282" y="743161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Deal concept – option or license or acquisition</a:t>
          </a:r>
        </a:p>
      </dsp:txBody>
      <dsp:txXfrm>
        <a:off x="686282" y="743161"/>
        <a:ext cx="6224104" cy="594183"/>
      </dsp:txXfrm>
    </dsp:sp>
    <dsp:sp modelId="{78CE2295-8511-46B8-8CBF-6A39977EE205}">
      <dsp:nvSpPr>
        <dsp:cNvPr id="0" name=""/>
        <dsp:cNvSpPr/>
      </dsp:nvSpPr>
      <dsp:spPr>
        <a:xfrm>
          <a:off x="0" y="1485890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D4818-2E68-4412-BA4F-CBAAF0153D38}">
      <dsp:nvSpPr>
        <dsp:cNvPr id="0" name=""/>
        <dsp:cNvSpPr/>
      </dsp:nvSpPr>
      <dsp:spPr>
        <a:xfrm>
          <a:off x="179740" y="1619582"/>
          <a:ext cx="326801" cy="3268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60A1D-A87A-46FE-93C6-0843D118166F}">
      <dsp:nvSpPr>
        <dsp:cNvPr id="0" name=""/>
        <dsp:cNvSpPr/>
      </dsp:nvSpPr>
      <dsp:spPr>
        <a:xfrm>
          <a:off x="686282" y="1485890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Scope (backups, exclusivities, non-competes)</a:t>
          </a:r>
        </a:p>
      </dsp:txBody>
      <dsp:txXfrm>
        <a:off x="686282" y="1485890"/>
        <a:ext cx="6224104" cy="594183"/>
      </dsp:txXfrm>
    </dsp:sp>
    <dsp:sp modelId="{C04CE5FD-560F-4107-A750-0BA498849E2D}">
      <dsp:nvSpPr>
        <dsp:cNvPr id="0" name=""/>
        <dsp:cNvSpPr/>
      </dsp:nvSpPr>
      <dsp:spPr>
        <a:xfrm>
          <a:off x="0" y="2228620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6F620-EDB0-4C55-8AA3-846C489ED806}">
      <dsp:nvSpPr>
        <dsp:cNvPr id="0" name=""/>
        <dsp:cNvSpPr/>
      </dsp:nvSpPr>
      <dsp:spPr>
        <a:xfrm>
          <a:off x="179740" y="2362311"/>
          <a:ext cx="326801" cy="3268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0D8C4-1C93-47D1-A255-0100048E7312}">
      <dsp:nvSpPr>
        <dsp:cNvPr id="0" name=""/>
        <dsp:cNvSpPr/>
      </dsp:nvSpPr>
      <dsp:spPr>
        <a:xfrm>
          <a:off x="686282" y="2228620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Value drivers (assumptions in models)</a:t>
          </a:r>
        </a:p>
      </dsp:txBody>
      <dsp:txXfrm>
        <a:off x="686282" y="2228620"/>
        <a:ext cx="6224104" cy="594183"/>
      </dsp:txXfrm>
    </dsp:sp>
    <dsp:sp modelId="{6BBC61D7-D3AA-4595-81FE-7E437D13AEB1}">
      <dsp:nvSpPr>
        <dsp:cNvPr id="0" name=""/>
        <dsp:cNvSpPr/>
      </dsp:nvSpPr>
      <dsp:spPr>
        <a:xfrm>
          <a:off x="0" y="2971350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E5F32-7F5D-4568-B4E1-30BC8E1133FA}">
      <dsp:nvSpPr>
        <dsp:cNvPr id="0" name=""/>
        <dsp:cNvSpPr/>
      </dsp:nvSpPr>
      <dsp:spPr>
        <a:xfrm>
          <a:off x="179740" y="3105041"/>
          <a:ext cx="326801" cy="3268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76CF-FC71-4426-8869-68A3B04F7BE7}">
      <dsp:nvSpPr>
        <dsp:cNvPr id="0" name=""/>
        <dsp:cNvSpPr/>
      </dsp:nvSpPr>
      <dsp:spPr>
        <a:xfrm>
          <a:off x="686282" y="2971350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Risks identified – allow them to talk about their plans for mitigation</a:t>
          </a:r>
        </a:p>
      </dsp:txBody>
      <dsp:txXfrm>
        <a:off x="686282" y="2971350"/>
        <a:ext cx="6224104" cy="594183"/>
      </dsp:txXfrm>
    </dsp:sp>
    <dsp:sp modelId="{E0199DA9-2F81-446A-AA55-1CD3B3DBB61F}">
      <dsp:nvSpPr>
        <dsp:cNvPr id="0" name=""/>
        <dsp:cNvSpPr/>
      </dsp:nvSpPr>
      <dsp:spPr>
        <a:xfrm>
          <a:off x="0" y="3714079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1EE36-A77A-4F22-96D2-A26DE26D993F}">
      <dsp:nvSpPr>
        <dsp:cNvPr id="0" name=""/>
        <dsp:cNvSpPr/>
      </dsp:nvSpPr>
      <dsp:spPr>
        <a:xfrm>
          <a:off x="179740" y="3847771"/>
          <a:ext cx="326801" cy="3268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D8A9B-B2D0-44BA-9FDE-0893BB1993A0}">
      <dsp:nvSpPr>
        <dsp:cNvPr id="0" name=""/>
        <dsp:cNvSpPr/>
      </dsp:nvSpPr>
      <dsp:spPr>
        <a:xfrm>
          <a:off x="686282" y="3714079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Development plans – aligning the partnership</a:t>
          </a:r>
        </a:p>
      </dsp:txBody>
      <dsp:txXfrm>
        <a:off x="686282" y="3714079"/>
        <a:ext cx="6224104" cy="594183"/>
      </dsp:txXfrm>
    </dsp:sp>
    <dsp:sp modelId="{46C45655-C23C-4E6D-8C99-53142DE9FDB6}">
      <dsp:nvSpPr>
        <dsp:cNvPr id="0" name=""/>
        <dsp:cNvSpPr/>
      </dsp:nvSpPr>
      <dsp:spPr>
        <a:xfrm>
          <a:off x="0" y="4456809"/>
          <a:ext cx="6910387" cy="5941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6FABA-3EF6-45AB-9369-5825F1D55658}">
      <dsp:nvSpPr>
        <dsp:cNvPr id="0" name=""/>
        <dsp:cNvSpPr/>
      </dsp:nvSpPr>
      <dsp:spPr>
        <a:xfrm>
          <a:off x="179740" y="4590500"/>
          <a:ext cx="326801" cy="3268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AE887-D5B2-4412-9CD4-FE3D63E4DFDA}">
      <dsp:nvSpPr>
        <dsp:cNvPr id="0" name=""/>
        <dsp:cNvSpPr/>
      </dsp:nvSpPr>
      <dsp:spPr>
        <a:xfrm>
          <a:off x="686282" y="4456809"/>
          <a:ext cx="6224104" cy="594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84" tIns="62884" rIns="62884" bIns="6288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Capabilities &amp; Value Added – you are selling them too</a:t>
          </a:r>
        </a:p>
      </dsp:txBody>
      <dsp:txXfrm>
        <a:off x="686282" y="4456809"/>
        <a:ext cx="6224104" cy="59418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618B1-F1E7-4255-9366-3A2942F88702}">
      <dsp:nvSpPr>
        <dsp:cNvPr id="0" name=""/>
        <dsp:cNvSpPr/>
      </dsp:nvSpPr>
      <dsp:spPr>
        <a:xfrm rot="5400000">
          <a:off x="-157831" y="158613"/>
          <a:ext cx="1052212" cy="736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 rot="-5400000">
        <a:off x="1" y="369055"/>
        <a:ext cx="736548" cy="315664"/>
      </dsp:txXfrm>
    </dsp:sp>
    <dsp:sp modelId="{66C0BB9B-1C6E-4BB4-8528-4181082CF793}">
      <dsp:nvSpPr>
        <dsp:cNvPr id="0" name=""/>
        <dsp:cNvSpPr/>
      </dsp:nvSpPr>
      <dsp:spPr>
        <a:xfrm rot="5400000">
          <a:off x="5055505" y="-4318174"/>
          <a:ext cx="683938" cy="9321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Team to align on risks and potential</a:t>
          </a:r>
        </a:p>
      </dsp:txBody>
      <dsp:txXfrm rot="-5400000">
        <a:off x="736549" y="34169"/>
        <a:ext cx="9288464" cy="617164"/>
      </dsp:txXfrm>
    </dsp:sp>
    <dsp:sp modelId="{ED8A0C50-BD9A-4BA0-9711-42BCF36B6CFD}">
      <dsp:nvSpPr>
        <dsp:cNvPr id="0" name=""/>
        <dsp:cNvSpPr/>
      </dsp:nvSpPr>
      <dsp:spPr>
        <a:xfrm rot="5400000">
          <a:off x="-157831" y="1060950"/>
          <a:ext cx="1052212" cy="736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</dsp:txBody>
      <dsp:txXfrm rot="-5400000">
        <a:off x="1" y="1271392"/>
        <a:ext cx="736548" cy="315664"/>
      </dsp:txXfrm>
    </dsp:sp>
    <dsp:sp modelId="{847CE8C9-F694-44FB-B61D-D70A72694FE4}">
      <dsp:nvSpPr>
        <dsp:cNvPr id="0" name=""/>
        <dsp:cNvSpPr/>
      </dsp:nvSpPr>
      <dsp:spPr>
        <a:xfrm rot="5400000">
          <a:off x="5055505" y="-3415837"/>
          <a:ext cx="683938" cy="9321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Create a development plan</a:t>
          </a:r>
        </a:p>
      </dsp:txBody>
      <dsp:txXfrm rot="-5400000">
        <a:off x="736549" y="936506"/>
        <a:ext cx="9288464" cy="617164"/>
      </dsp:txXfrm>
    </dsp:sp>
    <dsp:sp modelId="{0A507DB1-D11A-4842-AC5E-673F4B506CF1}">
      <dsp:nvSpPr>
        <dsp:cNvPr id="0" name=""/>
        <dsp:cNvSpPr/>
      </dsp:nvSpPr>
      <dsp:spPr>
        <a:xfrm rot="5400000">
          <a:off x="-157831" y="1963288"/>
          <a:ext cx="1052212" cy="736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</dsp:txBody>
      <dsp:txXfrm rot="-5400000">
        <a:off x="1" y="2173730"/>
        <a:ext cx="736548" cy="315664"/>
      </dsp:txXfrm>
    </dsp:sp>
    <dsp:sp modelId="{4B9D2977-A0AC-4239-B4F6-919155AED5EE}">
      <dsp:nvSpPr>
        <dsp:cNvPr id="0" name=""/>
        <dsp:cNvSpPr/>
      </dsp:nvSpPr>
      <dsp:spPr>
        <a:xfrm rot="5400000">
          <a:off x="5055505" y="-2513500"/>
          <a:ext cx="683938" cy="9321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Estimate costs and resources</a:t>
          </a:r>
        </a:p>
      </dsp:txBody>
      <dsp:txXfrm rot="-5400000">
        <a:off x="736549" y="1838843"/>
        <a:ext cx="9288464" cy="617164"/>
      </dsp:txXfrm>
    </dsp:sp>
    <dsp:sp modelId="{8E9972EB-305C-4918-96B9-B83B962309F5}">
      <dsp:nvSpPr>
        <dsp:cNvPr id="0" name=""/>
        <dsp:cNvSpPr/>
      </dsp:nvSpPr>
      <dsp:spPr>
        <a:xfrm rot="5400000">
          <a:off x="-157831" y="2865625"/>
          <a:ext cx="1052212" cy="736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1" y="3076067"/>
        <a:ext cx="736548" cy="315664"/>
      </dsp:txXfrm>
    </dsp:sp>
    <dsp:sp modelId="{F651E358-4D2E-4F73-A57D-7DFA8D11A9E0}">
      <dsp:nvSpPr>
        <dsp:cNvPr id="0" name=""/>
        <dsp:cNvSpPr/>
      </dsp:nvSpPr>
      <dsp:spPr>
        <a:xfrm rot="5400000">
          <a:off x="5055505" y="-1611162"/>
          <a:ext cx="683938" cy="93218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Report to Senior Management</a:t>
          </a:r>
        </a:p>
      </dsp:txBody>
      <dsp:txXfrm rot="-5400000">
        <a:off x="736549" y="2741181"/>
        <a:ext cx="9288464" cy="61716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24DED-301C-41BA-A0CA-63EA112A0A05}">
      <dsp:nvSpPr>
        <dsp:cNvPr id="0" name=""/>
        <dsp:cNvSpPr/>
      </dsp:nvSpPr>
      <dsp:spPr>
        <a:xfrm>
          <a:off x="0" y="1132955"/>
          <a:ext cx="6797675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16560" rIns="527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Opportunity description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Strategic fit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Potential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Risks and their mitigation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Development plan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Recommendation for Deal structure – roles, value drivers</a:t>
          </a:r>
        </a:p>
      </dsp:txBody>
      <dsp:txXfrm>
        <a:off x="0" y="1132955"/>
        <a:ext cx="6797675" cy="2772000"/>
      </dsp:txXfrm>
    </dsp:sp>
    <dsp:sp modelId="{C99A1914-3D12-4677-AE21-2439A4C36150}">
      <dsp:nvSpPr>
        <dsp:cNvPr id="0" name=""/>
        <dsp:cNvSpPr/>
      </dsp:nvSpPr>
      <dsp:spPr>
        <a:xfrm>
          <a:off x="339883" y="837755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Executive Summary</a:t>
          </a:r>
        </a:p>
      </dsp:txBody>
      <dsp:txXfrm>
        <a:off x="368704" y="866576"/>
        <a:ext cx="4700730" cy="532758"/>
      </dsp:txXfrm>
    </dsp:sp>
    <dsp:sp modelId="{063C8D18-5B2E-47CF-B112-2BBE8E806B10}">
      <dsp:nvSpPr>
        <dsp:cNvPr id="0" name=""/>
        <dsp:cNvSpPr/>
      </dsp:nvSpPr>
      <dsp:spPr>
        <a:xfrm>
          <a:off x="0" y="4308156"/>
          <a:ext cx="679767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7C03E-3015-4634-91A1-AC07D9FB81F1}">
      <dsp:nvSpPr>
        <dsp:cNvPr id="0" name=""/>
        <dsp:cNvSpPr/>
      </dsp:nvSpPr>
      <dsp:spPr>
        <a:xfrm>
          <a:off x="339883" y="4012956"/>
          <a:ext cx="47583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Reports of each functional representative</a:t>
          </a:r>
        </a:p>
      </dsp:txBody>
      <dsp:txXfrm>
        <a:off x="368704" y="4041777"/>
        <a:ext cx="4700730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B34D-8121-4643-A253-3B920ED59631}">
      <dsp:nvSpPr>
        <dsp:cNvPr id="0" name=""/>
        <dsp:cNvSpPr/>
      </dsp:nvSpPr>
      <dsp:spPr>
        <a:xfrm>
          <a:off x="0" y="950065"/>
          <a:ext cx="3143249" cy="188595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15% LOA </a:t>
          </a:r>
          <a:r>
            <a:rPr lang="en-US" sz="3600" kern="1200" dirty="0"/>
            <a:t>from Phase 1</a:t>
          </a:r>
        </a:p>
      </dsp:txBody>
      <dsp:txXfrm>
        <a:off x="0" y="950065"/>
        <a:ext cx="2671762" cy="1885950"/>
      </dsp:txXfrm>
    </dsp:sp>
    <dsp:sp modelId="{2CC7F63B-2751-4FDF-8297-D9BA7E4F4EF8}">
      <dsp:nvSpPr>
        <dsp:cNvPr id="0" name=""/>
        <dsp:cNvSpPr/>
      </dsp:nvSpPr>
      <dsp:spPr>
        <a:xfrm>
          <a:off x="3457575" y="950065"/>
          <a:ext cx="3143249" cy="1885950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= need &gt;6 licenses </a:t>
          </a:r>
        </a:p>
      </dsp:txBody>
      <dsp:txXfrm>
        <a:off x="3457575" y="950065"/>
        <a:ext cx="2671762" cy="1885950"/>
      </dsp:txXfrm>
    </dsp:sp>
    <dsp:sp modelId="{017D04CD-CADC-49B6-B7B5-E2281D71E372}">
      <dsp:nvSpPr>
        <dsp:cNvPr id="0" name=""/>
        <dsp:cNvSpPr/>
      </dsp:nvSpPr>
      <dsp:spPr>
        <a:xfrm>
          <a:off x="6915149" y="950065"/>
          <a:ext cx="3143249" cy="18859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To get 1 Approval</a:t>
          </a:r>
        </a:p>
      </dsp:txBody>
      <dsp:txXfrm>
        <a:off x="6915149" y="950065"/>
        <a:ext cx="3143249" cy="18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EB34D-8121-4643-A253-3B920ED59631}">
      <dsp:nvSpPr>
        <dsp:cNvPr id="0" name=""/>
        <dsp:cNvSpPr/>
      </dsp:nvSpPr>
      <dsp:spPr>
        <a:xfrm>
          <a:off x="0" y="950065"/>
          <a:ext cx="3143249" cy="1885950"/>
        </a:xfrm>
        <a:prstGeom prst="flowChartMer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&gt;6:1</a:t>
          </a:r>
        </a:p>
      </dsp:txBody>
      <dsp:txXfrm>
        <a:off x="785812" y="950065"/>
        <a:ext cx="1571625" cy="942975"/>
      </dsp:txXfrm>
    </dsp:sp>
    <dsp:sp modelId="{2CC7F63B-2751-4FDF-8297-D9BA7E4F4EF8}">
      <dsp:nvSpPr>
        <dsp:cNvPr id="0" name=""/>
        <dsp:cNvSpPr/>
      </dsp:nvSpPr>
      <dsp:spPr>
        <a:xfrm>
          <a:off x="3457575" y="950065"/>
          <a:ext cx="3143249" cy="1885950"/>
        </a:xfrm>
        <a:prstGeom prst="flowChartMerg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Deals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50:1</a:t>
          </a:r>
        </a:p>
      </dsp:txBody>
      <dsp:txXfrm>
        <a:off x="4243387" y="950065"/>
        <a:ext cx="1571625" cy="942975"/>
      </dsp:txXfrm>
    </dsp:sp>
    <dsp:sp modelId="{017D04CD-CADC-49B6-B7B5-E2281D71E372}">
      <dsp:nvSpPr>
        <dsp:cNvPr id="0" name=""/>
        <dsp:cNvSpPr/>
      </dsp:nvSpPr>
      <dsp:spPr>
        <a:xfrm>
          <a:off x="6915149" y="950065"/>
          <a:ext cx="3143249" cy="188595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300 Opportunities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 Approval</a:t>
          </a:r>
        </a:p>
      </dsp:txBody>
      <dsp:txXfrm>
        <a:off x="6915149" y="950065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39255-AE2E-4C88-B9E3-DCAA1FC2AB88}">
      <dsp:nvSpPr>
        <dsp:cNvPr id="0" name=""/>
        <dsp:cNvSpPr/>
      </dsp:nvSpPr>
      <dsp:spPr>
        <a:xfrm>
          <a:off x="344932" y="31206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1DCCF-FC61-40B4-8896-227C0B831FCC}">
      <dsp:nvSpPr>
        <dsp:cNvPr id="0" name=""/>
        <dsp:cNvSpPr/>
      </dsp:nvSpPr>
      <dsp:spPr>
        <a:xfrm>
          <a:off x="51548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89FDA-3CB1-444A-81A5-6B9894C36F51}">
      <dsp:nvSpPr>
        <dsp:cNvPr id="0" name=""/>
        <dsp:cNvSpPr/>
      </dsp:nvSpPr>
      <dsp:spPr>
        <a:xfrm>
          <a:off x="1331094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Confirm what you believe</a:t>
          </a:r>
        </a:p>
      </dsp:txBody>
      <dsp:txXfrm>
        <a:off x="1331094" y="31206"/>
        <a:ext cx="1914313" cy="812133"/>
      </dsp:txXfrm>
    </dsp:sp>
    <dsp:sp modelId="{3DB722EE-D62D-4E0D-8407-F854BBFF5B98}">
      <dsp:nvSpPr>
        <dsp:cNvPr id="0" name=""/>
        <dsp:cNvSpPr/>
      </dsp:nvSpPr>
      <dsp:spPr>
        <a:xfrm>
          <a:off x="3578962" y="3120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7A194-8909-470F-A0F7-13C2ADD433C3}">
      <dsp:nvSpPr>
        <dsp:cNvPr id="0" name=""/>
        <dsp:cNvSpPr/>
      </dsp:nvSpPr>
      <dsp:spPr>
        <a:xfrm>
          <a:off x="374951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B3705-1E45-4970-820C-93667F3FEF1E}">
      <dsp:nvSpPr>
        <dsp:cNvPr id="0" name=""/>
        <dsp:cNvSpPr/>
      </dsp:nvSpPr>
      <dsp:spPr>
        <a:xfrm>
          <a:off x="456512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risks and deal killers</a:t>
          </a:r>
        </a:p>
      </dsp:txBody>
      <dsp:txXfrm>
        <a:off x="4565123" y="31206"/>
        <a:ext cx="1914313" cy="812133"/>
      </dsp:txXfrm>
    </dsp:sp>
    <dsp:sp modelId="{177B2A0B-7A16-4541-A2CF-6FFD38079460}">
      <dsp:nvSpPr>
        <dsp:cNvPr id="0" name=""/>
        <dsp:cNvSpPr/>
      </dsp:nvSpPr>
      <dsp:spPr>
        <a:xfrm>
          <a:off x="6812992" y="3120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90C9D-2E37-4A70-B84D-7C160641226B}">
      <dsp:nvSpPr>
        <dsp:cNvPr id="0" name=""/>
        <dsp:cNvSpPr/>
      </dsp:nvSpPr>
      <dsp:spPr>
        <a:xfrm>
          <a:off x="6983540" y="201754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D2726-8FD9-4030-ABD2-2176FB20792D}">
      <dsp:nvSpPr>
        <dsp:cNvPr id="0" name=""/>
        <dsp:cNvSpPr/>
      </dsp:nvSpPr>
      <dsp:spPr>
        <a:xfrm>
          <a:off x="7799153" y="3120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Plan for development</a:t>
          </a:r>
        </a:p>
      </dsp:txBody>
      <dsp:txXfrm>
        <a:off x="7799153" y="31206"/>
        <a:ext cx="1914313" cy="812133"/>
      </dsp:txXfrm>
    </dsp:sp>
    <dsp:sp modelId="{5CF93C51-D972-4B06-B328-211EFBFF3513}">
      <dsp:nvSpPr>
        <dsp:cNvPr id="0" name=""/>
        <dsp:cNvSpPr/>
      </dsp:nvSpPr>
      <dsp:spPr>
        <a:xfrm>
          <a:off x="344932" y="1486973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18158-8A0F-490D-B988-0F739C803113}">
      <dsp:nvSpPr>
        <dsp:cNvPr id="0" name=""/>
        <dsp:cNvSpPr/>
      </dsp:nvSpPr>
      <dsp:spPr>
        <a:xfrm>
          <a:off x="51548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B83C-C7B8-4FF7-8649-8C047E7C1463}">
      <dsp:nvSpPr>
        <dsp:cNvPr id="0" name=""/>
        <dsp:cNvSpPr/>
      </dsp:nvSpPr>
      <dsp:spPr>
        <a:xfrm>
          <a:off x="1331094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Get commitment for resources</a:t>
          </a:r>
        </a:p>
      </dsp:txBody>
      <dsp:txXfrm>
        <a:off x="1331094" y="1486973"/>
        <a:ext cx="1914313" cy="812133"/>
      </dsp:txXfrm>
    </dsp:sp>
    <dsp:sp modelId="{E0A11FB1-2384-4C72-8015-1BDACC7355AC}">
      <dsp:nvSpPr>
        <dsp:cNvPr id="0" name=""/>
        <dsp:cNvSpPr/>
      </dsp:nvSpPr>
      <dsp:spPr>
        <a:xfrm>
          <a:off x="3578962" y="1486973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09845-C60C-4BE7-A6B5-940CFBD03620}">
      <dsp:nvSpPr>
        <dsp:cNvPr id="0" name=""/>
        <dsp:cNvSpPr/>
      </dsp:nvSpPr>
      <dsp:spPr>
        <a:xfrm>
          <a:off x="374951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DD6D5-FD36-4C08-9238-3A412BA26805}">
      <dsp:nvSpPr>
        <dsp:cNvPr id="0" name=""/>
        <dsp:cNvSpPr/>
      </dsp:nvSpPr>
      <dsp:spPr>
        <a:xfrm>
          <a:off x="456512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 capabilities of partner for contributions</a:t>
          </a:r>
        </a:p>
      </dsp:txBody>
      <dsp:txXfrm>
        <a:off x="4565123" y="1486973"/>
        <a:ext cx="1914313" cy="812133"/>
      </dsp:txXfrm>
    </dsp:sp>
    <dsp:sp modelId="{0D88C3FC-3092-44A0-8BF3-064F091AEBE5}">
      <dsp:nvSpPr>
        <dsp:cNvPr id="0" name=""/>
        <dsp:cNvSpPr/>
      </dsp:nvSpPr>
      <dsp:spPr>
        <a:xfrm>
          <a:off x="6812992" y="1486973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EB69C-9F35-447E-AB39-0BE527130ABB}">
      <dsp:nvSpPr>
        <dsp:cNvPr id="0" name=""/>
        <dsp:cNvSpPr/>
      </dsp:nvSpPr>
      <dsp:spPr>
        <a:xfrm>
          <a:off x="6983540" y="1657521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0E404-D54F-4EFC-8DF8-E5A3336FA27C}">
      <dsp:nvSpPr>
        <dsp:cNvPr id="0" name=""/>
        <dsp:cNvSpPr/>
      </dsp:nvSpPr>
      <dsp:spPr>
        <a:xfrm>
          <a:off x="7799153" y="1486973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Understand deal structure</a:t>
          </a:r>
        </a:p>
      </dsp:txBody>
      <dsp:txXfrm>
        <a:off x="7799153" y="1486973"/>
        <a:ext cx="1914313" cy="812133"/>
      </dsp:txXfrm>
    </dsp:sp>
    <dsp:sp modelId="{2F67A899-849A-4721-8610-49EB77EE13AC}">
      <dsp:nvSpPr>
        <dsp:cNvPr id="0" name=""/>
        <dsp:cNvSpPr/>
      </dsp:nvSpPr>
      <dsp:spPr>
        <a:xfrm>
          <a:off x="344932" y="2942740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BE531-1DA2-4D0C-AF9D-9FDE43DD39B0}">
      <dsp:nvSpPr>
        <dsp:cNvPr id="0" name=""/>
        <dsp:cNvSpPr/>
      </dsp:nvSpPr>
      <dsp:spPr>
        <a:xfrm>
          <a:off x="51548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4A0AA-6B72-4F27-9472-74554C814FA8}">
      <dsp:nvSpPr>
        <dsp:cNvPr id="0" name=""/>
        <dsp:cNvSpPr/>
      </dsp:nvSpPr>
      <dsp:spPr>
        <a:xfrm>
          <a:off x="1331094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Drive reps and warranties</a:t>
          </a:r>
        </a:p>
      </dsp:txBody>
      <dsp:txXfrm>
        <a:off x="1331094" y="2942740"/>
        <a:ext cx="1914313" cy="812133"/>
      </dsp:txXfrm>
    </dsp:sp>
    <dsp:sp modelId="{2E7A9892-4E0E-4AAB-B991-531C4C385920}">
      <dsp:nvSpPr>
        <dsp:cNvPr id="0" name=""/>
        <dsp:cNvSpPr/>
      </dsp:nvSpPr>
      <dsp:spPr>
        <a:xfrm>
          <a:off x="3578962" y="2942740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51D9D-9994-4A7E-A3F7-BF6EF9C5B010}">
      <dsp:nvSpPr>
        <dsp:cNvPr id="0" name=""/>
        <dsp:cNvSpPr/>
      </dsp:nvSpPr>
      <dsp:spPr>
        <a:xfrm>
          <a:off x="3749510" y="3113288"/>
          <a:ext cx="471037" cy="47103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D441A-B926-4275-8ECC-1083F76044E6}">
      <dsp:nvSpPr>
        <dsp:cNvPr id="0" name=""/>
        <dsp:cNvSpPr/>
      </dsp:nvSpPr>
      <dsp:spPr>
        <a:xfrm>
          <a:off x="4565123" y="2942740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Establish value</a:t>
          </a:r>
        </a:p>
      </dsp:txBody>
      <dsp:txXfrm>
        <a:off x="4565123" y="2942740"/>
        <a:ext cx="1914313" cy="8121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85D2A-ABA8-4665-9FF1-09AE9A06B326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8568E-57D7-429D-933A-902B3BD02082}">
      <dsp:nvSpPr>
        <dsp:cNvPr id="0" name=""/>
        <dsp:cNvSpPr/>
      </dsp:nvSpPr>
      <dsp:spPr>
        <a:xfrm>
          <a:off x="0" y="6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Before Due Diligence</a:t>
          </a:r>
        </a:p>
      </dsp:txBody>
      <dsp:txXfrm>
        <a:off x="0" y="689"/>
        <a:ext cx="6797675" cy="806933"/>
      </dsp:txXfrm>
    </dsp:sp>
    <dsp:sp modelId="{767081F4-EA38-4F89-938F-7FEF7BFF527C}">
      <dsp:nvSpPr>
        <dsp:cNvPr id="0" name=""/>
        <dsp:cNvSpPr/>
      </dsp:nvSpPr>
      <dsp:spPr>
        <a:xfrm>
          <a:off x="0" y="807622"/>
          <a:ext cx="6797675" cy="0"/>
        </a:xfrm>
        <a:prstGeom prst="line">
          <a:avLst/>
        </a:prstGeom>
        <a:solidFill>
          <a:schemeClr val="accent2">
            <a:hueOff val="-242561"/>
            <a:satOff val="-13988"/>
            <a:lumOff val="1307"/>
            <a:alphaOff val="0"/>
          </a:schemeClr>
        </a:solidFill>
        <a:ln w="15875" cap="flat" cmpd="sng" algn="ctr">
          <a:solidFill>
            <a:schemeClr val="accent2">
              <a:hueOff val="-242561"/>
              <a:satOff val="-13988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CB72A-45D5-479D-A5DC-1C87757CFF3C}">
      <dsp:nvSpPr>
        <dsp:cNvPr id="0" name=""/>
        <dsp:cNvSpPr/>
      </dsp:nvSpPr>
      <dsp:spPr>
        <a:xfrm>
          <a:off x="0" y="8076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Diligence Team Formation</a:t>
          </a:r>
        </a:p>
      </dsp:txBody>
      <dsp:txXfrm>
        <a:off x="0" y="807622"/>
        <a:ext cx="6797675" cy="806933"/>
      </dsp:txXfrm>
    </dsp:sp>
    <dsp:sp modelId="{91C70E9B-5C24-44FF-AF1F-9C7920E58398}">
      <dsp:nvSpPr>
        <dsp:cNvPr id="0" name=""/>
        <dsp:cNvSpPr/>
      </dsp:nvSpPr>
      <dsp:spPr>
        <a:xfrm>
          <a:off x="0" y="1614556"/>
          <a:ext cx="6797675" cy="0"/>
        </a:xfrm>
        <a:prstGeom prst="line">
          <a:avLst/>
        </a:prstGeom>
        <a:solidFill>
          <a:schemeClr val="accent2">
            <a:hueOff val="-485121"/>
            <a:satOff val="-27976"/>
            <a:lumOff val="2614"/>
            <a:alphaOff val="0"/>
          </a:schemeClr>
        </a:solidFill>
        <a:ln w="15875" cap="flat" cmpd="sng" algn="ctr">
          <a:solidFill>
            <a:schemeClr val="accent2">
              <a:hueOff val="-485121"/>
              <a:satOff val="-27976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72761-E6DE-4B75-B902-6BE904D26C5D}">
      <dsp:nvSpPr>
        <dsp:cNvPr id="0" name=""/>
        <dsp:cNvSpPr/>
      </dsp:nvSpPr>
      <dsp:spPr>
        <a:xfrm>
          <a:off x="0" y="1614556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Checklists</a:t>
          </a:r>
        </a:p>
      </dsp:txBody>
      <dsp:txXfrm>
        <a:off x="0" y="1614556"/>
        <a:ext cx="6797675" cy="806933"/>
      </dsp:txXfrm>
    </dsp:sp>
    <dsp:sp modelId="{5F3CD202-E020-4B8F-9F4A-1521787C8166}">
      <dsp:nvSpPr>
        <dsp:cNvPr id="0" name=""/>
        <dsp:cNvSpPr/>
      </dsp:nvSpPr>
      <dsp:spPr>
        <a:xfrm>
          <a:off x="0" y="2421489"/>
          <a:ext cx="6797675" cy="0"/>
        </a:xfrm>
        <a:prstGeom prst="line">
          <a:avLst/>
        </a:prstGeom>
        <a:solidFill>
          <a:schemeClr val="accent2">
            <a:hueOff val="-727682"/>
            <a:satOff val="-41964"/>
            <a:lumOff val="3921"/>
            <a:alphaOff val="0"/>
          </a:schemeClr>
        </a:solidFill>
        <a:ln w="15875" cap="flat" cmpd="sng" algn="ctr">
          <a:solidFill>
            <a:schemeClr val="accent2">
              <a:hueOff val="-727682"/>
              <a:satOff val="-41964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F56EF-21F4-4B4D-9D37-4687657B2759}">
      <dsp:nvSpPr>
        <dsp:cNvPr id="0" name=""/>
        <dsp:cNvSpPr/>
      </dsp:nvSpPr>
      <dsp:spPr>
        <a:xfrm>
          <a:off x="0" y="24214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Information request</a:t>
          </a:r>
        </a:p>
      </dsp:txBody>
      <dsp:txXfrm>
        <a:off x="0" y="2421489"/>
        <a:ext cx="6797675" cy="806933"/>
      </dsp:txXfrm>
    </dsp:sp>
    <dsp:sp modelId="{A7955B08-0255-4670-9F3C-A8B8E4DCF78E}">
      <dsp:nvSpPr>
        <dsp:cNvPr id="0" name=""/>
        <dsp:cNvSpPr/>
      </dsp:nvSpPr>
      <dsp:spPr>
        <a:xfrm>
          <a:off x="0" y="3228422"/>
          <a:ext cx="6797675" cy="0"/>
        </a:xfrm>
        <a:prstGeom prst="line">
          <a:avLst/>
        </a:prstGeom>
        <a:solidFill>
          <a:schemeClr val="accent2">
            <a:hueOff val="-970242"/>
            <a:satOff val="-55952"/>
            <a:lumOff val="5229"/>
            <a:alphaOff val="0"/>
          </a:schemeClr>
        </a:solidFill>
        <a:ln w="15875" cap="flat" cmpd="sng" algn="ctr">
          <a:solidFill>
            <a:schemeClr val="accent2">
              <a:hueOff val="-970242"/>
              <a:satOff val="-55952"/>
              <a:lumOff val="5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E6F7D-2423-4199-A97C-3873903B279F}">
      <dsp:nvSpPr>
        <dsp:cNvPr id="0" name=""/>
        <dsp:cNvSpPr/>
      </dsp:nvSpPr>
      <dsp:spPr>
        <a:xfrm>
          <a:off x="0" y="3228422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Staged assessment</a:t>
          </a:r>
        </a:p>
      </dsp:txBody>
      <dsp:txXfrm>
        <a:off x="0" y="3228422"/>
        <a:ext cx="6797675" cy="806933"/>
      </dsp:txXfrm>
    </dsp:sp>
    <dsp:sp modelId="{FD5841FC-35CF-457B-BA61-DDC5E2D737B3}">
      <dsp:nvSpPr>
        <dsp:cNvPr id="0" name=""/>
        <dsp:cNvSpPr/>
      </dsp:nvSpPr>
      <dsp:spPr>
        <a:xfrm>
          <a:off x="0" y="4035355"/>
          <a:ext cx="6797675" cy="0"/>
        </a:xfrm>
        <a:prstGeom prst="line">
          <a:avLst/>
        </a:prstGeom>
        <a:solidFill>
          <a:schemeClr val="accent2">
            <a:hueOff val="-1212803"/>
            <a:satOff val="-69940"/>
            <a:lumOff val="6536"/>
            <a:alphaOff val="0"/>
          </a:schemeClr>
        </a:solidFill>
        <a:ln w="15875" cap="flat" cmpd="sng" algn="ctr">
          <a:solidFill>
            <a:schemeClr val="accent2">
              <a:hueOff val="-1212803"/>
              <a:satOff val="-69940"/>
              <a:lumOff val="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36DA6-02CA-41A5-8657-D376F7ABD24A}">
      <dsp:nvSpPr>
        <dsp:cNvPr id="0" name=""/>
        <dsp:cNvSpPr/>
      </dsp:nvSpPr>
      <dsp:spPr>
        <a:xfrm>
          <a:off x="0" y="4035355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Report</a:t>
          </a:r>
        </a:p>
      </dsp:txBody>
      <dsp:txXfrm>
        <a:off x="0" y="4035355"/>
        <a:ext cx="6797675" cy="806933"/>
      </dsp:txXfrm>
    </dsp:sp>
    <dsp:sp modelId="{AA32E200-92C0-42D9-9CB7-5BF95512B587}">
      <dsp:nvSpPr>
        <dsp:cNvPr id="0" name=""/>
        <dsp:cNvSpPr/>
      </dsp:nvSpPr>
      <dsp:spPr>
        <a:xfrm>
          <a:off x="0" y="4842289"/>
          <a:ext cx="6797675" cy="0"/>
        </a:xfrm>
        <a:prstGeom prst="line">
          <a:avLst/>
        </a:prstGeom>
        <a:solidFill>
          <a:schemeClr val="accent2">
            <a:hueOff val="-1455363"/>
            <a:satOff val="-83928"/>
            <a:lumOff val="7843"/>
            <a:alphaOff val="0"/>
          </a:schemeClr>
        </a:solidFill>
        <a:ln w="15875" cap="flat" cmpd="sng" algn="ctr">
          <a:solidFill>
            <a:schemeClr val="accent2">
              <a:hueOff val="-1455363"/>
              <a:satOff val="-83928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A4478-87D9-4049-9C2F-97344E0BCF5B}">
      <dsp:nvSpPr>
        <dsp:cNvPr id="0" name=""/>
        <dsp:cNvSpPr/>
      </dsp:nvSpPr>
      <dsp:spPr>
        <a:xfrm>
          <a:off x="0" y="4842289"/>
          <a:ext cx="6797675" cy="806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Share the lessons</a:t>
          </a:r>
        </a:p>
      </dsp:txBody>
      <dsp:txXfrm>
        <a:off x="0" y="4842289"/>
        <a:ext cx="6797675" cy="806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663D3-93F2-40F3-BC0F-9D9F4019AF8F}">
      <dsp:nvSpPr>
        <dsp:cNvPr id="0" name=""/>
        <dsp:cNvSpPr/>
      </dsp:nvSpPr>
      <dsp:spPr>
        <a:xfrm>
          <a:off x="390941" y="1560149"/>
          <a:ext cx="1546086" cy="13514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Gain Efficiency</a:t>
          </a:r>
        </a:p>
      </dsp:txBody>
      <dsp:txXfrm>
        <a:off x="777463" y="1762870"/>
        <a:ext cx="753717" cy="946031"/>
      </dsp:txXfrm>
    </dsp:sp>
    <dsp:sp modelId="{06A7457B-CAE3-4344-B486-57889EC823C0}">
      <dsp:nvSpPr>
        <dsp:cNvPr id="0" name=""/>
        <dsp:cNvSpPr/>
      </dsp:nvSpPr>
      <dsp:spPr>
        <a:xfrm>
          <a:off x="4420" y="1849364"/>
          <a:ext cx="773043" cy="77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Database</a:t>
          </a:r>
        </a:p>
      </dsp:txBody>
      <dsp:txXfrm>
        <a:off x="117630" y="1962574"/>
        <a:ext cx="546623" cy="546623"/>
      </dsp:txXfrm>
    </dsp:sp>
    <dsp:sp modelId="{8FE6CB33-911C-4597-932A-C902FB7375D2}">
      <dsp:nvSpPr>
        <dsp:cNvPr id="0" name=""/>
        <dsp:cNvSpPr/>
      </dsp:nvSpPr>
      <dsp:spPr>
        <a:xfrm>
          <a:off x="2420179" y="1560149"/>
          <a:ext cx="1546086" cy="13514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Territory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Size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Indication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Stage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Image</a:t>
          </a:r>
        </a:p>
      </dsp:txBody>
      <dsp:txXfrm>
        <a:off x="2806701" y="1762870"/>
        <a:ext cx="753717" cy="946031"/>
      </dsp:txXfrm>
    </dsp:sp>
    <dsp:sp modelId="{4B3B3515-5B18-4EFE-B769-3CFB9F08F4E0}">
      <dsp:nvSpPr>
        <dsp:cNvPr id="0" name=""/>
        <dsp:cNvSpPr/>
      </dsp:nvSpPr>
      <dsp:spPr>
        <a:xfrm>
          <a:off x="2033658" y="1849364"/>
          <a:ext cx="773043" cy="77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Strategic Fit?</a:t>
          </a:r>
        </a:p>
      </dsp:txBody>
      <dsp:txXfrm>
        <a:off x="2146868" y="1962574"/>
        <a:ext cx="546623" cy="546623"/>
      </dsp:txXfrm>
    </dsp:sp>
    <dsp:sp modelId="{533BB334-BAF2-4CC8-8A2D-B88AB80DD352}">
      <dsp:nvSpPr>
        <dsp:cNvPr id="0" name=""/>
        <dsp:cNvSpPr/>
      </dsp:nvSpPr>
      <dsp:spPr>
        <a:xfrm>
          <a:off x="4449417" y="1560149"/>
          <a:ext cx="1546086" cy="13514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Competition?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Unmet needs?</a:t>
          </a:r>
        </a:p>
      </dsp:txBody>
      <dsp:txXfrm>
        <a:off x="4835939" y="1762870"/>
        <a:ext cx="753717" cy="946031"/>
      </dsp:txXfrm>
    </dsp:sp>
    <dsp:sp modelId="{A5F613FF-2DC6-4A7E-924A-529CC15D3925}">
      <dsp:nvSpPr>
        <dsp:cNvPr id="0" name=""/>
        <dsp:cNvSpPr/>
      </dsp:nvSpPr>
      <dsp:spPr>
        <a:xfrm>
          <a:off x="4062896" y="1849364"/>
          <a:ext cx="773043" cy="77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Potential?</a:t>
          </a:r>
        </a:p>
      </dsp:txBody>
      <dsp:txXfrm>
        <a:off x="4176106" y="1962574"/>
        <a:ext cx="546623" cy="546623"/>
      </dsp:txXfrm>
    </dsp:sp>
    <dsp:sp modelId="{5CEFCD8E-F4C8-459A-B82E-7D90D7926149}">
      <dsp:nvSpPr>
        <dsp:cNvPr id="0" name=""/>
        <dsp:cNvSpPr/>
      </dsp:nvSpPr>
      <dsp:spPr>
        <a:xfrm>
          <a:off x="6478655" y="1560149"/>
          <a:ext cx="1546086" cy="13514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Technical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Commercial</a:t>
          </a:r>
        </a:p>
      </dsp:txBody>
      <dsp:txXfrm>
        <a:off x="6865177" y="1762870"/>
        <a:ext cx="753717" cy="946031"/>
      </dsp:txXfrm>
    </dsp:sp>
    <dsp:sp modelId="{1C45E17E-CB34-4617-8960-16D0E3B49349}">
      <dsp:nvSpPr>
        <dsp:cNvPr id="0" name=""/>
        <dsp:cNvSpPr/>
      </dsp:nvSpPr>
      <dsp:spPr>
        <a:xfrm>
          <a:off x="6092134" y="1849364"/>
          <a:ext cx="773043" cy="77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Risks?</a:t>
          </a:r>
        </a:p>
      </dsp:txBody>
      <dsp:txXfrm>
        <a:off x="6205344" y="1962574"/>
        <a:ext cx="546623" cy="546623"/>
      </dsp:txXfrm>
    </dsp:sp>
    <dsp:sp modelId="{98C147B6-6F85-4AC7-B37C-907248FB9F2E}">
      <dsp:nvSpPr>
        <dsp:cNvPr id="0" name=""/>
        <dsp:cNvSpPr/>
      </dsp:nvSpPr>
      <dsp:spPr>
        <a:xfrm>
          <a:off x="8507893" y="1560149"/>
          <a:ext cx="1546086" cy="135147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     Scope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Who does what?</a:t>
          </a:r>
        </a:p>
      </dsp:txBody>
      <dsp:txXfrm>
        <a:off x="8894415" y="1762870"/>
        <a:ext cx="753717" cy="946031"/>
      </dsp:txXfrm>
    </dsp:sp>
    <dsp:sp modelId="{A852440F-48BE-4184-8D6B-F4A75906CCA2}">
      <dsp:nvSpPr>
        <dsp:cNvPr id="0" name=""/>
        <dsp:cNvSpPr/>
      </dsp:nvSpPr>
      <dsp:spPr>
        <a:xfrm>
          <a:off x="8121372" y="1849364"/>
          <a:ext cx="773043" cy="77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Deal concept</a:t>
          </a:r>
        </a:p>
      </dsp:txBody>
      <dsp:txXfrm>
        <a:off x="8234582" y="1962574"/>
        <a:ext cx="546623" cy="546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0B4C8-6741-4965-9D62-377F53A1DC9E}">
      <dsp:nvSpPr>
        <dsp:cNvPr id="0" name=""/>
        <dsp:cNvSpPr/>
      </dsp:nvSpPr>
      <dsp:spPr>
        <a:xfrm>
          <a:off x="331199" y="30743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19E91-40EC-48CF-9A50-938BEF8333EA}">
      <dsp:nvSpPr>
        <dsp:cNvPr id="0" name=""/>
        <dsp:cNvSpPr/>
      </dsp:nvSpPr>
      <dsp:spPr>
        <a:xfrm>
          <a:off x="331199" y="195579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 simple written strategy </a:t>
          </a:r>
        </a:p>
      </dsp:txBody>
      <dsp:txXfrm>
        <a:off x="331199" y="1955796"/>
        <a:ext cx="4320000" cy="648000"/>
      </dsp:txXfrm>
    </dsp:sp>
    <dsp:sp modelId="{8128152D-1DFE-4200-B436-5EAF411613DD}">
      <dsp:nvSpPr>
        <dsp:cNvPr id="0" name=""/>
        <dsp:cNvSpPr/>
      </dsp:nvSpPr>
      <dsp:spPr>
        <a:xfrm>
          <a:off x="331199" y="2667220"/>
          <a:ext cx="4320000" cy="81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everyone can refer to it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stops repeated discussions on opportunities that won’t gather the needed support to advance.  </a:t>
          </a:r>
        </a:p>
      </dsp:txBody>
      <dsp:txXfrm>
        <a:off x="331199" y="2667220"/>
        <a:ext cx="4320000" cy="811425"/>
      </dsp:txXfrm>
    </dsp:sp>
    <dsp:sp modelId="{4A931D96-7BAE-4150-85C6-7057DAF36DA8}">
      <dsp:nvSpPr>
        <dsp:cNvPr id="0" name=""/>
        <dsp:cNvSpPr/>
      </dsp:nvSpPr>
      <dsp:spPr>
        <a:xfrm>
          <a:off x="5407199" y="30743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8FE7-80DE-49F1-A8C1-A08A93D4B9D3}">
      <dsp:nvSpPr>
        <dsp:cNvPr id="0" name=""/>
        <dsp:cNvSpPr/>
      </dsp:nvSpPr>
      <dsp:spPr>
        <a:xfrm>
          <a:off x="5407199" y="195579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 “NO” List = things that can be eliminated unreviewed   </a:t>
          </a:r>
        </a:p>
      </dsp:txBody>
      <dsp:txXfrm>
        <a:off x="5407199" y="1955796"/>
        <a:ext cx="4320000" cy="648000"/>
      </dsp:txXfrm>
    </dsp:sp>
    <dsp:sp modelId="{451F395D-F9DB-4E8E-91D8-2A559709358E}">
      <dsp:nvSpPr>
        <dsp:cNvPr id="0" name=""/>
        <dsp:cNvSpPr/>
      </dsp:nvSpPr>
      <dsp:spPr>
        <a:xfrm>
          <a:off x="5407199" y="2667220"/>
          <a:ext cx="4320000" cy="81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7FC9D-5D95-4DAD-8E4D-24017FE1B5DF}">
      <dsp:nvSpPr>
        <dsp:cNvPr id="0" name=""/>
        <dsp:cNvSpPr/>
      </dsp:nvSpPr>
      <dsp:spPr>
        <a:xfrm>
          <a:off x="7509" y="648598"/>
          <a:ext cx="2244465" cy="1346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What is the potential?</a:t>
          </a:r>
        </a:p>
      </dsp:txBody>
      <dsp:txXfrm>
        <a:off x="46952" y="688041"/>
        <a:ext cx="2165579" cy="1267793"/>
      </dsp:txXfrm>
    </dsp:sp>
    <dsp:sp modelId="{64E72D88-1B3B-4A46-B6CD-989EF77BFA09}">
      <dsp:nvSpPr>
        <dsp:cNvPr id="0" name=""/>
        <dsp:cNvSpPr/>
      </dsp:nvSpPr>
      <dsp:spPr>
        <a:xfrm>
          <a:off x="2476421" y="1043624"/>
          <a:ext cx="475826" cy="556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</a:endParaRPr>
        </a:p>
      </dsp:txBody>
      <dsp:txXfrm>
        <a:off x="2476421" y="1154949"/>
        <a:ext cx="333078" cy="333977"/>
      </dsp:txXfrm>
    </dsp:sp>
    <dsp:sp modelId="{77F11082-5C47-4426-95D0-935E2B4ECEC2}">
      <dsp:nvSpPr>
        <dsp:cNvPr id="0" name=""/>
        <dsp:cNvSpPr/>
      </dsp:nvSpPr>
      <dsp:spPr>
        <a:xfrm>
          <a:off x="3149761" y="648598"/>
          <a:ext cx="2244465" cy="1346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What do we spend (time and money) to get that potential?</a:t>
          </a:r>
        </a:p>
      </dsp:txBody>
      <dsp:txXfrm>
        <a:off x="3189204" y="688041"/>
        <a:ext cx="2165579" cy="1267793"/>
      </dsp:txXfrm>
    </dsp:sp>
    <dsp:sp modelId="{0971A2EB-9E19-469D-AF8B-0ED628BD8F1A}">
      <dsp:nvSpPr>
        <dsp:cNvPr id="0" name=""/>
        <dsp:cNvSpPr/>
      </dsp:nvSpPr>
      <dsp:spPr>
        <a:xfrm>
          <a:off x="5618673" y="1043624"/>
          <a:ext cx="475826" cy="5566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kern="1200">
            <a:solidFill>
              <a:schemeClr val="tx1"/>
            </a:solidFill>
          </a:endParaRPr>
        </a:p>
      </dsp:txBody>
      <dsp:txXfrm>
        <a:off x="5618673" y="1154949"/>
        <a:ext cx="333078" cy="333977"/>
      </dsp:txXfrm>
    </dsp:sp>
    <dsp:sp modelId="{2A06D7D8-03F4-4D1E-B5AE-F3582173FBE5}">
      <dsp:nvSpPr>
        <dsp:cNvPr id="0" name=""/>
        <dsp:cNvSpPr/>
      </dsp:nvSpPr>
      <dsp:spPr>
        <a:xfrm>
          <a:off x="6292013" y="648598"/>
          <a:ext cx="2244465" cy="1346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What are the risks and how can they be addressed?</a:t>
          </a:r>
        </a:p>
      </dsp:txBody>
      <dsp:txXfrm>
        <a:off x="6331456" y="688041"/>
        <a:ext cx="2165579" cy="126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4DB10-04E0-4FCC-8F1E-6FB78C5AAFF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8B7D7-4C08-4B2E-8FF0-763AE6F4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7013-E0AF-4B87-86F4-D2B24367457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21BD3-24D2-4471-94BD-A3630AA3D53C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0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5B2-C89B-48BE-BF38-B734B500DE57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4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31B9-9432-4E39-B2E9-80CA3D5FD07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1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9D6-1987-4C37-B341-75E48B35AFF6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0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8268-6539-4A26-B8D4-499BE9D9F429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1061-07F2-4663-9243-257014A2BA6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5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1F665-BC48-4A62-80F8-45929E8BBE5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CD6F-413B-4FE6-AB6A-0366395FFCF3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3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40E37F90-CF82-4C71-8E34-9C676FD1756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3D748-F3D9-4B21-9FE3-D8EA3BC35E3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49D74E53-3300-459F-9095-7C9DDCA9BBE0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4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@pullanconsulting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B1EFA3-889F-4B21-AA7C-C7E75A8D2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450643-DCFD-49C1-BC69-D31AC4675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Due Diligence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21279-3C0E-4547-8B53-5351E8827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cap="none" dirty="0"/>
              <a:t>www.PullanConsulting.com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12A51-21CF-4998-8365-01F9C086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E03B9-2E4E-420D-9BCC-6280E20D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69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CA87-8BC2-4FF2-A9CC-CE96C82A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Strategic Fit is the First Filter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034AF-8F10-4391-BC56-0B301C66D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24715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E616CCA8-2464-46F1-B04D-C49B63FE0636}"/>
              </a:ext>
            </a:extLst>
          </p:cNvPr>
          <p:cNvSpPr/>
          <p:nvPr/>
        </p:nvSpPr>
        <p:spPr>
          <a:xfrm>
            <a:off x="9793768" y="52406"/>
            <a:ext cx="2316145" cy="62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51A8B-2E5E-499A-B5AE-82153FED8BBE}"/>
              </a:ext>
            </a:extLst>
          </p:cNvPr>
          <p:cNvSpPr txBox="1"/>
          <p:nvPr/>
        </p:nvSpPr>
        <p:spPr>
          <a:xfrm>
            <a:off x="10094393" y="16289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Diligence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0A2F3-C8F1-4C93-88E9-03EC5FB5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5D116-FECA-4365-8BB9-8950A5B8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5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58A99A-E0BE-4215-9C30-C1697E161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46" y="248970"/>
            <a:ext cx="10772775" cy="92921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The Big Questions for Evaluations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3647F4-58DB-4B44-BFCA-2DDD566568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09812" y="2933358"/>
          <a:ext cx="8543988" cy="264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85AA550-339F-495A-8AEA-08B9B19A9376}"/>
              </a:ext>
            </a:extLst>
          </p:cNvPr>
          <p:cNvSpPr/>
          <p:nvPr/>
        </p:nvSpPr>
        <p:spPr>
          <a:xfrm>
            <a:off x="762001" y="1298957"/>
            <a:ext cx="3379573" cy="132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8B03A-BE9D-4138-86D8-32C19F26F2F4}"/>
              </a:ext>
            </a:extLst>
          </p:cNvPr>
          <p:cNvSpPr txBox="1"/>
          <p:nvPr/>
        </p:nvSpPr>
        <p:spPr>
          <a:xfrm>
            <a:off x="869366" y="1817662"/>
            <a:ext cx="3164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Is this a strategic fit for us?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17872-EF87-40E3-AE2A-5F9061DCB6AC}"/>
              </a:ext>
            </a:extLst>
          </p:cNvPr>
          <p:cNvSpPr txBox="1"/>
          <p:nvPr/>
        </p:nvSpPr>
        <p:spPr>
          <a:xfrm>
            <a:off x="502617" y="5020117"/>
            <a:ext cx="1443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rNPV</a:t>
            </a:r>
            <a:r>
              <a:rPr lang="en-US" sz="2800" b="1" dirty="0"/>
              <a:t>=</a:t>
            </a:r>
            <a:endParaRPr lang="en-US" b="1" dirty="0"/>
          </a:p>
          <a:p>
            <a:r>
              <a:rPr lang="en-US" dirty="0"/>
              <a:t>Today’s Value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70C3B-0075-4D01-9EAC-E60FA8A3B4A2}"/>
              </a:ext>
            </a:extLst>
          </p:cNvPr>
          <p:cNvSpPr txBox="1"/>
          <p:nvPr/>
        </p:nvSpPr>
        <p:spPr>
          <a:xfrm>
            <a:off x="2809812" y="5020117"/>
            <a:ext cx="2591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Future revenue cash flows = </a:t>
            </a:r>
          </a:p>
          <a:p>
            <a:pPr algn="ctr"/>
            <a:r>
              <a:rPr lang="en-US" dirty="0"/>
              <a:t>((price x patient ) – sales costs- cogs)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83A05-364A-454E-93F4-ABF36C532B61}"/>
              </a:ext>
            </a:extLst>
          </p:cNvPr>
          <p:cNvSpPr txBox="1"/>
          <p:nvPr/>
        </p:nvSpPr>
        <p:spPr>
          <a:xfrm>
            <a:off x="6223115" y="5020117"/>
            <a:ext cx="219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Minus costs over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A19E13-A084-4E1B-BD18-6AD2FC3AD2FE}"/>
              </a:ext>
            </a:extLst>
          </p:cNvPr>
          <p:cNvSpPr txBox="1"/>
          <p:nvPr/>
        </p:nvSpPr>
        <p:spPr>
          <a:xfrm>
            <a:off x="9433656" y="5020117"/>
            <a:ext cx="219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for risks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F56D2C7-7448-4D00-B9A2-B87670248991}"/>
              </a:ext>
            </a:extLst>
          </p:cNvPr>
          <p:cNvSpPr/>
          <p:nvPr/>
        </p:nvSpPr>
        <p:spPr>
          <a:xfrm>
            <a:off x="8853330" y="5117007"/>
            <a:ext cx="635841" cy="13758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883801A-706F-42E3-A88A-CB2667517E13}"/>
              </a:ext>
            </a:extLst>
          </p:cNvPr>
          <p:cNvSpPr/>
          <p:nvPr/>
        </p:nvSpPr>
        <p:spPr>
          <a:xfrm>
            <a:off x="5463198" y="5027180"/>
            <a:ext cx="635841" cy="8588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9C9C618-9104-474D-A5E5-1EBCCFE57870}"/>
              </a:ext>
            </a:extLst>
          </p:cNvPr>
          <p:cNvSpPr/>
          <p:nvPr/>
        </p:nvSpPr>
        <p:spPr>
          <a:xfrm rot="10800000">
            <a:off x="2264301" y="5043719"/>
            <a:ext cx="635841" cy="1375868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63D46-C8C5-4861-BC48-13C865382918}"/>
              </a:ext>
            </a:extLst>
          </p:cNvPr>
          <p:cNvSpPr txBox="1"/>
          <p:nvPr/>
        </p:nvSpPr>
        <p:spPr>
          <a:xfrm>
            <a:off x="308313" y="2682716"/>
            <a:ext cx="659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Image, Scale, Expertise, stage, Sales Force, Revenue Needs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B913A27-B8CB-4FCE-924E-2A1BCBC2A4CC}"/>
              </a:ext>
            </a:extLst>
          </p:cNvPr>
          <p:cNvSpPr txBox="1">
            <a:spLocks/>
          </p:cNvSpPr>
          <p:nvPr/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200" i="1" smtClean="0">
                <a:solidFill>
                  <a:schemeClr val="bg1"/>
                </a:solidFill>
              </a:rPr>
              <a:pPr/>
              <a:t>11</a:t>
            </a:fld>
            <a:endParaRPr lang="en-ZA" sz="1200" i="1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C2ADFE-B0B3-4414-BB9D-A38498855DD9}"/>
              </a:ext>
            </a:extLst>
          </p:cNvPr>
          <p:cNvSpPr/>
          <p:nvPr/>
        </p:nvSpPr>
        <p:spPr>
          <a:xfrm>
            <a:off x="9793768" y="52406"/>
            <a:ext cx="2316145" cy="62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F8474-21C7-4031-9009-0405216A5816}"/>
              </a:ext>
            </a:extLst>
          </p:cNvPr>
          <p:cNvSpPr txBox="1"/>
          <p:nvPr/>
        </p:nvSpPr>
        <p:spPr>
          <a:xfrm>
            <a:off x="10094393" y="16289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Diligence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E465E9-CBB5-40D2-AF86-A12C5DDD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4B72D-3824-451F-AAB9-C4B02E79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9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B1B9-85AB-4A7E-9670-A2E85AAEB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53"/>
            <a:ext cx="10515600" cy="1086548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Identify the risks for diligence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520D43-131D-4A91-9511-D588924ECE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20447"/>
          <a:ext cx="10861275" cy="377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25784D-285B-4C9F-8D57-07175E9A21B7}"/>
              </a:ext>
            </a:extLst>
          </p:cNvPr>
          <p:cNvSpPr txBox="1"/>
          <p:nvPr/>
        </p:nvSpPr>
        <p:spPr>
          <a:xfrm>
            <a:off x="1096970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New targets means more exploration of normal role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041B0-B24D-4F12-B9AE-ED5802DF331C}"/>
              </a:ext>
            </a:extLst>
          </p:cNvPr>
          <p:cNvSpPr txBox="1"/>
          <p:nvPr/>
        </p:nvSpPr>
        <p:spPr>
          <a:xfrm>
            <a:off x="2574774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IP, FTO, Physical properties, </a:t>
            </a:r>
            <a:r>
              <a:rPr lang="en-US" dirty="0" err="1"/>
              <a:t>biodistribution</a:t>
            </a:r>
            <a:r>
              <a:rPr lang="en-US" dirty="0"/>
              <a:t>, </a:t>
            </a:r>
            <a:r>
              <a:rPr lang="en-US" dirty="0" err="1"/>
              <a:t>pk</a:t>
            </a:r>
            <a:r>
              <a:rPr lang="en-US" dirty="0"/>
              <a:t>,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57AA8-688D-4CC5-B98A-E8ED34697D3C}"/>
              </a:ext>
            </a:extLst>
          </p:cNvPr>
          <p:cNvSpPr txBox="1"/>
          <p:nvPr/>
        </p:nvSpPr>
        <p:spPr>
          <a:xfrm>
            <a:off x="3849207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Disease models reflective of human illness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331B36-334D-4D52-8841-A15F485482E8}"/>
              </a:ext>
            </a:extLst>
          </p:cNvPr>
          <p:cNvSpPr txBox="1"/>
          <p:nvPr/>
        </p:nvSpPr>
        <p:spPr>
          <a:xfrm>
            <a:off x="5218836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One of most frequent regulatory failure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0C13C-1525-4B5D-A96D-AE23101D31A0}"/>
              </a:ext>
            </a:extLst>
          </p:cNvPr>
          <p:cNvSpPr txBox="1"/>
          <p:nvPr/>
        </p:nvSpPr>
        <p:spPr>
          <a:xfrm>
            <a:off x="6655341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Biomarkers so no trial  is run with wrong dose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9BE253-2691-4412-B658-4362D2BDE0BD}"/>
              </a:ext>
            </a:extLst>
          </p:cNvPr>
          <p:cNvSpPr txBox="1"/>
          <p:nvPr/>
        </p:nvSpPr>
        <p:spPr>
          <a:xfrm>
            <a:off x="7953347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Select patients most likely to respond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7F9DA-6B8F-4312-9988-2B767D3B8725}"/>
              </a:ext>
            </a:extLst>
          </p:cNvPr>
          <p:cNvSpPr txBox="1"/>
          <p:nvPr/>
        </p:nvSpPr>
        <p:spPr>
          <a:xfrm>
            <a:off x="9109394" y="3828835"/>
            <a:ext cx="1015663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Speed to market.  Endpoints for power, regulatory  clinical impact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2A13-5CFA-482D-BE6E-4FE570F379D3}"/>
              </a:ext>
            </a:extLst>
          </p:cNvPr>
          <p:cNvSpPr txBox="1"/>
          <p:nvPr/>
        </p:nvSpPr>
        <p:spPr>
          <a:xfrm>
            <a:off x="10845968" y="3828835"/>
            <a:ext cx="738664" cy="2584072"/>
          </a:xfrm>
          <a:prstGeom prst="rect">
            <a:avLst/>
          </a:prstGeom>
          <a:noFill/>
        </p:spPr>
        <p:txBody>
          <a:bodyPr vert="vert" wrap="square" rtlCol="0" anchor="ctr" anchorCtr="0">
            <a:spAutoFit/>
          </a:bodyPr>
          <a:lstStyle/>
          <a:p>
            <a:r>
              <a:rPr lang="en-US" dirty="0"/>
              <a:t>Health economics. Value vs generics, competition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CCDC989-1919-4C47-A6B3-0662B9933CBB}"/>
              </a:ext>
            </a:extLst>
          </p:cNvPr>
          <p:cNvSpPr txBox="1">
            <a:spLocks/>
          </p:cNvSpPr>
          <p:nvPr/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ZA" sz="1200" i="1" smtClean="0">
                <a:solidFill>
                  <a:schemeClr val="bg1"/>
                </a:solidFill>
              </a:rPr>
              <a:pPr/>
              <a:t>12</a:t>
            </a:fld>
            <a:endParaRPr lang="en-ZA" sz="1200" i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1A6BCF-1CA0-44EA-A1F8-E08CBC9DC684}"/>
              </a:ext>
            </a:extLst>
          </p:cNvPr>
          <p:cNvSpPr/>
          <p:nvPr/>
        </p:nvSpPr>
        <p:spPr>
          <a:xfrm>
            <a:off x="9793768" y="52406"/>
            <a:ext cx="2316145" cy="62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FFA39-0E9C-47D4-B93B-EFA93C0B89CB}"/>
              </a:ext>
            </a:extLst>
          </p:cNvPr>
          <p:cNvSpPr txBox="1"/>
          <p:nvPr/>
        </p:nvSpPr>
        <p:spPr>
          <a:xfrm>
            <a:off x="10094393" y="16289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Diligence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CB4EC5-F579-4FF7-B48A-DA12667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05529-B6F1-4DCF-AA05-8FAF67C8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5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08E4-FED9-4A3C-82E5-F8684B8ED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Variations in Evaluation before Due diligence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E8D8CE-23EB-45B7-B526-E25083404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796117"/>
              </p:ext>
            </p:extLst>
          </p:nvPr>
        </p:nvGraphicFramePr>
        <p:xfrm>
          <a:off x="1210961" y="2098515"/>
          <a:ext cx="9944401" cy="406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F8126DD-F065-4854-B14E-75451761EDCC}"/>
              </a:ext>
            </a:extLst>
          </p:cNvPr>
          <p:cNvSpPr/>
          <p:nvPr/>
        </p:nvSpPr>
        <p:spPr>
          <a:xfrm>
            <a:off x="9793768" y="52406"/>
            <a:ext cx="2316145" cy="62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A8FB5-6375-441C-BFB0-9EA4940B2F49}"/>
              </a:ext>
            </a:extLst>
          </p:cNvPr>
          <p:cNvSpPr txBox="1"/>
          <p:nvPr/>
        </p:nvSpPr>
        <p:spPr>
          <a:xfrm>
            <a:off x="10094393" y="16289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Diligence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81DB5-40CB-4C5D-B56A-D7165633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307DD-98DA-415A-BC19-41A509D8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4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9B8BB-AB42-447E-A940-20D42555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 TPP – evolving label </a:t>
            </a:r>
            <a:br>
              <a:rPr lang="en-US" dirty="0"/>
            </a:br>
            <a:r>
              <a:rPr lang="en-US" dirty="0"/>
              <a:t>                  + strategic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61C6-3DDC-4314-A4D1-C298578A6B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Opportunity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Drug, Company, Molecule Type, Mechanism, Stage, Indications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Strategic Fit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Rationale for Patient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differentiation &amp; competitive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Target validation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Efficacy Summary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Available data, Indication, Endpoints, Population, Route, PK, Treatment Regimen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Safety Summary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Available data, clinical and non-clinical safety, drug interactions, precautions, contraindications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0DF9E-9990-48AA-9697-2292AF0E44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Formulation (storage and handling)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Evaluation of manufacturing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IP 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Development plans &amp; timelines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Factors for success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Risk Factors  and mitigation plans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A7653-DAB8-4CE1-9746-6A04D091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CA6F0-DE0A-4A1C-AA49-7762D34B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4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3387-B4C5-4AFB-86BD-73D81D0D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Evaluation Report – Request for Due Diligence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DC302-3904-46BB-9825-526C31977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include</a:t>
            </a:r>
          </a:p>
          <a:p>
            <a:pPr lvl="1"/>
            <a:r>
              <a:rPr lang="en-US" dirty="0"/>
              <a:t>Team members and their roles</a:t>
            </a:r>
          </a:p>
          <a:p>
            <a:pPr lvl="1"/>
            <a:r>
              <a:rPr lang="en-US" dirty="0"/>
              <a:t>Strategic fit assessment</a:t>
            </a:r>
          </a:p>
          <a:p>
            <a:pPr lvl="1"/>
            <a:r>
              <a:rPr lang="en-US" dirty="0"/>
              <a:t>Potential and differentiation</a:t>
            </a:r>
          </a:p>
          <a:p>
            <a:pPr lvl="1"/>
            <a:r>
              <a:rPr lang="en-US" dirty="0"/>
              <a:t>Risks identified</a:t>
            </a:r>
          </a:p>
          <a:p>
            <a:pPr lvl="1"/>
            <a:r>
              <a:rPr lang="en-US" dirty="0"/>
              <a:t>Deal concept – scope, deal type, what the partner role will be</a:t>
            </a:r>
          </a:p>
          <a:p>
            <a:pPr lvl="1"/>
            <a:r>
              <a:rPr lang="en-US" dirty="0"/>
              <a:t>Requests for team members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477D45-6073-4440-971B-7A3F8A95D85A}"/>
              </a:ext>
            </a:extLst>
          </p:cNvPr>
          <p:cNvSpPr/>
          <p:nvPr/>
        </p:nvSpPr>
        <p:spPr>
          <a:xfrm>
            <a:off x="9793768" y="52406"/>
            <a:ext cx="2316145" cy="62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8AD94-498D-4357-AE3A-1300E340D82C}"/>
              </a:ext>
            </a:extLst>
          </p:cNvPr>
          <p:cNvSpPr txBox="1"/>
          <p:nvPr/>
        </p:nvSpPr>
        <p:spPr>
          <a:xfrm>
            <a:off x="10094393" y="16289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Diligence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5A80F-EF41-412A-B93E-47781C55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360CB-CCD8-4B0D-B61D-83E6602F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0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28B1F-908A-4757-915C-89FF45C7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Due Diligence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E9EFDC-6A4D-4592-9671-9BEBBE071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2500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30489-B141-4307-A062-B176A474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9C91-1437-4342-B86B-F40AE252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6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5C8A-70C7-4442-A26B-6A1C6A5A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Diligence Team 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0AD0B-664D-4B2F-B237-2DE25A6F6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956412"/>
              </p:ext>
            </p:extLst>
          </p:nvPr>
        </p:nvGraphicFramePr>
        <p:xfrm>
          <a:off x="1096963" y="2098514"/>
          <a:ext cx="10058400" cy="427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320977-F094-4F4F-A584-C44BB5118CFB}"/>
              </a:ext>
            </a:extLst>
          </p:cNvPr>
          <p:cNvSpPr txBox="1"/>
          <p:nvPr/>
        </p:nvSpPr>
        <p:spPr>
          <a:xfrm>
            <a:off x="4015947" y="3753806"/>
            <a:ext cx="67715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/>
              <a:t>GATE KEEPER &amp; Team Leader	</a:t>
            </a:r>
            <a:endParaRPr lang="en-US" sz="1200" dirty="0"/>
          </a:p>
          <a:p>
            <a:pPr lvl="0" indent="-457200"/>
            <a:r>
              <a:rPr lang="en-US" sz="1600" dirty="0"/>
              <a:t>Preclinical		</a:t>
            </a:r>
            <a:r>
              <a:rPr lang="en-US" sz="1200" dirty="0"/>
              <a:t>biology, chemistry, tox, GLP compliance, PK/ADME</a:t>
            </a:r>
          </a:p>
          <a:p>
            <a:pPr lvl="0"/>
            <a:r>
              <a:rPr lang="en-US" sz="1600" dirty="0"/>
              <a:t>Clinical</a:t>
            </a:r>
            <a:r>
              <a:rPr lang="en-US" sz="1200" dirty="0"/>
              <a:t> 		clin pharm, development, safety, regulatory, statistics, GCP compliance</a:t>
            </a:r>
          </a:p>
          <a:p>
            <a:pPr lvl="0"/>
            <a:r>
              <a:rPr lang="en-US" sz="1600" dirty="0"/>
              <a:t>Manufacturing</a:t>
            </a:r>
            <a:r>
              <a:rPr lang="en-US" sz="1200" dirty="0"/>
              <a:t> 	process dev, quality, CMC regulatory, manufacturing</a:t>
            </a:r>
          </a:p>
          <a:p>
            <a:pPr lvl="0"/>
            <a:r>
              <a:rPr lang="en-US" sz="1600" dirty="0"/>
              <a:t>Commercial</a:t>
            </a:r>
            <a:r>
              <a:rPr lang="en-US" sz="1200" dirty="0"/>
              <a:t> 	market research, medical affairs </a:t>
            </a:r>
          </a:p>
          <a:p>
            <a:pPr lvl="0"/>
            <a:r>
              <a:rPr lang="en-US" sz="1600" dirty="0"/>
              <a:t>Legal</a:t>
            </a:r>
            <a:r>
              <a:rPr lang="en-US" sz="1200" dirty="0"/>
              <a:t> 		IP and contracts</a:t>
            </a:r>
          </a:p>
          <a:p>
            <a:pPr lvl="0"/>
            <a:r>
              <a:rPr lang="en-US" sz="1600" dirty="0"/>
              <a:t>Finance</a:t>
            </a:r>
            <a:r>
              <a:rPr lang="en-US" sz="1200" dirty="0"/>
              <a:t>		valuation, resourcing</a:t>
            </a:r>
          </a:p>
          <a:p>
            <a:pPr lvl="0"/>
            <a:endParaRPr lang="en-US" sz="1200" dirty="0"/>
          </a:p>
          <a:p>
            <a:pPr lvl="0"/>
            <a:r>
              <a:rPr lang="en-US" sz="1200" dirty="0"/>
              <a:t>BIGGER for later stage – more data, less time to solve risks</a:t>
            </a:r>
          </a:p>
          <a:p>
            <a:endParaRPr lang="en-US" sz="1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EE546-BF4D-48BE-840C-E9DE088C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EA8A9-CB9B-4451-A9A6-42480D16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1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F483-995C-4770-AB56-95E0E6F6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External consultants?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CEAE4-7EAD-42C8-8DEC-2FD74A42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283DF-CD0C-4A55-AE5B-EF74DDA0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5DEE153-65D0-471C-82B7-728C3E5B4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94391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891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1DF10-E4F5-4803-BD39-E4AF6F32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Checklists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43D169-8DD5-412F-9E1B-EBE68A7F8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18992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BCEB5-EAD9-4043-842B-F56A59B1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3C67-F45A-40B3-B5EB-1C625F2E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2F6E-5934-4DF2-A9E1-7F32FB63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Due Diligence Envisions a 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0C9E9-61DC-439E-AFF8-346DD5B8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D1711-2C86-4BDE-8262-9622BB0A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4D7478A-55EB-4DB5-8CB7-658D4ED8F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21789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509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13943-1B1E-4192-9330-D149A16F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Information Request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B4171F-88EE-4C15-9707-1199F6A68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58449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3C954-1DD0-4566-9E59-D86D011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30350-6B04-4D81-8506-9F7BAA02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0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A5671-DB9B-44A4-B8D8-0A81B1D6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Information Requests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0C70E5-9E42-41EA-9321-0F1F10CDE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099" y="2108200"/>
            <a:ext cx="5954127" cy="37607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71483-DF7D-4357-BF68-E90CCE71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6E3C7-0996-4081-B115-3964F52D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91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87B17-1139-43F6-8017-EA8BB8D7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  <a:r>
              <a:rPr lang="en-US" sz="3600" baseline="30000" dirty="0">
                <a:solidFill>
                  <a:schemeClr val="bg1"/>
                </a:solidFill>
              </a:rPr>
              <a:t>st</a:t>
            </a:r>
            <a:r>
              <a:rPr lang="en-US" sz="3600" dirty="0">
                <a:solidFill>
                  <a:schemeClr val="bg1"/>
                </a:solidFill>
              </a:rPr>
              <a:t> step of Staged 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9EAB14-07CD-4AED-AD5F-0E1345DEA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61089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00580-B6A0-41CF-977D-457CA7BC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34FE-341F-4937-9231-C15D692D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2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544F-CA58-4706-900F-31CCB63A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Team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F44F-60FB-4CA4-964C-8FA27BCC6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Research</a:t>
            </a:r>
          </a:p>
          <a:p>
            <a:pPr marL="0" indent="0">
              <a:buNone/>
            </a:pPr>
            <a:r>
              <a:rPr lang="en-US" dirty="0"/>
              <a:t>  Clinical development</a:t>
            </a:r>
          </a:p>
          <a:p>
            <a:r>
              <a:rPr lang="en-US" dirty="0"/>
              <a:t>Clinical pharmacology</a:t>
            </a:r>
          </a:p>
          <a:p>
            <a:r>
              <a:rPr lang="en-US" dirty="0"/>
              <a:t>Clinical operations</a:t>
            </a:r>
          </a:p>
          <a:p>
            <a:r>
              <a:rPr lang="en-US" dirty="0"/>
              <a:t>Regulatory</a:t>
            </a:r>
          </a:p>
          <a:p>
            <a:r>
              <a:rPr lang="en-US" dirty="0"/>
              <a:t>Commercial (may include reimbursement)</a:t>
            </a:r>
          </a:p>
          <a:p>
            <a:r>
              <a:rPr lang="en-US" dirty="0"/>
              <a:t>Finance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2E706-FAE3-4927-B363-529BD5FB4F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CMC and manufacturing</a:t>
            </a:r>
          </a:p>
          <a:p>
            <a:r>
              <a:rPr lang="en-US" dirty="0"/>
              <a:t>Quality</a:t>
            </a:r>
          </a:p>
          <a:p>
            <a:r>
              <a:rPr lang="en-US" dirty="0"/>
              <a:t>Tox and TK</a:t>
            </a:r>
          </a:p>
          <a:p>
            <a:r>
              <a:rPr lang="en-US" dirty="0"/>
              <a:t>PK and Metabolism</a:t>
            </a:r>
          </a:p>
          <a:p>
            <a:r>
              <a:rPr lang="en-US" dirty="0"/>
              <a:t>Biostats</a:t>
            </a:r>
          </a:p>
          <a:p>
            <a:r>
              <a:rPr lang="en-US" dirty="0"/>
              <a:t>Legal (IP and contracts)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19765-EEC8-497D-8FF7-56B4D22E7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DE5FE-303E-48A3-8080-46B44707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0CA0DB-E5F0-4717-8DA4-C3A0F39D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Diligence Streams – Sensitive!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D47C0D-5F7C-4751-B116-59C5F8388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0462" y="2120900"/>
            <a:ext cx="5575369" cy="4162511"/>
          </a:xfrm>
        </p:spPr>
        <p:txBody>
          <a:bodyPr>
            <a:normAutofit fontScale="85000" lnSpcReduction="20000"/>
          </a:bodyPr>
          <a:lstStyle/>
          <a:p>
            <a:r>
              <a:rPr lang="en-US" sz="1600" b="1" dirty="0"/>
              <a:t>Molecule structures</a:t>
            </a:r>
            <a:r>
              <a:rPr lang="en-US" sz="1400" b="1" dirty="0"/>
              <a:t> </a:t>
            </a:r>
            <a:r>
              <a:rPr lang="en-US" sz="1400" dirty="0"/>
              <a:t>– </a:t>
            </a:r>
            <a:r>
              <a:rPr lang="en-US" sz="1600" dirty="0"/>
              <a:t>often use a 3</a:t>
            </a:r>
            <a:r>
              <a:rPr lang="en-US" sz="1600" baseline="30000" dirty="0"/>
              <a:t>rd</a:t>
            </a:r>
            <a:r>
              <a:rPr lang="en-US" sz="1600" dirty="0"/>
              <a:t> party assessment before term sheet agreed</a:t>
            </a:r>
          </a:p>
          <a:p>
            <a:pPr lvl="1"/>
            <a:r>
              <a:rPr lang="en-US" sz="1600" dirty="0"/>
              <a:t>Can use named individuals in confidentiality agreement</a:t>
            </a:r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IP- IP attorney to IP attorney</a:t>
            </a:r>
            <a:endParaRPr lang="en-US" sz="1400" b="1" dirty="0"/>
          </a:p>
          <a:p>
            <a:pPr lvl="1"/>
            <a:r>
              <a:rPr lang="en-US" sz="1500" dirty="0"/>
              <a:t>Don’t expect to get FTO opinion</a:t>
            </a:r>
          </a:p>
          <a:p>
            <a:pPr lvl="1"/>
            <a:r>
              <a:rPr lang="en-US" sz="1500" dirty="0"/>
              <a:t>Identify all owned and/or licensed patents and applications, along with their status and correspondence to products. </a:t>
            </a:r>
          </a:p>
          <a:p>
            <a:pPr lvl="1"/>
            <a:r>
              <a:rPr lang="en-US" sz="1500" dirty="0"/>
              <a:t>Is the company aware of any information that can make them unpatentable, invalid, or unenforceable? </a:t>
            </a:r>
          </a:p>
          <a:p>
            <a:pPr lvl="1"/>
            <a:r>
              <a:rPr lang="en-US" sz="1500" dirty="0"/>
              <a:t>Ask for documentation that the Company owns these patents or has licensed rights. </a:t>
            </a:r>
          </a:p>
          <a:p>
            <a:pPr lvl="1"/>
            <a:r>
              <a:rPr lang="en-US" sz="1500" dirty="0"/>
              <a:t>Is the Company aware of any third-party patents or applications that may be infringed, has the Company received a notice from a third-party, or obtained a formal or informal opinion from counsel in the past? </a:t>
            </a:r>
          </a:p>
          <a:p>
            <a:pPr lvl="1"/>
            <a:r>
              <a:rPr lang="en-US" sz="1500" dirty="0"/>
              <a:t>Has the Company been involved in or anticipates any IP-related dispute?</a:t>
            </a:r>
          </a:p>
          <a:p>
            <a:pPr lvl="1"/>
            <a:r>
              <a:rPr lang="en-US" sz="1500" dirty="0"/>
              <a:t>What can be done to improve the position?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26E1-8782-475A-AC1D-695E1633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0D7DF-76C6-4288-84A0-4D52A0A1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B641CCF-2CD0-4C29-A424-A15238618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4" y="2260051"/>
            <a:ext cx="553582" cy="553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856DC1-614A-453C-BC13-4D61C9F47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2" y="3336323"/>
            <a:ext cx="673201" cy="673201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ADAFEA22-8FB7-4A47-BB05-3698A222B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15" y="2235946"/>
            <a:ext cx="577687" cy="577687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982C61C6-FB93-4612-962B-86D0BE8B6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315" y="3648883"/>
            <a:ext cx="790969" cy="790969"/>
          </a:xfrm>
          <a:prstGeom prst="rect">
            <a:avLst/>
          </a:prstGeo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75502A4-81C1-4CCE-A62F-FB0D89042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5002" y="2120900"/>
            <a:ext cx="4639736" cy="3748194"/>
          </a:xfrm>
        </p:spPr>
        <p:txBody>
          <a:bodyPr>
            <a:normAutofit fontScale="85000" lnSpcReduction="20000"/>
          </a:bodyPr>
          <a:lstStyle/>
          <a:p>
            <a:r>
              <a:rPr lang="en-US" sz="2300" b="1" dirty="0"/>
              <a:t>Contracts</a:t>
            </a:r>
            <a:endParaRPr lang="en-US" b="1" dirty="0"/>
          </a:p>
          <a:p>
            <a:pPr lvl="1"/>
            <a:r>
              <a:rPr lang="en-US" dirty="0"/>
              <a:t>Look at assignment of IP for consultants and employees</a:t>
            </a:r>
          </a:p>
          <a:p>
            <a:pPr lvl="1"/>
            <a:r>
              <a:rPr lang="en-US" dirty="0"/>
              <a:t>Look at pre-existing licensing obligations (redacted for financials)</a:t>
            </a:r>
          </a:p>
          <a:p>
            <a:endParaRPr lang="en-US" sz="2300" b="1" dirty="0"/>
          </a:p>
          <a:p>
            <a:pPr marL="0" indent="0">
              <a:buNone/>
            </a:pPr>
            <a:r>
              <a:rPr lang="en-US" sz="2300" b="1" dirty="0"/>
              <a:t>   Manufacturing trade secrets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77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87B17-1139-43F6-8017-EA8BB8D7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Structure Dependent Diligence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00580-B6A0-41CF-977D-457CA7BC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Pullan Consulting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334FE-341F-4937-9231-C15D692D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982965C-ABD7-4AB5-9BA8-0B87BA679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911641"/>
              </p:ext>
            </p:extLst>
          </p:nvPr>
        </p:nvGraphicFramePr>
        <p:xfrm>
          <a:off x="4773107" y="1217698"/>
          <a:ext cx="6499646" cy="507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314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86CE-AD50-40DA-B11D-A78DEA7CA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If negotiating in parallel, need to understand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78733-2AAA-4A9D-AD91-91173ACE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176BC-C513-45F4-A862-7ABBB5432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9085F2D-7AB0-483B-95CE-78AC13292A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33697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719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7A437-C2FA-4007-9BEC-93BD9DC3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Feedback to partner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2F066-BFA6-4A8C-86ED-E8FB39A1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7BDB2-858A-4A59-B5BA-D663215A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90B87A-43E2-4564-A56A-F8FCF0180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55151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23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0A1B-68A7-438B-94B8-03635178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Alignment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400B8A-B29B-459F-B07E-54C3BD4578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63922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AE554-5D6A-4AC6-8A92-E595B740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E5387-5DA0-4847-A7FF-7CB91A07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83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DA9CF-16B5-43E8-85BF-F3FD1FA9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Diligence report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B90B2-B5F1-47C9-AA45-633C8A2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7" y="6459785"/>
            <a:ext cx="510516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2"/>
                </a:solidFill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20BD2-7DB0-4DD6-9FB3-50E80A0E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966C169-2FB5-4F7D-8D02-48F2BF0E3D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23834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40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3E59AE-44F8-4FB9-BF05-C888FE3E1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D91A6-4331-4264-8B38-49ABB751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n-US" dirty="0"/>
              <a:t>Outline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35022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6B14AE-589A-45CC-A30D-41995FC1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8E68AD-43D0-4E76-AB1B-12D90E643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552851"/>
              </p:ext>
            </p:extLst>
          </p:nvPr>
        </p:nvGraphicFramePr>
        <p:xfrm>
          <a:off x="4648201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F82F5-F83B-49FB-8C6A-A36B92D6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C4817-A472-4D9A-8415-3373BE7A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06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D0D7-12AA-4F5E-9109-E265E9A0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are judging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391A-DB66-4027-BE1F-86D5EAA60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186131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How interested are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How experienced are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Are you interested in more than 1 indication?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Will you be diligent in the development?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How fast are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Can we align on the assumptions?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Are you trustworthy?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0F672-1DAA-4C1F-9EF8-4197BCA0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2FB884-E6B2-4D4F-A69D-5FAB5C5F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263D90-CDFF-4837-B993-F37C9FFCD10C}"/>
              </a:ext>
            </a:extLst>
          </p:cNvPr>
          <p:cNvSpPr/>
          <p:nvPr/>
        </p:nvSpPr>
        <p:spPr>
          <a:xfrm>
            <a:off x="6212236" y="2535318"/>
            <a:ext cx="48824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company reputation lasts and spreads</a:t>
            </a:r>
          </a:p>
        </p:txBody>
      </p:sp>
    </p:spTree>
    <p:extLst>
      <p:ext uri="{BB962C8B-B14F-4D97-AF65-F5344CB8AC3E}">
        <p14:creationId xmlns:p14="http://schemas.microsoft.com/office/powerpoint/2010/main" val="4541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3A3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6799A-6116-4176-B6F6-1494E246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Where most deals fail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1FE431-DA6C-42BA-B231-DCFB8310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094" y="1464315"/>
            <a:ext cx="7603362" cy="46090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C71492-4A1E-4B45-B22C-33AAF878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2335" y="6446838"/>
            <a:ext cx="54083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DE974-B7A4-4262-A19C-62797567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10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28FF-8319-45BB-87ED-5A14DDBA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drugs fail </a:t>
            </a:r>
            <a:br>
              <a:rPr lang="en-US" dirty="0"/>
            </a:br>
            <a:r>
              <a:rPr lang="en-US" sz="4000" dirty="0"/>
              <a:t>2013-2015 between Ph II (or I/II) and submission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D9A93C-A398-49D9-92A5-08050B42F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5643" y="2108200"/>
            <a:ext cx="3021039" cy="37607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E0ED5-FB61-40D6-A145-3F3B6FAD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Pullan Consulting6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A547E-C538-43D0-B9DA-F47BADBA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DEA3E-7B36-4F59-85DB-B5884CA29C5A}"/>
              </a:ext>
            </a:extLst>
          </p:cNvPr>
          <p:cNvSpPr txBox="1"/>
          <p:nvPr/>
        </p:nvSpPr>
        <p:spPr>
          <a:xfrm>
            <a:off x="4238367" y="5788581"/>
            <a:ext cx="529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Harrison (2016)  Nature Reviews:  Drug </a:t>
            </a:r>
            <a:r>
              <a:rPr lang="en-US" dirty="0" err="1"/>
              <a:t>Discov</a:t>
            </a:r>
            <a:r>
              <a:rPr lang="en-US" dirty="0"/>
              <a:t>. 15:817.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C684D-017B-49A8-9887-3969624BF570}"/>
              </a:ext>
            </a:extLst>
          </p:cNvPr>
          <p:cNvSpPr txBox="1"/>
          <p:nvPr/>
        </p:nvSpPr>
        <p:spPr>
          <a:xfrm>
            <a:off x="7512908" y="4040659"/>
            <a:ext cx="88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Efficacy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4F5AF-FDAE-41DC-9C5E-8C96222B5A57}"/>
              </a:ext>
            </a:extLst>
          </p:cNvPr>
          <p:cNvSpPr txBox="1"/>
          <p:nvPr/>
        </p:nvSpPr>
        <p:spPr>
          <a:xfrm>
            <a:off x="3858455" y="3619262"/>
            <a:ext cx="75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277038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7B4BB3-B2C6-4203-9380-FE89F82E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>
                <a:solidFill>
                  <a:srgbClr val="FFFFFF"/>
                </a:solidFill>
              </a:rPr>
              <a:t>How to help your teams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7ACD4E-AD6C-4832-A909-F7B164782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23236-3B91-471C-9C0D-11B9B772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B3ADC-7033-4F3C-AF4A-6BDAD44B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5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4910D-610A-4A26-83C7-0AD9D0C0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 clear strategy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C6C13-29B4-4579-A643-2097DA0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Enable good decisions on fit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B03E5-B686-4307-A857-18D32DA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FFA45-7038-43B0-920D-075D748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8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4910D-610A-4A26-83C7-0AD9D0C0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The importance of framing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C6C13-29B4-4579-A643-2097DA0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Introduce diligence with a framework</a:t>
            </a:r>
          </a:p>
          <a:p>
            <a:r>
              <a:rPr lang="en-US" sz="2400" dirty="0"/>
              <a:t>Can we make this work for us?</a:t>
            </a:r>
          </a:p>
          <a:p>
            <a:r>
              <a:rPr lang="en-US" sz="2400" dirty="0"/>
              <a:t>All projects have risks – can we solve these?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B03E5-B686-4307-A857-18D32DA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FFA45-7038-43B0-920D-075D748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35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38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4910D-610A-4A26-83C7-0AD9D0C0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Tailor the checklists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C6C13-29B4-4579-A643-2097DA0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Make the checklists fit your organizational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B03E5-B686-4307-A857-18D32DA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FFA45-7038-43B0-920D-075D748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36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4910D-610A-4A26-83C7-0AD9D0C0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Write a strawman summary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C6C13-29B4-4579-A643-2097DA0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BD can make a first draft and let team members correct 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B03E5-B686-4307-A857-18D32DA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FFA45-7038-43B0-920D-075D748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18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C4910D-610A-4A26-83C7-0AD9D0C0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Reward diligence team members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5C6C13-29B4-4579-A643-2097DA0D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BD can’t be the regular champion</a:t>
            </a:r>
          </a:p>
          <a:p>
            <a:r>
              <a:rPr lang="en-US" sz="2400" dirty="0"/>
              <a:t>Reward risk takers who champion</a:t>
            </a:r>
          </a:p>
          <a:p>
            <a:r>
              <a:rPr lang="en-US" sz="2400" dirty="0"/>
              <a:t>Recognize participation</a:t>
            </a:r>
          </a:p>
          <a:p>
            <a:r>
              <a:rPr lang="en-US" sz="2400" dirty="0"/>
              <a:t>Celebrate success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B03E5-B686-4307-A857-18D32DAA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1957" y="6459785"/>
            <a:ext cx="534890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FFA45-7038-43B0-920D-075D748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1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A5BD66-24DA-4915-8D64-C0830C44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C1DAC-B4D7-4255-8E91-6EDD07FC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hlinkClick r:id="rId2"/>
              </a:rPr>
              <a:t>Linda@pullanconsulting.com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1-805-558-0361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AF381-28DC-40BD-9596-237C9F9E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Pullan Consulting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B1F33-0351-47C1-884F-C567622B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4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B1DB-FD92-4C2F-8738-3280F71C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LOA means need Efficient Diligence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363B90-3EB7-4C4E-BBFA-9D67630A1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04142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E7D56-B8C2-45C6-836E-6A23059D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A94C0-F231-477D-A6FE-FF613F531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0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34461041-8413-4023-ABA7-9E499B0AD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5306E-5528-4FDC-A6FD-35B865EB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5" y="4374204"/>
            <a:ext cx="9818390" cy="10293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Deal triage means need Diligence Efficiency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71C17F-51A4-4181-9AC2-CD244BDB3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633" y="640080"/>
            <a:ext cx="8791016" cy="3494428"/>
          </a:xfrm>
          <a:prstGeom prst="rect">
            <a:avLst/>
          </a:prstGeom>
        </p:spPr>
      </p:pic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F05BCF04-4702-43D0-BE8F-DBF6C2F65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5569068"/>
            <a:ext cx="96012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6">
            <a:extLst>
              <a:ext uri="{FF2B5EF4-FFF2-40B4-BE49-F238E27FC236}">
                <a16:creationId xmlns:a16="http://schemas.microsoft.com/office/drawing/2014/main" id="{7FC9E1B0-1575-4658-AD6E-43DF73FC3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BBAFA-7F89-45E5-82F0-D73722511AE3}"/>
              </a:ext>
            </a:extLst>
          </p:cNvPr>
          <p:cNvSpPr txBox="1"/>
          <p:nvPr/>
        </p:nvSpPr>
        <p:spPr>
          <a:xfrm>
            <a:off x="3212756" y="3900280"/>
            <a:ext cx="265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Syneos</a:t>
            </a:r>
            <a:r>
              <a:rPr lang="en-US" dirty="0"/>
              <a:t> Deal Maker Survey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74D8A-1E69-467B-8340-F584E0BA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B55D-F297-4FE5-8982-97956434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3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B1DB-FD92-4C2F-8738-3280F71C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Thus Efficient Diligence is Needed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363B90-3EB7-4C4E-BBFA-9D67630A1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53618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CC02E1D-06E3-4FAA-8D36-655382EB8AEA}"/>
              </a:ext>
            </a:extLst>
          </p:cNvPr>
          <p:cNvSpPr/>
          <p:nvPr/>
        </p:nvSpPr>
        <p:spPr>
          <a:xfrm>
            <a:off x="3985282" y="3529890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97DD7-BB70-47FE-AAE3-33E789E6DD32}"/>
              </a:ext>
            </a:extLst>
          </p:cNvPr>
          <p:cNvSpPr/>
          <p:nvPr/>
        </p:nvSpPr>
        <p:spPr>
          <a:xfrm>
            <a:off x="7348645" y="352989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3796C-B8C4-4A7E-A3B3-9230ED5B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4C578-FFA1-42F7-A6F7-079A7DC7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FF33-8B74-4FF7-ADFC-EA3BB519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Due Diligence Should Reflect the Purposes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AFFF68-4CA7-4E73-B249-2221C6493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35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D791D-DD3B-4FA4-B6CD-BDE3AD27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D0F7D-4E31-445F-B56A-096D8A68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0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28B1F-908A-4757-915C-89FF45C7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Due Diligence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E9EFDC-6A4D-4592-9671-9BEBBE071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65498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DDDE7-A19E-4B18-BD3E-EC4FFD86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18801-40DF-45C5-8E96-0C93C3FC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8276A38-2243-4CC8-8C64-C20EF4270524}"/>
              </a:ext>
            </a:extLst>
          </p:cNvPr>
          <p:cNvSpPr/>
          <p:nvPr/>
        </p:nvSpPr>
        <p:spPr>
          <a:xfrm>
            <a:off x="9793768" y="52406"/>
            <a:ext cx="2316145" cy="62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609E9-46FD-4295-A142-4772AC58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Due Diligence – Team Evaluation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D25EA7-F3FA-49E0-887C-0D8EC53F2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1359"/>
              </p:ext>
            </p:extLst>
          </p:nvPr>
        </p:nvGraphicFramePr>
        <p:xfrm>
          <a:off x="256704" y="1861064"/>
          <a:ext cx="10058400" cy="4471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E0313F-3F20-4268-BC07-150373FAF2F3}"/>
              </a:ext>
            </a:extLst>
          </p:cNvPr>
          <p:cNvSpPr txBox="1"/>
          <p:nvPr/>
        </p:nvSpPr>
        <p:spPr>
          <a:xfrm>
            <a:off x="10537272" y="3068015"/>
            <a:ext cx="123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 and Request Due Diligence</a:t>
            </a: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8D903F68-59D1-4D7C-A6BB-68223272BBC3}"/>
              </a:ext>
            </a:extLst>
          </p:cNvPr>
          <p:cNvSpPr/>
          <p:nvPr/>
        </p:nvSpPr>
        <p:spPr>
          <a:xfrm flipH="1">
            <a:off x="1779373" y="4528752"/>
            <a:ext cx="9249032" cy="11363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05F7A-DE5A-4B29-B6F2-2BEB31D47F63}"/>
              </a:ext>
            </a:extLst>
          </p:cNvPr>
          <p:cNvSpPr txBox="1"/>
          <p:nvPr/>
        </p:nvSpPr>
        <p:spPr>
          <a:xfrm>
            <a:off x="5659395" y="5709609"/>
            <a:ext cx="216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 the Learning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F1D70-E7E8-413F-A072-28846963F759}"/>
              </a:ext>
            </a:extLst>
          </p:cNvPr>
          <p:cNvSpPr txBox="1"/>
          <p:nvPr/>
        </p:nvSpPr>
        <p:spPr>
          <a:xfrm>
            <a:off x="5973796" y="2087995"/>
            <a:ext cx="580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CDA</a:t>
            </a: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45234DB5-70EA-4A36-BE93-7B5E604BB4B7}"/>
              </a:ext>
            </a:extLst>
          </p:cNvPr>
          <p:cNvSpPr/>
          <p:nvPr/>
        </p:nvSpPr>
        <p:spPr>
          <a:xfrm flipH="1">
            <a:off x="4201296" y="2571328"/>
            <a:ext cx="3997412" cy="5907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5E9E5-B786-4B3D-BE8D-FD224E10FC5A}"/>
              </a:ext>
            </a:extLst>
          </p:cNvPr>
          <p:cNvSpPr txBox="1"/>
          <p:nvPr/>
        </p:nvSpPr>
        <p:spPr>
          <a:xfrm>
            <a:off x="10094393" y="162898"/>
            <a:ext cx="17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Diligence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B9747-D006-416A-9897-B8C4DAC0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Pullan Consulting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DBDB0-B8C5-417A-AA33-77A17811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57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1687</Words>
  <Application>Microsoft Office PowerPoint</Application>
  <PresentationFormat>Widescreen</PresentationFormat>
  <Paragraphs>388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RetrospectVTI</vt:lpstr>
      <vt:lpstr>Due Diligence</vt:lpstr>
      <vt:lpstr>Due Diligence Envisions a Future</vt:lpstr>
      <vt:lpstr>Outline</vt:lpstr>
      <vt:lpstr>LOA means need Efficient Diligence</vt:lpstr>
      <vt:lpstr>Deal triage means need Diligence Efficiency</vt:lpstr>
      <vt:lpstr>Thus Efficient Diligence is Needed</vt:lpstr>
      <vt:lpstr>Due Diligence Should Reflect the Purposes</vt:lpstr>
      <vt:lpstr>The Due Diligence Process</vt:lpstr>
      <vt:lpstr>Before Due Diligence – Team Evaluation</vt:lpstr>
      <vt:lpstr>Strategic Fit is the First Filter</vt:lpstr>
      <vt:lpstr>The Big Questions for Evaluations</vt:lpstr>
      <vt:lpstr>Identify the risks for diligence</vt:lpstr>
      <vt:lpstr>Variations in Evaluation before Due diligence</vt:lpstr>
      <vt:lpstr>BD TPP – evolving label                    + strategic framework</vt:lpstr>
      <vt:lpstr>Evaluation Report – Request for Due Diligence</vt:lpstr>
      <vt:lpstr>The Due Diligence Process</vt:lpstr>
      <vt:lpstr>Diligence Team Formation</vt:lpstr>
      <vt:lpstr>External consultants?</vt:lpstr>
      <vt:lpstr>Checklists</vt:lpstr>
      <vt:lpstr>Information Request</vt:lpstr>
      <vt:lpstr>Example Information Requests</vt:lpstr>
      <vt:lpstr>1st step of Staged assessment</vt:lpstr>
      <vt:lpstr>Add Team members</vt:lpstr>
      <vt:lpstr>Separate Diligence Streams – Sensitive!</vt:lpstr>
      <vt:lpstr>Structure Dependent Diligence</vt:lpstr>
      <vt:lpstr>If negotiating in parallel, need to understand</vt:lpstr>
      <vt:lpstr>Feedback to partner</vt:lpstr>
      <vt:lpstr>Internal Alignment</vt:lpstr>
      <vt:lpstr>Diligence report structure</vt:lpstr>
      <vt:lpstr>They are judging you</vt:lpstr>
      <vt:lpstr>Where most deals fail</vt:lpstr>
      <vt:lpstr>Where drugs fail  2013-2015 between Ph II (or I/II) and submission</vt:lpstr>
      <vt:lpstr>How to help your teams</vt:lpstr>
      <vt:lpstr>A clear strategy </vt:lpstr>
      <vt:lpstr>The importance of framing</vt:lpstr>
      <vt:lpstr>Tailor the checklists </vt:lpstr>
      <vt:lpstr>Write a strawman summary</vt:lpstr>
      <vt:lpstr>Reward diligence team members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Diligence Course for Simcere</dc:title>
  <dc:creator>Linda Pullan</dc:creator>
  <cp:lastModifiedBy>Linda Pullan</cp:lastModifiedBy>
  <cp:revision>2</cp:revision>
  <dcterms:created xsi:type="dcterms:W3CDTF">2019-07-27T15:35:03Z</dcterms:created>
  <dcterms:modified xsi:type="dcterms:W3CDTF">2020-11-25T15:04:34Z</dcterms:modified>
</cp:coreProperties>
</file>