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5"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experience</a:t>
            </a:r>
          </a:p>
        </p:txBody>
      </p:sp>
      <p:sp>
        <p:nvSpPr>
          <p:cNvPr id="3" name="Subtitle 2"/>
          <p:cNvSpPr>
            <a:spLocks noGrp="1"/>
          </p:cNvSpPr>
          <p:nvPr>
            <p:ph type="subTitle" idx="1"/>
          </p:nvPr>
        </p:nvSpPr>
        <p:spPr/>
        <p:txBody>
          <a:bodyPr/>
          <a:lstStyle/>
          <a:p>
            <a:r>
              <a:rPr lang="en-US" dirty="0"/>
              <a:t>A key component in realizing your dreams</a:t>
            </a:r>
          </a:p>
        </p:txBody>
      </p:sp>
    </p:spTree>
    <p:extLst>
      <p:ext uri="{BB962C8B-B14F-4D97-AF65-F5344CB8AC3E}">
        <p14:creationId xmlns:p14="http://schemas.microsoft.com/office/powerpoint/2010/main" val="351374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Experience?</a:t>
            </a:r>
          </a:p>
        </p:txBody>
      </p:sp>
      <p:sp>
        <p:nvSpPr>
          <p:cNvPr id="3" name="Content Placeholder 2"/>
          <p:cNvSpPr>
            <a:spLocks noGrp="1"/>
          </p:cNvSpPr>
          <p:nvPr>
            <p:ph idx="1"/>
          </p:nvPr>
        </p:nvSpPr>
        <p:spPr/>
        <p:txBody>
          <a:bodyPr>
            <a:normAutofit/>
          </a:bodyPr>
          <a:lstStyle/>
          <a:p>
            <a:r>
              <a:rPr lang="en-US" sz="3200" b="1" dirty="0"/>
              <a:t>Experience is the knowledge or mastery of an event or subject gained through involvement in or exposure to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670" y="3680759"/>
            <a:ext cx="3291376" cy="2468880"/>
          </a:xfrm>
          <a:prstGeom prst="rect">
            <a:avLst/>
          </a:prstGeom>
        </p:spPr>
      </p:pic>
    </p:spTree>
    <p:extLst>
      <p:ext uri="{BB962C8B-B14F-4D97-AF65-F5344CB8AC3E}">
        <p14:creationId xmlns:p14="http://schemas.microsoft.com/office/powerpoint/2010/main" val="375733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 all have it?</a:t>
            </a:r>
          </a:p>
        </p:txBody>
      </p:sp>
      <p:sp>
        <p:nvSpPr>
          <p:cNvPr id="3" name="Content Placeholder 2"/>
          <p:cNvSpPr>
            <a:spLocks noGrp="1"/>
          </p:cNvSpPr>
          <p:nvPr>
            <p:ph idx="1"/>
          </p:nvPr>
        </p:nvSpPr>
        <p:spPr>
          <a:xfrm>
            <a:off x="685800" y="2194560"/>
            <a:ext cx="10893490" cy="4024125"/>
          </a:xfrm>
        </p:spPr>
        <p:txBody>
          <a:bodyPr/>
          <a:lstStyle/>
          <a:p>
            <a:r>
              <a:rPr lang="en-US" b="1" dirty="0"/>
              <a:t>Most of the time we hear the word experience and we immediately began to think of something we may not have.  However, we all have experience in something.  Life has given us a multitude of experiences on daily basis.  We have look within and leverage those experiences that we have.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041" y="3960258"/>
            <a:ext cx="3421227" cy="2011680"/>
          </a:xfrm>
          <a:prstGeom prst="rect">
            <a:avLst/>
          </a:prstGeom>
        </p:spPr>
      </p:pic>
    </p:spTree>
    <p:extLst>
      <p:ext uri="{BB962C8B-B14F-4D97-AF65-F5344CB8AC3E}">
        <p14:creationId xmlns:p14="http://schemas.microsoft.com/office/powerpoint/2010/main" val="336040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3" y="764373"/>
            <a:ext cx="9640078" cy="1293028"/>
          </a:xfrm>
        </p:spPr>
        <p:txBody>
          <a:bodyPr/>
          <a:lstStyle/>
          <a:p>
            <a:r>
              <a:rPr lang="en-US" b="1" dirty="0"/>
              <a:t>Our Dreams vs Our experience gap</a:t>
            </a:r>
          </a:p>
        </p:txBody>
      </p:sp>
      <p:sp>
        <p:nvSpPr>
          <p:cNvPr id="3" name="Content Placeholder 2"/>
          <p:cNvSpPr>
            <a:spLocks noGrp="1"/>
          </p:cNvSpPr>
          <p:nvPr>
            <p:ph idx="1"/>
          </p:nvPr>
        </p:nvSpPr>
        <p:spPr>
          <a:xfrm>
            <a:off x="685800" y="2194560"/>
            <a:ext cx="4949890" cy="4024125"/>
          </a:xfrm>
        </p:spPr>
        <p:txBody>
          <a:bodyPr>
            <a:normAutofit fontScale="92500"/>
          </a:bodyPr>
          <a:lstStyle/>
          <a:p>
            <a:r>
              <a:rPr lang="en-US" b="1" dirty="0"/>
              <a:t>As we look to empower, enlighten and expand ourselves in our efforts to achieve our dreams we will definitely see that there are somethings that we are lacking or fall short on.  It is called the “gap”.  The gap is the difference in our current state and our future state (the realization of our dream.  Through empowerment, being enlighten, and expansion we find ways to close the gap.  Closing the gap does not happen overnight.  It is a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979" y="2321838"/>
            <a:ext cx="4389120" cy="3291840"/>
          </a:xfrm>
          <a:prstGeom prst="rect">
            <a:avLst/>
          </a:prstGeom>
        </p:spPr>
      </p:pic>
    </p:spTree>
    <p:extLst>
      <p:ext uri="{BB962C8B-B14F-4D97-AF65-F5344CB8AC3E}">
        <p14:creationId xmlns:p14="http://schemas.microsoft.com/office/powerpoint/2010/main" val="412811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Gap closures</a:t>
            </a:r>
          </a:p>
        </p:txBody>
      </p:sp>
      <p:sp>
        <p:nvSpPr>
          <p:cNvPr id="3" name="Content Placeholder 2"/>
          <p:cNvSpPr>
            <a:spLocks noGrp="1"/>
          </p:cNvSpPr>
          <p:nvPr>
            <p:ph idx="1"/>
          </p:nvPr>
        </p:nvSpPr>
        <p:spPr/>
        <p:txBody>
          <a:bodyPr/>
          <a:lstStyle/>
          <a:p>
            <a:r>
              <a:rPr lang="en-US" b="1" dirty="0"/>
              <a:t>Gap closure come in many forms.  Education, hands on experience, being mentored, failure and just living.  However, gaps don’t just close themselves, it takes an effort.  That effort starts within you.</a:t>
            </a:r>
          </a:p>
          <a:p>
            <a:r>
              <a:rPr lang="en-US" b="1"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845" y="4058910"/>
            <a:ext cx="2862469" cy="2194560"/>
          </a:xfrm>
          <a:prstGeom prst="rect">
            <a:avLst/>
          </a:prstGeom>
        </p:spPr>
      </p:pic>
    </p:spTree>
    <p:extLst>
      <p:ext uri="{BB962C8B-B14F-4D97-AF65-F5344CB8AC3E}">
        <p14:creationId xmlns:p14="http://schemas.microsoft.com/office/powerpoint/2010/main" val="386528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 control your experience</a:t>
            </a:r>
          </a:p>
        </p:txBody>
      </p:sp>
      <p:sp>
        <p:nvSpPr>
          <p:cNvPr id="3" name="Content Placeholder 2"/>
          <p:cNvSpPr>
            <a:spLocks noGrp="1"/>
          </p:cNvSpPr>
          <p:nvPr>
            <p:ph idx="1"/>
          </p:nvPr>
        </p:nvSpPr>
        <p:spPr/>
        <p:txBody>
          <a:bodyPr/>
          <a:lstStyle/>
          <a:p>
            <a:r>
              <a:rPr lang="en-US" b="1" dirty="0"/>
              <a:t>Take control of how you want your experience to be.  Make it a part of your to do list and achieve your dreams and goals.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371" y="3749805"/>
            <a:ext cx="3143571" cy="2468880"/>
          </a:xfrm>
          <a:prstGeom prst="rect">
            <a:avLst/>
          </a:prstGeom>
        </p:spPr>
      </p:pic>
    </p:spTree>
    <p:extLst>
      <p:ext uri="{BB962C8B-B14F-4D97-AF65-F5344CB8AC3E}">
        <p14:creationId xmlns:p14="http://schemas.microsoft.com/office/powerpoint/2010/main" val="345902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326" y="1163713"/>
            <a:ext cx="7315200" cy="3858768"/>
          </a:xfrm>
          <a:prstGeom prst="rect">
            <a:avLst/>
          </a:prstGeom>
          <a:scene3d>
            <a:camera prst="perspectiveRelaxedModerately"/>
            <a:lightRig rig="threePt" dir="t"/>
          </a:scene3d>
        </p:spPr>
      </p:pic>
      <p:sp>
        <p:nvSpPr>
          <p:cNvPr id="6" name="TextBox 5"/>
          <p:cNvSpPr txBox="1"/>
          <p:nvPr/>
        </p:nvSpPr>
        <p:spPr>
          <a:xfrm>
            <a:off x="3668346" y="5514391"/>
            <a:ext cx="5359159" cy="369332"/>
          </a:xfrm>
          <a:prstGeom prst="rect">
            <a:avLst/>
          </a:prstGeom>
          <a:noFill/>
        </p:spPr>
        <p:txBody>
          <a:bodyPr wrap="none" rtlCol="0">
            <a:spAutoFit/>
          </a:bodyPr>
          <a:lstStyle/>
          <a:p>
            <a:r>
              <a:rPr lang="en-US" b="1" dirty="0"/>
              <a:t>https://bbv2m-brothersbrooksvision2missionllc</a:t>
            </a:r>
          </a:p>
        </p:txBody>
      </p:sp>
    </p:spTree>
    <p:extLst>
      <p:ext uri="{BB962C8B-B14F-4D97-AF65-F5344CB8AC3E}">
        <p14:creationId xmlns:p14="http://schemas.microsoft.com/office/powerpoint/2010/main" val="148243989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240</TotalTime>
  <Words>265</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Vapor Trail</vt:lpstr>
      <vt:lpstr>experience</vt:lpstr>
      <vt:lpstr>What is Experience?</vt:lpstr>
      <vt:lpstr>We all have it?</vt:lpstr>
      <vt:lpstr>Our Dreams vs Our experience gap</vt:lpstr>
      <vt:lpstr>Gap closures</vt:lpstr>
      <vt:lpstr>You control your experience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dc:title>
  <dc:creator>Brooks, Rodney</dc:creator>
  <cp:lastModifiedBy>Rodney B</cp:lastModifiedBy>
  <cp:revision>23</cp:revision>
  <dcterms:created xsi:type="dcterms:W3CDTF">2018-11-21T14:23:06Z</dcterms:created>
  <dcterms:modified xsi:type="dcterms:W3CDTF">2019-02-02T21:18:58Z</dcterms:modified>
</cp:coreProperties>
</file>