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6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7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8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65" r:id="rId2"/>
    <p:sldMasterId id="2147483768" r:id="rId3"/>
    <p:sldMasterId id="2147483771" r:id="rId4"/>
    <p:sldMasterId id="2147483774" r:id="rId5"/>
    <p:sldMasterId id="2147483777" r:id="rId6"/>
    <p:sldMasterId id="2147483785" r:id="rId7"/>
    <p:sldMasterId id="2147483788" r:id="rId8"/>
    <p:sldMasterId id="2147483791" r:id="rId9"/>
  </p:sldMasterIdLst>
  <p:notesMasterIdLst>
    <p:notesMasterId r:id="rId20"/>
  </p:notesMasterIdLst>
  <p:handoutMasterIdLst>
    <p:handoutMasterId r:id="rId21"/>
  </p:handoutMasterIdLst>
  <p:sldIdLst>
    <p:sldId id="685" r:id="rId10"/>
    <p:sldId id="710" r:id="rId11"/>
    <p:sldId id="717" r:id="rId12"/>
    <p:sldId id="689" r:id="rId13"/>
    <p:sldId id="694" r:id="rId14"/>
    <p:sldId id="699" r:id="rId15"/>
    <p:sldId id="701" r:id="rId16"/>
    <p:sldId id="693" r:id="rId17"/>
    <p:sldId id="716" r:id="rId18"/>
    <p:sldId id="715" r:id="rId19"/>
  </p:sldIdLst>
  <p:sldSz cx="9144000" cy="5143500" type="screen16x9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7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8E"/>
    <a:srgbClr val="E7751B"/>
    <a:srgbClr val="8C5C7A"/>
    <a:srgbClr val="7F7F7F"/>
    <a:srgbClr val="CC8966"/>
    <a:srgbClr val="F87C30"/>
    <a:srgbClr val="FBB285"/>
    <a:srgbClr val="01A092"/>
    <a:srgbClr val="3E7998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2789" autoAdjust="0"/>
  </p:normalViewPr>
  <p:slideViewPr>
    <p:cSldViewPr snapToGrid="0">
      <p:cViewPr varScale="1">
        <p:scale>
          <a:sx n="81" d="100"/>
          <a:sy n="81" d="100"/>
        </p:scale>
        <p:origin x="608" y="60"/>
      </p:cViewPr>
      <p:guideLst>
        <p:guide orient="horz" pos="876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762" y="-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469424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5" y="1"/>
            <a:ext cx="3077739" cy="469424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4E94639-1A12-4563-96E3-AC1EE92286C4}" type="datetimeFigureOut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917424"/>
            <a:ext cx="3077739" cy="469424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5" y="8917424"/>
            <a:ext cx="3077739" cy="469424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912409-A642-4021-AC3C-722C94BE20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28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77739" cy="469424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5" y="1"/>
            <a:ext cx="3077739" cy="469424"/>
          </a:xfrm>
          <a:prstGeom prst="rect">
            <a:avLst/>
          </a:prstGeom>
        </p:spPr>
        <p:txBody>
          <a:bodyPr vert="horz" lIns="93158" tIns="46578" rIns="93158" bIns="4657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7A0D57B-2CE7-4FB4-BABA-D45E593471E4}" type="datetimeFigureOut">
              <a:rPr lang="en-US"/>
              <a:pPr>
                <a:defRPr/>
              </a:pPr>
              <a:t>4/2/2024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3263"/>
            <a:ext cx="6261100" cy="3522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8" tIns="46578" rIns="93158" bIns="4657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9" y="4459528"/>
            <a:ext cx="5681980" cy="4224814"/>
          </a:xfrm>
          <a:prstGeom prst="rect">
            <a:avLst/>
          </a:prstGeom>
        </p:spPr>
        <p:txBody>
          <a:bodyPr vert="horz" lIns="93158" tIns="46578" rIns="93158" bIns="4657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917424"/>
            <a:ext cx="3077739" cy="469424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5" y="8917424"/>
            <a:ext cx="3077739" cy="469424"/>
          </a:xfrm>
          <a:prstGeom prst="rect">
            <a:avLst/>
          </a:prstGeom>
        </p:spPr>
        <p:txBody>
          <a:bodyPr vert="horz" lIns="93158" tIns="46578" rIns="93158" bIns="4657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4C50F12-F9EC-4635-BE65-0B5B2F3AE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55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gif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wmf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w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9" r="10332"/>
          <a:stretch/>
        </p:blipFill>
        <p:spPr bwMode="auto">
          <a:xfrm>
            <a:off x="1" y="925202"/>
            <a:ext cx="5405717" cy="421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 userDrawn="1"/>
        </p:nvGrpSpPr>
        <p:grpSpPr>
          <a:xfrm>
            <a:off x="-11018" y="4380386"/>
            <a:ext cx="9155018" cy="771377"/>
            <a:chOff x="-11018" y="5840514"/>
            <a:chExt cx="9155018" cy="1028503"/>
          </a:xfrm>
        </p:grpSpPr>
        <p:sp>
          <p:nvSpPr>
            <p:cNvPr id="3" name="Flowchart: Document 7"/>
            <p:cNvSpPr/>
            <p:nvPr userDrawn="1"/>
          </p:nvSpPr>
          <p:spPr>
            <a:xfrm rot="10800000">
              <a:off x="-11018" y="5845665"/>
              <a:ext cx="9155018" cy="102335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851"/>
                <a:gd name="connsiteX1" fmla="*/ 21600 w 21600"/>
                <a:gd name="connsiteY1" fmla="*/ 0 h 20851"/>
                <a:gd name="connsiteX2" fmla="*/ 21600 w 21600"/>
                <a:gd name="connsiteY2" fmla="*/ 17322 h 20851"/>
                <a:gd name="connsiteX3" fmla="*/ 7906 w 21600"/>
                <a:gd name="connsiteY3" fmla="*/ 11870 h 20851"/>
                <a:gd name="connsiteX4" fmla="*/ 0 w 21600"/>
                <a:gd name="connsiteY4" fmla="*/ 20172 h 20851"/>
                <a:gd name="connsiteX5" fmla="*/ 0 w 21600"/>
                <a:gd name="connsiteY5" fmla="*/ 0 h 20851"/>
                <a:gd name="connsiteX0" fmla="*/ 0 w 21600"/>
                <a:gd name="connsiteY0" fmla="*/ 0 h 20729"/>
                <a:gd name="connsiteX1" fmla="*/ 21600 w 21600"/>
                <a:gd name="connsiteY1" fmla="*/ 0 h 20729"/>
                <a:gd name="connsiteX2" fmla="*/ 21600 w 21600"/>
                <a:gd name="connsiteY2" fmla="*/ 17322 h 20729"/>
                <a:gd name="connsiteX3" fmla="*/ 11115 w 21600"/>
                <a:gd name="connsiteY3" fmla="*/ 8850 h 20729"/>
                <a:gd name="connsiteX4" fmla="*/ 0 w 21600"/>
                <a:gd name="connsiteY4" fmla="*/ 20172 h 20729"/>
                <a:gd name="connsiteX5" fmla="*/ 0 w 21600"/>
                <a:gd name="connsiteY5" fmla="*/ 0 h 20729"/>
                <a:gd name="connsiteX0" fmla="*/ 0 w 21600"/>
                <a:gd name="connsiteY0" fmla="*/ 0 h 18495"/>
                <a:gd name="connsiteX1" fmla="*/ 21600 w 21600"/>
                <a:gd name="connsiteY1" fmla="*/ 0 h 18495"/>
                <a:gd name="connsiteX2" fmla="*/ 21600 w 21600"/>
                <a:gd name="connsiteY2" fmla="*/ 17322 h 18495"/>
                <a:gd name="connsiteX3" fmla="*/ 11115 w 21600"/>
                <a:gd name="connsiteY3" fmla="*/ 8850 h 18495"/>
                <a:gd name="connsiteX4" fmla="*/ 0 w 21600"/>
                <a:gd name="connsiteY4" fmla="*/ 17849 h 18495"/>
                <a:gd name="connsiteX5" fmla="*/ 0 w 21600"/>
                <a:gd name="connsiteY5" fmla="*/ 0 h 18495"/>
                <a:gd name="connsiteX0" fmla="*/ 0 w 21600"/>
                <a:gd name="connsiteY0" fmla="*/ 0 h 17952"/>
                <a:gd name="connsiteX1" fmla="*/ 21600 w 21600"/>
                <a:gd name="connsiteY1" fmla="*/ 0 h 17952"/>
                <a:gd name="connsiteX2" fmla="*/ 21600 w 21600"/>
                <a:gd name="connsiteY2" fmla="*/ 17322 h 17952"/>
                <a:gd name="connsiteX3" fmla="*/ 11115 w 21600"/>
                <a:gd name="connsiteY3" fmla="*/ 8850 h 17952"/>
                <a:gd name="connsiteX4" fmla="*/ 0 w 21600"/>
                <a:gd name="connsiteY4" fmla="*/ 17849 h 17952"/>
                <a:gd name="connsiteX5" fmla="*/ 0 w 21600"/>
                <a:gd name="connsiteY5" fmla="*/ 0 h 17952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800 w 21600"/>
                <a:gd name="connsiteY3" fmla="*/ 5753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21"/>
                <a:gd name="connsiteY0" fmla="*/ 0 h 17849"/>
                <a:gd name="connsiteX1" fmla="*/ 21600 w 21621"/>
                <a:gd name="connsiteY1" fmla="*/ 0 h 17849"/>
                <a:gd name="connsiteX2" fmla="*/ 21621 w 21621"/>
                <a:gd name="connsiteY2" fmla="*/ 17787 h 17849"/>
                <a:gd name="connsiteX3" fmla="*/ 10758 w 21621"/>
                <a:gd name="connsiteY3" fmla="*/ 7147 h 17849"/>
                <a:gd name="connsiteX4" fmla="*/ 0 w 21621"/>
                <a:gd name="connsiteY4" fmla="*/ 17849 h 17849"/>
                <a:gd name="connsiteX5" fmla="*/ 0 w 21621"/>
                <a:gd name="connsiteY5" fmla="*/ 0 h 17849"/>
                <a:gd name="connsiteX0" fmla="*/ 0 w 21647"/>
                <a:gd name="connsiteY0" fmla="*/ 0 h 17849"/>
                <a:gd name="connsiteX1" fmla="*/ 21647 w 21647"/>
                <a:gd name="connsiteY1" fmla="*/ 70 h 17849"/>
                <a:gd name="connsiteX2" fmla="*/ 21621 w 21647"/>
                <a:gd name="connsiteY2" fmla="*/ 17787 h 17849"/>
                <a:gd name="connsiteX3" fmla="*/ 10758 w 21647"/>
                <a:gd name="connsiteY3" fmla="*/ 7147 h 17849"/>
                <a:gd name="connsiteX4" fmla="*/ 0 w 21647"/>
                <a:gd name="connsiteY4" fmla="*/ 17849 h 17849"/>
                <a:gd name="connsiteX5" fmla="*/ 0 w 21647"/>
                <a:gd name="connsiteY5" fmla="*/ 0 h 1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7" h="17849">
                  <a:moveTo>
                    <a:pt x="0" y="0"/>
                  </a:moveTo>
                  <a:lnTo>
                    <a:pt x="21647" y="70"/>
                  </a:lnTo>
                  <a:cubicBezTo>
                    <a:pt x="21638" y="5976"/>
                    <a:pt x="21630" y="11881"/>
                    <a:pt x="21621" y="17787"/>
                  </a:cubicBezTo>
                  <a:cubicBezTo>
                    <a:pt x="18175" y="11098"/>
                    <a:pt x="14316" y="7446"/>
                    <a:pt x="10758" y="7147"/>
                  </a:cubicBezTo>
                  <a:cubicBezTo>
                    <a:pt x="7158" y="7622"/>
                    <a:pt x="3174" y="10076"/>
                    <a:pt x="0" y="178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C5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lowchart: Document 7"/>
            <p:cNvSpPr/>
            <p:nvPr userDrawn="1"/>
          </p:nvSpPr>
          <p:spPr>
            <a:xfrm rot="10800000">
              <a:off x="-11018" y="5840514"/>
              <a:ext cx="9155017" cy="615370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851"/>
                <a:gd name="connsiteX1" fmla="*/ 21600 w 21600"/>
                <a:gd name="connsiteY1" fmla="*/ 0 h 20851"/>
                <a:gd name="connsiteX2" fmla="*/ 21600 w 21600"/>
                <a:gd name="connsiteY2" fmla="*/ 17322 h 20851"/>
                <a:gd name="connsiteX3" fmla="*/ 7906 w 21600"/>
                <a:gd name="connsiteY3" fmla="*/ 11870 h 20851"/>
                <a:gd name="connsiteX4" fmla="*/ 0 w 21600"/>
                <a:gd name="connsiteY4" fmla="*/ 20172 h 20851"/>
                <a:gd name="connsiteX5" fmla="*/ 0 w 21600"/>
                <a:gd name="connsiteY5" fmla="*/ 0 h 20851"/>
                <a:gd name="connsiteX0" fmla="*/ 0 w 21600"/>
                <a:gd name="connsiteY0" fmla="*/ 0 h 20729"/>
                <a:gd name="connsiteX1" fmla="*/ 21600 w 21600"/>
                <a:gd name="connsiteY1" fmla="*/ 0 h 20729"/>
                <a:gd name="connsiteX2" fmla="*/ 21600 w 21600"/>
                <a:gd name="connsiteY2" fmla="*/ 17322 h 20729"/>
                <a:gd name="connsiteX3" fmla="*/ 11115 w 21600"/>
                <a:gd name="connsiteY3" fmla="*/ 8850 h 20729"/>
                <a:gd name="connsiteX4" fmla="*/ 0 w 21600"/>
                <a:gd name="connsiteY4" fmla="*/ 20172 h 20729"/>
                <a:gd name="connsiteX5" fmla="*/ 0 w 21600"/>
                <a:gd name="connsiteY5" fmla="*/ 0 h 20729"/>
                <a:gd name="connsiteX0" fmla="*/ 0 w 21600"/>
                <a:gd name="connsiteY0" fmla="*/ 0 h 18495"/>
                <a:gd name="connsiteX1" fmla="*/ 21600 w 21600"/>
                <a:gd name="connsiteY1" fmla="*/ 0 h 18495"/>
                <a:gd name="connsiteX2" fmla="*/ 21600 w 21600"/>
                <a:gd name="connsiteY2" fmla="*/ 17322 h 18495"/>
                <a:gd name="connsiteX3" fmla="*/ 11115 w 21600"/>
                <a:gd name="connsiteY3" fmla="*/ 8850 h 18495"/>
                <a:gd name="connsiteX4" fmla="*/ 0 w 21600"/>
                <a:gd name="connsiteY4" fmla="*/ 17849 h 18495"/>
                <a:gd name="connsiteX5" fmla="*/ 0 w 21600"/>
                <a:gd name="connsiteY5" fmla="*/ 0 h 18495"/>
                <a:gd name="connsiteX0" fmla="*/ 0 w 21600"/>
                <a:gd name="connsiteY0" fmla="*/ 0 h 17952"/>
                <a:gd name="connsiteX1" fmla="*/ 21600 w 21600"/>
                <a:gd name="connsiteY1" fmla="*/ 0 h 17952"/>
                <a:gd name="connsiteX2" fmla="*/ 21600 w 21600"/>
                <a:gd name="connsiteY2" fmla="*/ 17322 h 17952"/>
                <a:gd name="connsiteX3" fmla="*/ 11115 w 21600"/>
                <a:gd name="connsiteY3" fmla="*/ 8850 h 17952"/>
                <a:gd name="connsiteX4" fmla="*/ 0 w 21600"/>
                <a:gd name="connsiteY4" fmla="*/ 17849 h 17952"/>
                <a:gd name="connsiteX5" fmla="*/ 0 w 21600"/>
                <a:gd name="connsiteY5" fmla="*/ 0 h 17952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800 w 21600"/>
                <a:gd name="connsiteY3" fmla="*/ 5753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21"/>
                <a:gd name="connsiteY0" fmla="*/ 0 h 17849"/>
                <a:gd name="connsiteX1" fmla="*/ 21600 w 21621"/>
                <a:gd name="connsiteY1" fmla="*/ 0 h 17849"/>
                <a:gd name="connsiteX2" fmla="*/ 21621 w 21621"/>
                <a:gd name="connsiteY2" fmla="*/ 17787 h 17849"/>
                <a:gd name="connsiteX3" fmla="*/ 10758 w 21621"/>
                <a:gd name="connsiteY3" fmla="*/ 7147 h 17849"/>
                <a:gd name="connsiteX4" fmla="*/ 0 w 21621"/>
                <a:gd name="connsiteY4" fmla="*/ 17849 h 17849"/>
                <a:gd name="connsiteX5" fmla="*/ 0 w 21621"/>
                <a:gd name="connsiteY5" fmla="*/ 0 h 17849"/>
                <a:gd name="connsiteX0" fmla="*/ 0 w 21647"/>
                <a:gd name="connsiteY0" fmla="*/ 0 h 17849"/>
                <a:gd name="connsiteX1" fmla="*/ 21647 w 21647"/>
                <a:gd name="connsiteY1" fmla="*/ 70 h 17849"/>
                <a:gd name="connsiteX2" fmla="*/ 21621 w 21647"/>
                <a:gd name="connsiteY2" fmla="*/ 17787 h 17849"/>
                <a:gd name="connsiteX3" fmla="*/ 10758 w 21647"/>
                <a:gd name="connsiteY3" fmla="*/ 7147 h 17849"/>
                <a:gd name="connsiteX4" fmla="*/ 0 w 21647"/>
                <a:gd name="connsiteY4" fmla="*/ 17849 h 17849"/>
                <a:gd name="connsiteX5" fmla="*/ 0 w 21647"/>
                <a:gd name="connsiteY5" fmla="*/ 0 h 17849"/>
                <a:gd name="connsiteX0" fmla="*/ 0 w 21621"/>
                <a:gd name="connsiteY0" fmla="*/ 0 h 17849"/>
                <a:gd name="connsiteX1" fmla="*/ 21621 w 21621"/>
                <a:gd name="connsiteY1" fmla="*/ 17787 h 17849"/>
                <a:gd name="connsiteX2" fmla="*/ 10758 w 21621"/>
                <a:gd name="connsiteY2" fmla="*/ 7147 h 17849"/>
                <a:gd name="connsiteX3" fmla="*/ 0 w 21621"/>
                <a:gd name="connsiteY3" fmla="*/ 17849 h 17849"/>
                <a:gd name="connsiteX4" fmla="*/ 0 w 21621"/>
                <a:gd name="connsiteY4" fmla="*/ 0 h 17849"/>
                <a:gd name="connsiteX0" fmla="*/ 0 w 21621"/>
                <a:gd name="connsiteY0" fmla="*/ 10702 h 10702"/>
                <a:gd name="connsiteX1" fmla="*/ 21621 w 21621"/>
                <a:gd name="connsiteY1" fmla="*/ 10640 h 10702"/>
                <a:gd name="connsiteX2" fmla="*/ 10758 w 21621"/>
                <a:gd name="connsiteY2" fmla="*/ 0 h 10702"/>
                <a:gd name="connsiteX3" fmla="*/ 0 w 21621"/>
                <a:gd name="connsiteY3" fmla="*/ 10702 h 10702"/>
                <a:gd name="connsiteX0" fmla="*/ 21405 w 21405"/>
                <a:gd name="connsiteY0" fmla="*/ 10640 h 12297"/>
                <a:gd name="connsiteX1" fmla="*/ 10542 w 21405"/>
                <a:gd name="connsiteY1" fmla="*/ 0 h 12297"/>
                <a:gd name="connsiteX2" fmla="*/ 0 w 21405"/>
                <a:gd name="connsiteY2" fmla="*/ 12297 h 12297"/>
                <a:gd name="connsiteX0" fmla="*/ 21353 w 21353"/>
                <a:gd name="connsiteY0" fmla="*/ 11080 h 12297"/>
                <a:gd name="connsiteX1" fmla="*/ 10542 w 21353"/>
                <a:gd name="connsiteY1" fmla="*/ 0 h 12297"/>
                <a:gd name="connsiteX2" fmla="*/ 0 w 21353"/>
                <a:gd name="connsiteY2" fmla="*/ 12297 h 12297"/>
                <a:gd name="connsiteX0" fmla="*/ 21405 w 21405"/>
                <a:gd name="connsiteY0" fmla="*/ 11740 h 12297"/>
                <a:gd name="connsiteX1" fmla="*/ 10542 w 21405"/>
                <a:gd name="connsiteY1" fmla="*/ 0 h 12297"/>
                <a:gd name="connsiteX2" fmla="*/ 0 w 21405"/>
                <a:gd name="connsiteY2" fmla="*/ 12297 h 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05" h="12297">
                  <a:moveTo>
                    <a:pt x="21405" y="11740"/>
                  </a:moveTo>
                  <a:cubicBezTo>
                    <a:pt x="17959" y="5051"/>
                    <a:pt x="14100" y="299"/>
                    <a:pt x="10542" y="0"/>
                  </a:cubicBezTo>
                  <a:cubicBezTo>
                    <a:pt x="6942" y="475"/>
                    <a:pt x="2958" y="2929"/>
                    <a:pt x="0" y="12297"/>
                  </a:cubicBezTo>
                </a:path>
              </a:pathLst>
            </a:cu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3697940" y="3983883"/>
            <a:ext cx="1679225" cy="1164315"/>
            <a:chOff x="3613759" y="5311843"/>
            <a:chExt cx="1803748" cy="1552420"/>
          </a:xfrm>
        </p:grpSpPr>
        <p:sp>
          <p:nvSpPr>
            <p:cNvPr id="9" name="Rectangle 8"/>
            <p:cNvSpPr/>
            <p:nvPr userDrawn="1"/>
          </p:nvSpPr>
          <p:spPr>
            <a:xfrm>
              <a:off x="3858466" y="6171257"/>
              <a:ext cx="1410511" cy="1459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424" y="5311843"/>
              <a:ext cx="1425341" cy="1410771"/>
            </a:xfrm>
            <a:prstGeom prst="rect">
              <a:avLst/>
            </a:prstGeom>
          </p:spPr>
        </p:pic>
        <p:sp>
          <p:nvSpPr>
            <p:cNvPr id="2" name="Freeform 1"/>
            <p:cNvSpPr/>
            <p:nvPr userDrawn="1"/>
          </p:nvSpPr>
          <p:spPr>
            <a:xfrm>
              <a:off x="3613759" y="6444641"/>
              <a:ext cx="1803748" cy="419622"/>
            </a:xfrm>
            <a:custGeom>
              <a:avLst/>
              <a:gdLst>
                <a:gd name="connsiteX0" fmla="*/ 541751 w 1803748"/>
                <a:gd name="connsiteY0" fmla="*/ 31315 h 419622"/>
                <a:gd name="connsiteX1" fmla="*/ 616907 w 1803748"/>
                <a:gd name="connsiteY1" fmla="*/ 90814 h 419622"/>
                <a:gd name="connsiteX2" fmla="*/ 673274 w 1803748"/>
                <a:gd name="connsiteY2" fmla="*/ 128392 h 419622"/>
                <a:gd name="connsiteX3" fmla="*/ 735904 w 1803748"/>
                <a:gd name="connsiteY3" fmla="*/ 153444 h 419622"/>
                <a:gd name="connsiteX4" fmla="*/ 795403 w 1803748"/>
                <a:gd name="connsiteY4" fmla="*/ 165970 h 419622"/>
                <a:gd name="connsiteX5" fmla="*/ 886216 w 1803748"/>
                <a:gd name="connsiteY5" fmla="*/ 175364 h 419622"/>
                <a:gd name="connsiteX6" fmla="*/ 955109 w 1803748"/>
                <a:gd name="connsiteY6" fmla="*/ 175364 h 419622"/>
                <a:gd name="connsiteX7" fmla="*/ 1027134 w 1803748"/>
                <a:gd name="connsiteY7" fmla="*/ 175364 h 419622"/>
                <a:gd name="connsiteX8" fmla="*/ 1092896 w 1803748"/>
                <a:gd name="connsiteY8" fmla="*/ 162838 h 419622"/>
                <a:gd name="connsiteX9" fmla="*/ 1143000 w 1803748"/>
                <a:gd name="connsiteY9" fmla="*/ 140918 h 419622"/>
                <a:gd name="connsiteX10" fmla="*/ 1193104 w 1803748"/>
                <a:gd name="connsiteY10" fmla="*/ 122129 h 419622"/>
                <a:gd name="connsiteX11" fmla="*/ 1240077 w 1803748"/>
                <a:gd name="connsiteY11" fmla="*/ 97077 h 419622"/>
                <a:gd name="connsiteX12" fmla="*/ 1265129 w 1803748"/>
                <a:gd name="connsiteY12" fmla="*/ 75156 h 419622"/>
                <a:gd name="connsiteX13" fmla="*/ 1296444 w 1803748"/>
                <a:gd name="connsiteY13" fmla="*/ 50104 h 419622"/>
                <a:gd name="connsiteX14" fmla="*/ 1321496 w 1803748"/>
                <a:gd name="connsiteY14" fmla="*/ 37578 h 419622"/>
                <a:gd name="connsiteX15" fmla="*/ 1406046 w 1803748"/>
                <a:gd name="connsiteY15" fmla="*/ 34447 h 419622"/>
                <a:gd name="connsiteX16" fmla="*/ 1550096 w 1803748"/>
                <a:gd name="connsiteY16" fmla="*/ 34447 h 419622"/>
                <a:gd name="connsiteX17" fmla="*/ 1650304 w 1803748"/>
                <a:gd name="connsiteY17" fmla="*/ 31315 h 419622"/>
                <a:gd name="connsiteX18" fmla="*/ 1737986 w 1803748"/>
                <a:gd name="connsiteY18" fmla="*/ 28184 h 419622"/>
                <a:gd name="connsiteX19" fmla="*/ 1803748 w 1803748"/>
                <a:gd name="connsiteY19" fmla="*/ 25052 h 419622"/>
                <a:gd name="connsiteX20" fmla="*/ 1803748 w 1803748"/>
                <a:gd name="connsiteY20" fmla="*/ 419622 h 419622"/>
                <a:gd name="connsiteX21" fmla="*/ 0 w 1803748"/>
                <a:gd name="connsiteY21" fmla="*/ 413359 h 419622"/>
                <a:gd name="connsiteX22" fmla="*/ 9394 w 1803748"/>
                <a:gd name="connsiteY22" fmla="*/ 0 h 419622"/>
                <a:gd name="connsiteX23" fmla="*/ 162838 w 1803748"/>
                <a:gd name="connsiteY23" fmla="*/ 12526 h 419622"/>
                <a:gd name="connsiteX24" fmla="*/ 278704 w 1803748"/>
                <a:gd name="connsiteY24" fmla="*/ 18789 h 419622"/>
                <a:gd name="connsiteX25" fmla="*/ 394570 w 1803748"/>
                <a:gd name="connsiteY25" fmla="*/ 25052 h 419622"/>
                <a:gd name="connsiteX26" fmla="*/ 541751 w 1803748"/>
                <a:gd name="connsiteY26" fmla="*/ 31315 h 41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803748" h="419622">
                  <a:moveTo>
                    <a:pt x="541751" y="31315"/>
                  </a:moveTo>
                  <a:lnTo>
                    <a:pt x="616907" y="90814"/>
                  </a:lnTo>
                  <a:lnTo>
                    <a:pt x="673274" y="128392"/>
                  </a:lnTo>
                  <a:lnTo>
                    <a:pt x="735904" y="153444"/>
                  </a:lnTo>
                  <a:lnTo>
                    <a:pt x="795403" y="165970"/>
                  </a:lnTo>
                  <a:lnTo>
                    <a:pt x="886216" y="175364"/>
                  </a:lnTo>
                  <a:lnTo>
                    <a:pt x="955109" y="175364"/>
                  </a:lnTo>
                  <a:lnTo>
                    <a:pt x="1027134" y="175364"/>
                  </a:lnTo>
                  <a:lnTo>
                    <a:pt x="1092896" y="162838"/>
                  </a:lnTo>
                  <a:lnTo>
                    <a:pt x="1143000" y="140918"/>
                  </a:lnTo>
                  <a:lnTo>
                    <a:pt x="1193104" y="122129"/>
                  </a:lnTo>
                  <a:lnTo>
                    <a:pt x="1240077" y="97077"/>
                  </a:lnTo>
                  <a:lnTo>
                    <a:pt x="1265129" y="75156"/>
                  </a:lnTo>
                  <a:lnTo>
                    <a:pt x="1296444" y="50104"/>
                  </a:lnTo>
                  <a:lnTo>
                    <a:pt x="1321496" y="37578"/>
                  </a:lnTo>
                  <a:lnTo>
                    <a:pt x="1406046" y="34447"/>
                  </a:lnTo>
                  <a:lnTo>
                    <a:pt x="1550096" y="34447"/>
                  </a:lnTo>
                  <a:lnTo>
                    <a:pt x="1650304" y="31315"/>
                  </a:lnTo>
                  <a:lnTo>
                    <a:pt x="1737986" y="28184"/>
                  </a:lnTo>
                  <a:lnTo>
                    <a:pt x="1803748" y="25052"/>
                  </a:lnTo>
                  <a:lnTo>
                    <a:pt x="1803748" y="419622"/>
                  </a:lnTo>
                  <a:lnTo>
                    <a:pt x="0" y="413359"/>
                  </a:lnTo>
                  <a:lnTo>
                    <a:pt x="9394" y="0"/>
                  </a:lnTo>
                  <a:lnTo>
                    <a:pt x="162838" y="12526"/>
                  </a:lnTo>
                  <a:lnTo>
                    <a:pt x="278704" y="18789"/>
                  </a:lnTo>
                  <a:lnTo>
                    <a:pt x="394570" y="25052"/>
                  </a:lnTo>
                  <a:lnTo>
                    <a:pt x="541751" y="31315"/>
                  </a:lnTo>
                  <a:close/>
                </a:path>
              </a:pathLst>
            </a:custGeom>
            <a:solidFill>
              <a:srgbClr val="8C5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129"/>
            <a:stretch/>
          </p:blipFill>
          <p:spPr>
            <a:xfrm>
              <a:off x="3966655" y="6611292"/>
              <a:ext cx="1192426" cy="18060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50176"/>
            <a:ext cx="9144000" cy="293324"/>
          </a:xfrm>
          <a:prstGeom prst="rect">
            <a:avLst/>
          </a:prstGeom>
          <a:solidFill>
            <a:srgbClr val="3E7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7401" y="0"/>
            <a:ext cx="9144000" cy="904352"/>
            <a:chOff x="-7401" y="0"/>
            <a:chExt cx="7928529" cy="99151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7921128" cy="991518"/>
            </a:xfrm>
            <a:prstGeom prst="rect">
              <a:avLst/>
            </a:prstGeom>
            <a:solidFill>
              <a:srgbClr val="3E7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Straight Connector 16"/>
            <p:cNvCxnSpPr/>
            <p:nvPr userDrawn="1"/>
          </p:nvCxnSpPr>
          <p:spPr>
            <a:xfrm flipH="1">
              <a:off x="-7401" y="981980"/>
              <a:ext cx="7926282" cy="0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</p:spTree>
    <p:extLst>
      <p:ext uri="{BB962C8B-B14F-4D97-AF65-F5344CB8AC3E}">
        <p14:creationId xmlns:p14="http://schemas.microsoft.com/office/powerpoint/2010/main" val="21259575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452F8-0631-42C2-A3A7-CA75A42CE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A29E5-8911-4CFF-BD4E-2C3D12792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384E65-0BA4-4FA3-9B24-CA92DB09A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6B15-ED73-4398-89AD-605F78E329BD}" type="datetimeFigureOut">
              <a:rPr lang="en-US" smtClean="0"/>
              <a:t>4/2/2024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E4F6F-1C98-45C8-9BB6-D09EE695E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47639B-75D5-434D-8814-1EAC39D1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0638F-810C-4E21-BD7F-EEA26ABA7E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53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22037" y="0"/>
            <a:ext cx="9166037" cy="5143505"/>
            <a:chOff x="-22037" y="0"/>
            <a:chExt cx="9166037" cy="5143505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7" r="9200" b="7937"/>
            <a:stretch/>
          </p:blipFill>
          <p:spPr bwMode="auto">
            <a:xfrm>
              <a:off x="2" y="708088"/>
              <a:ext cx="5540186" cy="4109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5" name="Group 4"/>
            <p:cNvGrpSpPr/>
            <p:nvPr userDrawn="1"/>
          </p:nvGrpSpPr>
          <p:grpSpPr>
            <a:xfrm>
              <a:off x="-22037" y="4372127"/>
              <a:ext cx="9166037" cy="771378"/>
              <a:chOff x="-22037" y="5829497"/>
              <a:chExt cx="9166037" cy="1028503"/>
            </a:xfrm>
          </p:grpSpPr>
          <p:grpSp>
            <p:nvGrpSpPr>
              <p:cNvPr id="3" name="Group 2"/>
              <p:cNvGrpSpPr/>
              <p:nvPr userDrawn="1"/>
            </p:nvGrpSpPr>
            <p:grpSpPr>
              <a:xfrm>
                <a:off x="-22037" y="5829497"/>
                <a:ext cx="9166037" cy="1028503"/>
                <a:chOff x="-22037" y="5829497"/>
                <a:chExt cx="9166037" cy="1028503"/>
              </a:xfrm>
            </p:grpSpPr>
            <p:sp>
              <p:nvSpPr>
                <p:cNvPr id="10" name="Flowchart: Document 7"/>
                <p:cNvSpPr/>
                <p:nvPr userDrawn="1"/>
              </p:nvSpPr>
              <p:spPr>
                <a:xfrm rot="10800000">
                  <a:off x="-22037" y="5834648"/>
                  <a:ext cx="9166036" cy="1023352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1600"/>
                    <a:gd name="connsiteY0" fmla="*/ 0 h 20851"/>
                    <a:gd name="connsiteX1" fmla="*/ 21600 w 21600"/>
                    <a:gd name="connsiteY1" fmla="*/ 0 h 20851"/>
                    <a:gd name="connsiteX2" fmla="*/ 21600 w 21600"/>
                    <a:gd name="connsiteY2" fmla="*/ 17322 h 20851"/>
                    <a:gd name="connsiteX3" fmla="*/ 7906 w 21600"/>
                    <a:gd name="connsiteY3" fmla="*/ 11870 h 20851"/>
                    <a:gd name="connsiteX4" fmla="*/ 0 w 21600"/>
                    <a:gd name="connsiteY4" fmla="*/ 20172 h 20851"/>
                    <a:gd name="connsiteX5" fmla="*/ 0 w 21600"/>
                    <a:gd name="connsiteY5" fmla="*/ 0 h 20851"/>
                    <a:gd name="connsiteX0" fmla="*/ 0 w 21600"/>
                    <a:gd name="connsiteY0" fmla="*/ 0 h 20729"/>
                    <a:gd name="connsiteX1" fmla="*/ 21600 w 21600"/>
                    <a:gd name="connsiteY1" fmla="*/ 0 h 20729"/>
                    <a:gd name="connsiteX2" fmla="*/ 21600 w 21600"/>
                    <a:gd name="connsiteY2" fmla="*/ 17322 h 20729"/>
                    <a:gd name="connsiteX3" fmla="*/ 11115 w 21600"/>
                    <a:gd name="connsiteY3" fmla="*/ 8850 h 20729"/>
                    <a:gd name="connsiteX4" fmla="*/ 0 w 21600"/>
                    <a:gd name="connsiteY4" fmla="*/ 20172 h 20729"/>
                    <a:gd name="connsiteX5" fmla="*/ 0 w 21600"/>
                    <a:gd name="connsiteY5" fmla="*/ 0 h 20729"/>
                    <a:gd name="connsiteX0" fmla="*/ 0 w 21600"/>
                    <a:gd name="connsiteY0" fmla="*/ 0 h 18495"/>
                    <a:gd name="connsiteX1" fmla="*/ 21600 w 21600"/>
                    <a:gd name="connsiteY1" fmla="*/ 0 h 18495"/>
                    <a:gd name="connsiteX2" fmla="*/ 21600 w 21600"/>
                    <a:gd name="connsiteY2" fmla="*/ 17322 h 18495"/>
                    <a:gd name="connsiteX3" fmla="*/ 11115 w 21600"/>
                    <a:gd name="connsiteY3" fmla="*/ 8850 h 18495"/>
                    <a:gd name="connsiteX4" fmla="*/ 0 w 21600"/>
                    <a:gd name="connsiteY4" fmla="*/ 17849 h 18495"/>
                    <a:gd name="connsiteX5" fmla="*/ 0 w 21600"/>
                    <a:gd name="connsiteY5" fmla="*/ 0 h 18495"/>
                    <a:gd name="connsiteX0" fmla="*/ 0 w 21600"/>
                    <a:gd name="connsiteY0" fmla="*/ 0 h 17952"/>
                    <a:gd name="connsiteX1" fmla="*/ 21600 w 21600"/>
                    <a:gd name="connsiteY1" fmla="*/ 0 h 17952"/>
                    <a:gd name="connsiteX2" fmla="*/ 21600 w 21600"/>
                    <a:gd name="connsiteY2" fmla="*/ 17322 h 17952"/>
                    <a:gd name="connsiteX3" fmla="*/ 11115 w 21600"/>
                    <a:gd name="connsiteY3" fmla="*/ 8850 h 17952"/>
                    <a:gd name="connsiteX4" fmla="*/ 0 w 21600"/>
                    <a:gd name="connsiteY4" fmla="*/ 17849 h 17952"/>
                    <a:gd name="connsiteX5" fmla="*/ 0 w 21600"/>
                    <a:gd name="connsiteY5" fmla="*/ 0 h 17952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1115 w 21600"/>
                    <a:gd name="connsiteY3" fmla="*/ 8850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1115 w 21600"/>
                    <a:gd name="connsiteY3" fmla="*/ 8850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800 w 21600"/>
                    <a:gd name="connsiteY3" fmla="*/ 5753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611 w 21600"/>
                    <a:gd name="connsiteY3" fmla="*/ 6992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611 w 21600"/>
                    <a:gd name="connsiteY3" fmla="*/ 6992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611 w 21600"/>
                    <a:gd name="connsiteY3" fmla="*/ 6992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37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37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37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58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58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58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21"/>
                    <a:gd name="connsiteY0" fmla="*/ 0 h 17849"/>
                    <a:gd name="connsiteX1" fmla="*/ 21600 w 21621"/>
                    <a:gd name="connsiteY1" fmla="*/ 0 h 17849"/>
                    <a:gd name="connsiteX2" fmla="*/ 21621 w 21621"/>
                    <a:gd name="connsiteY2" fmla="*/ 17787 h 17849"/>
                    <a:gd name="connsiteX3" fmla="*/ 10758 w 21621"/>
                    <a:gd name="connsiteY3" fmla="*/ 7147 h 17849"/>
                    <a:gd name="connsiteX4" fmla="*/ 0 w 21621"/>
                    <a:gd name="connsiteY4" fmla="*/ 17849 h 17849"/>
                    <a:gd name="connsiteX5" fmla="*/ 0 w 21621"/>
                    <a:gd name="connsiteY5" fmla="*/ 0 h 17849"/>
                    <a:gd name="connsiteX0" fmla="*/ 0 w 21647"/>
                    <a:gd name="connsiteY0" fmla="*/ 0 h 17849"/>
                    <a:gd name="connsiteX1" fmla="*/ 21647 w 21647"/>
                    <a:gd name="connsiteY1" fmla="*/ 70 h 17849"/>
                    <a:gd name="connsiteX2" fmla="*/ 21621 w 21647"/>
                    <a:gd name="connsiteY2" fmla="*/ 17787 h 17849"/>
                    <a:gd name="connsiteX3" fmla="*/ 10758 w 21647"/>
                    <a:gd name="connsiteY3" fmla="*/ 7147 h 17849"/>
                    <a:gd name="connsiteX4" fmla="*/ 0 w 21647"/>
                    <a:gd name="connsiteY4" fmla="*/ 17849 h 17849"/>
                    <a:gd name="connsiteX5" fmla="*/ 0 w 21647"/>
                    <a:gd name="connsiteY5" fmla="*/ 0 h 178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1647" h="17849">
                      <a:moveTo>
                        <a:pt x="0" y="0"/>
                      </a:moveTo>
                      <a:lnTo>
                        <a:pt x="21647" y="70"/>
                      </a:lnTo>
                      <a:cubicBezTo>
                        <a:pt x="21638" y="5976"/>
                        <a:pt x="21630" y="11881"/>
                        <a:pt x="21621" y="17787"/>
                      </a:cubicBezTo>
                      <a:cubicBezTo>
                        <a:pt x="18175" y="11098"/>
                        <a:pt x="14316" y="7446"/>
                        <a:pt x="10758" y="7147"/>
                      </a:cubicBezTo>
                      <a:cubicBezTo>
                        <a:pt x="7158" y="7622"/>
                        <a:pt x="3174" y="10076"/>
                        <a:pt x="0" y="1784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89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" name="Flowchart: Document 7"/>
                <p:cNvSpPr/>
                <p:nvPr userDrawn="1"/>
              </p:nvSpPr>
              <p:spPr>
                <a:xfrm rot="10800000">
                  <a:off x="-22034" y="5829497"/>
                  <a:ext cx="9166034" cy="615370"/>
                </a:xfrm>
                <a:custGeom>
                  <a:avLst/>
                  <a:gdLst>
                    <a:gd name="connsiteX0" fmla="*/ 0 w 21600"/>
                    <a:gd name="connsiteY0" fmla="*/ 0 h 21600"/>
                    <a:gd name="connsiteX1" fmla="*/ 21600 w 21600"/>
                    <a:gd name="connsiteY1" fmla="*/ 0 h 21600"/>
                    <a:gd name="connsiteX2" fmla="*/ 21600 w 21600"/>
                    <a:gd name="connsiteY2" fmla="*/ 17322 h 21600"/>
                    <a:gd name="connsiteX3" fmla="*/ 0 w 21600"/>
                    <a:gd name="connsiteY3" fmla="*/ 20172 h 21600"/>
                    <a:gd name="connsiteX4" fmla="*/ 0 w 21600"/>
                    <a:gd name="connsiteY4" fmla="*/ 0 h 21600"/>
                    <a:gd name="connsiteX0" fmla="*/ 0 w 21600"/>
                    <a:gd name="connsiteY0" fmla="*/ 0 h 20851"/>
                    <a:gd name="connsiteX1" fmla="*/ 21600 w 21600"/>
                    <a:gd name="connsiteY1" fmla="*/ 0 h 20851"/>
                    <a:gd name="connsiteX2" fmla="*/ 21600 w 21600"/>
                    <a:gd name="connsiteY2" fmla="*/ 17322 h 20851"/>
                    <a:gd name="connsiteX3" fmla="*/ 7906 w 21600"/>
                    <a:gd name="connsiteY3" fmla="*/ 11870 h 20851"/>
                    <a:gd name="connsiteX4" fmla="*/ 0 w 21600"/>
                    <a:gd name="connsiteY4" fmla="*/ 20172 h 20851"/>
                    <a:gd name="connsiteX5" fmla="*/ 0 w 21600"/>
                    <a:gd name="connsiteY5" fmla="*/ 0 h 20851"/>
                    <a:gd name="connsiteX0" fmla="*/ 0 w 21600"/>
                    <a:gd name="connsiteY0" fmla="*/ 0 h 20729"/>
                    <a:gd name="connsiteX1" fmla="*/ 21600 w 21600"/>
                    <a:gd name="connsiteY1" fmla="*/ 0 h 20729"/>
                    <a:gd name="connsiteX2" fmla="*/ 21600 w 21600"/>
                    <a:gd name="connsiteY2" fmla="*/ 17322 h 20729"/>
                    <a:gd name="connsiteX3" fmla="*/ 11115 w 21600"/>
                    <a:gd name="connsiteY3" fmla="*/ 8850 h 20729"/>
                    <a:gd name="connsiteX4" fmla="*/ 0 w 21600"/>
                    <a:gd name="connsiteY4" fmla="*/ 20172 h 20729"/>
                    <a:gd name="connsiteX5" fmla="*/ 0 w 21600"/>
                    <a:gd name="connsiteY5" fmla="*/ 0 h 20729"/>
                    <a:gd name="connsiteX0" fmla="*/ 0 w 21600"/>
                    <a:gd name="connsiteY0" fmla="*/ 0 h 18495"/>
                    <a:gd name="connsiteX1" fmla="*/ 21600 w 21600"/>
                    <a:gd name="connsiteY1" fmla="*/ 0 h 18495"/>
                    <a:gd name="connsiteX2" fmla="*/ 21600 w 21600"/>
                    <a:gd name="connsiteY2" fmla="*/ 17322 h 18495"/>
                    <a:gd name="connsiteX3" fmla="*/ 11115 w 21600"/>
                    <a:gd name="connsiteY3" fmla="*/ 8850 h 18495"/>
                    <a:gd name="connsiteX4" fmla="*/ 0 w 21600"/>
                    <a:gd name="connsiteY4" fmla="*/ 17849 h 18495"/>
                    <a:gd name="connsiteX5" fmla="*/ 0 w 21600"/>
                    <a:gd name="connsiteY5" fmla="*/ 0 h 18495"/>
                    <a:gd name="connsiteX0" fmla="*/ 0 w 21600"/>
                    <a:gd name="connsiteY0" fmla="*/ 0 h 17952"/>
                    <a:gd name="connsiteX1" fmla="*/ 21600 w 21600"/>
                    <a:gd name="connsiteY1" fmla="*/ 0 h 17952"/>
                    <a:gd name="connsiteX2" fmla="*/ 21600 w 21600"/>
                    <a:gd name="connsiteY2" fmla="*/ 17322 h 17952"/>
                    <a:gd name="connsiteX3" fmla="*/ 11115 w 21600"/>
                    <a:gd name="connsiteY3" fmla="*/ 8850 h 17952"/>
                    <a:gd name="connsiteX4" fmla="*/ 0 w 21600"/>
                    <a:gd name="connsiteY4" fmla="*/ 17849 h 17952"/>
                    <a:gd name="connsiteX5" fmla="*/ 0 w 21600"/>
                    <a:gd name="connsiteY5" fmla="*/ 0 h 17952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1115 w 21600"/>
                    <a:gd name="connsiteY3" fmla="*/ 8850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1115 w 21600"/>
                    <a:gd name="connsiteY3" fmla="*/ 8850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800 w 21600"/>
                    <a:gd name="connsiteY3" fmla="*/ 5753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611 w 21600"/>
                    <a:gd name="connsiteY3" fmla="*/ 6992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611 w 21600"/>
                    <a:gd name="connsiteY3" fmla="*/ 6992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611 w 21600"/>
                    <a:gd name="connsiteY3" fmla="*/ 6992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37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37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37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58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58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00"/>
                    <a:gd name="connsiteY0" fmla="*/ 0 h 17849"/>
                    <a:gd name="connsiteX1" fmla="*/ 21600 w 21600"/>
                    <a:gd name="connsiteY1" fmla="*/ 0 h 17849"/>
                    <a:gd name="connsiteX2" fmla="*/ 21600 w 21600"/>
                    <a:gd name="connsiteY2" fmla="*/ 17322 h 17849"/>
                    <a:gd name="connsiteX3" fmla="*/ 10758 w 21600"/>
                    <a:gd name="connsiteY3" fmla="*/ 7147 h 17849"/>
                    <a:gd name="connsiteX4" fmla="*/ 0 w 21600"/>
                    <a:gd name="connsiteY4" fmla="*/ 17849 h 17849"/>
                    <a:gd name="connsiteX5" fmla="*/ 0 w 21600"/>
                    <a:gd name="connsiteY5" fmla="*/ 0 h 17849"/>
                    <a:gd name="connsiteX0" fmla="*/ 0 w 21621"/>
                    <a:gd name="connsiteY0" fmla="*/ 0 h 17849"/>
                    <a:gd name="connsiteX1" fmla="*/ 21600 w 21621"/>
                    <a:gd name="connsiteY1" fmla="*/ 0 h 17849"/>
                    <a:gd name="connsiteX2" fmla="*/ 21621 w 21621"/>
                    <a:gd name="connsiteY2" fmla="*/ 17787 h 17849"/>
                    <a:gd name="connsiteX3" fmla="*/ 10758 w 21621"/>
                    <a:gd name="connsiteY3" fmla="*/ 7147 h 17849"/>
                    <a:gd name="connsiteX4" fmla="*/ 0 w 21621"/>
                    <a:gd name="connsiteY4" fmla="*/ 17849 h 17849"/>
                    <a:gd name="connsiteX5" fmla="*/ 0 w 21621"/>
                    <a:gd name="connsiteY5" fmla="*/ 0 h 17849"/>
                    <a:gd name="connsiteX0" fmla="*/ 0 w 21647"/>
                    <a:gd name="connsiteY0" fmla="*/ 0 h 17849"/>
                    <a:gd name="connsiteX1" fmla="*/ 21647 w 21647"/>
                    <a:gd name="connsiteY1" fmla="*/ 70 h 17849"/>
                    <a:gd name="connsiteX2" fmla="*/ 21621 w 21647"/>
                    <a:gd name="connsiteY2" fmla="*/ 17787 h 17849"/>
                    <a:gd name="connsiteX3" fmla="*/ 10758 w 21647"/>
                    <a:gd name="connsiteY3" fmla="*/ 7147 h 17849"/>
                    <a:gd name="connsiteX4" fmla="*/ 0 w 21647"/>
                    <a:gd name="connsiteY4" fmla="*/ 17849 h 17849"/>
                    <a:gd name="connsiteX5" fmla="*/ 0 w 21647"/>
                    <a:gd name="connsiteY5" fmla="*/ 0 h 17849"/>
                    <a:gd name="connsiteX0" fmla="*/ 0 w 21621"/>
                    <a:gd name="connsiteY0" fmla="*/ 0 h 17849"/>
                    <a:gd name="connsiteX1" fmla="*/ 21621 w 21621"/>
                    <a:gd name="connsiteY1" fmla="*/ 17787 h 17849"/>
                    <a:gd name="connsiteX2" fmla="*/ 10758 w 21621"/>
                    <a:gd name="connsiteY2" fmla="*/ 7147 h 17849"/>
                    <a:gd name="connsiteX3" fmla="*/ 0 w 21621"/>
                    <a:gd name="connsiteY3" fmla="*/ 17849 h 17849"/>
                    <a:gd name="connsiteX4" fmla="*/ 0 w 21621"/>
                    <a:gd name="connsiteY4" fmla="*/ 0 h 17849"/>
                    <a:gd name="connsiteX0" fmla="*/ 0 w 21621"/>
                    <a:gd name="connsiteY0" fmla="*/ 10702 h 10702"/>
                    <a:gd name="connsiteX1" fmla="*/ 21621 w 21621"/>
                    <a:gd name="connsiteY1" fmla="*/ 10640 h 10702"/>
                    <a:gd name="connsiteX2" fmla="*/ 10758 w 21621"/>
                    <a:gd name="connsiteY2" fmla="*/ 0 h 10702"/>
                    <a:gd name="connsiteX3" fmla="*/ 0 w 21621"/>
                    <a:gd name="connsiteY3" fmla="*/ 10702 h 10702"/>
                    <a:gd name="connsiteX0" fmla="*/ 21405 w 21405"/>
                    <a:gd name="connsiteY0" fmla="*/ 10640 h 12297"/>
                    <a:gd name="connsiteX1" fmla="*/ 10542 w 21405"/>
                    <a:gd name="connsiteY1" fmla="*/ 0 h 12297"/>
                    <a:gd name="connsiteX2" fmla="*/ 0 w 21405"/>
                    <a:gd name="connsiteY2" fmla="*/ 12297 h 12297"/>
                    <a:gd name="connsiteX0" fmla="*/ 21353 w 21353"/>
                    <a:gd name="connsiteY0" fmla="*/ 11080 h 12297"/>
                    <a:gd name="connsiteX1" fmla="*/ 10542 w 21353"/>
                    <a:gd name="connsiteY1" fmla="*/ 0 h 12297"/>
                    <a:gd name="connsiteX2" fmla="*/ 0 w 21353"/>
                    <a:gd name="connsiteY2" fmla="*/ 12297 h 12297"/>
                    <a:gd name="connsiteX0" fmla="*/ 21405 w 21405"/>
                    <a:gd name="connsiteY0" fmla="*/ 11740 h 12297"/>
                    <a:gd name="connsiteX1" fmla="*/ 10542 w 21405"/>
                    <a:gd name="connsiteY1" fmla="*/ 0 h 12297"/>
                    <a:gd name="connsiteX2" fmla="*/ 0 w 21405"/>
                    <a:gd name="connsiteY2" fmla="*/ 12297 h 122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1405" h="12297">
                      <a:moveTo>
                        <a:pt x="21405" y="11740"/>
                      </a:moveTo>
                      <a:cubicBezTo>
                        <a:pt x="17959" y="5051"/>
                        <a:pt x="14100" y="299"/>
                        <a:pt x="10542" y="0"/>
                      </a:cubicBezTo>
                      <a:cubicBezTo>
                        <a:pt x="6942" y="475"/>
                        <a:pt x="2958" y="2929"/>
                        <a:pt x="0" y="12297"/>
                      </a:cubicBezTo>
                    </a:path>
                  </a:pathLst>
                </a:custGeom>
                <a:noFill/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" name="Group 1"/>
              <p:cNvGrpSpPr/>
              <p:nvPr userDrawn="1"/>
            </p:nvGrpSpPr>
            <p:grpSpPr>
              <a:xfrm>
                <a:off x="3613759" y="6161732"/>
                <a:ext cx="1803748" cy="693006"/>
                <a:chOff x="3613759" y="6161732"/>
                <a:chExt cx="1803748" cy="693006"/>
              </a:xfrm>
            </p:grpSpPr>
            <p:sp>
              <p:nvSpPr>
                <p:cNvPr id="8" name="Rectangle 7"/>
                <p:cNvSpPr/>
                <p:nvPr userDrawn="1"/>
              </p:nvSpPr>
              <p:spPr>
                <a:xfrm>
                  <a:off x="3939148" y="6161732"/>
                  <a:ext cx="1410511" cy="14591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3" name="Freeform 12"/>
                <p:cNvSpPr/>
                <p:nvPr userDrawn="1"/>
              </p:nvSpPr>
              <p:spPr>
                <a:xfrm>
                  <a:off x="3613759" y="6435116"/>
                  <a:ext cx="1803748" cy="419622"/>
                </a:xfrm>
                <a:custGeom>
                  <a:avLst/>
                  <a:gdLst>
                    <a:gd name="connsiteX0" fmla="*/ 541751 w 1803748"/>
                    <a:gd name="connsiteY0" fmla="*/ 31315 h 419622"/>
                    <a:gd name="connsiteX1" fmla="*/ 616907 w 1803748"/>
                    <a:gd name="connsiteY1" fmla="*/ 90814 h 419622"/>
                    <a:gd name="connsiteX2" fmla="*/ 673274 w 1803748"/>
                    <a:gd name="connsiteY2" fmla="*/ 128392 h 419622"/>
                    <a:gd name="connsiteX3" fmla="*/ 735904 w 1803748"/>
                    <a:gd name="connsiteY3" fmla="*/ 153444 h 419622"/>
                    <a:gd name="connsiteX4" fmla="*/ 795403 w 1803748"/>
                    <a:gd name="connsiteY4" fmla="*/ 165970 h 419622"/>
                    <a:gd name="connsiteX5" fmla="*/ 886216 w 1803748"/>
                    <a:gd name="connsiteY5" fmla="*/ 175364 h 419622"/>
                    <a:gd name="connsiteX6" fmla="*/ 955109 w 1803748"/>
                    <a:gd name="connsiteY6" fmla="*/ 175364 h 419622"/>
                    <a:gd name="connsiteX7" fmla="*/ 1027134 w 1803748"/>
                    <a:gd name="connsiteY7" fmla="*/ 175364 h 419622"/>
                    <a:gd name="connsiteX8" fmla="*/ 1092896 w 1803748"/>
                    <a:gd name="connsiteY8" fmla="*/ 162838 h 419622"/>
                    <a:gd name="connsiteX9" fmla="*/ 1143000 w 1803748"/>
                    <a:gd name="connsiteY9" fmla="*/ 140918 h 419622"/>
                    <a:gd name="connsiteX10" fmla="*/ 1193104 w 1803748"/>
                    <a:gd name="connsiteY10" fmla="*/ 122129 h 419622"/>
                    <a:gd name="connsiteX11" fmla="*/ 1240077 w 1803748"/>
                    <a:gd name="connsiteY11" fmla="*/ 97077 h 419622"/>
                    <a:gd name="connsiteX12" fmla="*/ 1265129 w 1803748"/>
                    <a:gd name="connsiteY12" fmla="*/ 75156 h 419622"/>
                    <a:gd name="connsiteX13" fmla="*/ 1296444 w 1803748"/>
                    <a:gd name="connsiteY13" fmla="*/ 50104 h 419622"/>
                    <a:gd name="connsiteX14" fmla="*/ 1321496 w 1803748"/>
                    <a:gd name="connsiteY14" fmla="*/ 37578 h 419622"/>
                    <a:gd name="connsiteX15" fmla="*/ 1406046 w 1803748"/>
                    <a:gd name="connsiteY15" fmla="*/ 34447 h 419622"/>
                    <a:gd name="connsiteX16" fmla="*/ 1550096 w 1803748"/>
                    <a:gd name="connsiteY16" fmla="*/ 34447 h 419622"/>
                    <a:gd name="connsiteX17" fmla="*/ 1650304 w 1803748"/>
                    <a:gd name="connsiteY17" fmla="*/ 31315 h 419622"/>
                    <a:gd name="connsiteX18" fmla="*/ 1737986 w 1803748"/>
                    <a:gd name="connsiteY18" fmla="*/ 28184 h 419622"/>
                    <a:gd name="connsiteX19" fmla="*/ 1803748 w 1803748"/>
                    <a:gd name="connsiteY19" fmla="*/ 25052 h 419622"/>
                    <a:gd name="connsiteX20" fmla="*/ 1803748 w 1803748"/>
                    <a:gd name="connsiteY20" fmla="*/ 419622 h 419622"/>
                    <a:gd name="connsiteX21" fmla="*/ 0 w 1803748"/>
                    <a:gd name="connsiteY21" fmla="*/ 413359 h 419622"/>
                    <a:gd name="connsiteX22" fmla="*/ 9394 w 1803748"/>
                    <a:gd name="connsiteY22" fmla="*/ 0 h 419622"/>
                    <a:gd name="connsiteX23" fmla="*/ 162838 w 1803748"/>
                    <a:gd name="connsiteY23" fmla="*/ 12526 h 419622"/>
                    <a:gd name="connsiteX24" fmla="*/ 278704 w 1803748"/>
                    <a:gd name="connsiteY24" fmla="*/ 18789 h 419622"/>
                    <a:gd name="connsiteX25" fmla="*/ 394570 w 1803748"/>
                    <a:gd name="connsiteY25" fmla="*/ 25052 h 419622"/>
                    <a:gd name="connsiteX26" fmla="*/ 541751 w 1803748"/>
                    <a:gd name="connsiteY26" fmla="*/ 31315 h 4196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803748" h="419622">
                      <a:moveTo>
                        <a:pt x="541751" y="31315"/>
                      </a:moveTo>
                      <a:lnTo>
                        <a:pt x="616907" y="90814"/>
                      </a:lnTo>
                      <a:lnTo>
                        <a:pt x="673274" y="128392"/>
                      </a:lnTo>
                      <a:lnTo>
                        <a:pt x="735904" y="153444"/>
                      </a:lnTo>
                      <a:lnTo>
                        <a:pt x="795403" y="165970"/>
                      </a:lnTo>
                      <a:lnTo>
                        <a:pt x="886216" y="175364"/>
                      </a:lnTo>
                      <a:lnTo>
                        <a:pt x="955109" y="175364"/>
                      </a:lnTo>
                      <a:lnTo>
                        <a:pt x="1027134" y="175364"/>
                      </a:lnTo>
                      <a:lnTo>
                        <a:pt x="1092896" y="162838"/>
                      </a:lnTo>
                      <a:lnTo>
                        <a:pt x="1143000" y="140918"/>
                      </a:lnTo>
                      <a:lnTo>
                        <a:pt x="1193104" y="122129"/>
                      </a:lnTo>
                      <a:lnTo>
                        <a:pt x="1240077" y="97077"/>
                      </a:lnTo>
                      <a:lnTo>
                        <a:pt x="1265129" y="75156"/>
                      </a:lnTo>
                      <a:lnTo>
                        <a:pt x="1296444" y="50104"/>
                      </a:lnTo>
                      <a:lnTo>
                        <a:pt x="1321496" y="37578"/>
                      </a:lnTo>
                      <a:lnTo>
                        <a:pt x="1406046" y="34447"/>
                      </a:lnTo>
                      <a:lnTo>
                        <a:pt x="1550096" y="34447"/>
                      </a:lnTo>
                      <a:lnTo>
                        <a:pt x="1650304" y="31315"/>
                      </a:lnTo>
                      <a:lnTo>
                        <a:pt x="1737986" y="28184"/>
                      </a:lnTo>
                      <a:lnTo>
                        <a:pt x="1803748" y="25052"/>
                      </a:lnTo>
                      <a:lnTo>
                        <a:pt x="1803748" y="419622"/>
                      </a:lnTo>
                      <a:lnTo>
                        <a:pt x="0" y="413359"/>
                      </a:lnTo>
                      <a:lnTo>
                        <a:pt x="9394" y="0"/>
                      </a:lnTo>
                      <a:lnTo>
                        <a:pt x="162838" y="12526"/>
                      </a:lnTo>
                      <a:lnTo>
                        <a:pt x="278704" y="18789"/>
                      </a:lnTo>
                      <a:lnTo>
                        <a:pt x="394570" y="25052"/>
                      </a:lnTo>
                      <a:lnTo>
                        <a:pt x="541751" y="31315"/>
                      </a:lnTo>
                      <a:close/>
                    </a:path>
                  </a:pathLst>
                </a:custGeom>
                <a:solidFill>
                  <a:srgbClr val="CC89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dirty="0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 userDrawn="1"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84129"/>
                <a:stretch/>
              </p:blipFill>
              <p:spPr>
                <a:xfrm>
                  <a:off x="3966655" y="6601767"/>
                  <a:ext cx="1192426" cy="180606"/>
                </a:xfrm>
                <a:prstGeom prst="rect">
                  <a:avLst/>
                </a:prstGeom>
              </p:spPr>
            </p:pic>
          </p:grpSp>
        </p:grpSp>
        <p:sp>
          <p:nvSpPr>
            <p:cNvPr id="18" name="Flowchart: Document 7"/>
            <p:cNvSpPr/>
            <p:nvPr userDrawn="1"/>
          </p:nvSpPr>
          <p:spPr>
            <a:xfrm rot="10800000">
              <a:off x="-11019" y="4372123"/>
              <a:ext cx="9155019" cy="461527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851"/>
                <a:gd name="connsiteX1" fmla="*/ 21600 w 21600"/>
                <a:gd name="connsiteY1" fmla="*/ 0 h 20851"/>
                <a:gd name="connsiteX2" fmla="*/ 21600 w 21600"/>
                <a:gd name="connsiteY2" fmla="*/ 17322 h 20851"/>
                <a:gd name="connsiteX3" fmla="*/ 7906 w 21600"/>
                <a:gd name="connsiteY3" fmla="*/ 11870 h 20851"/>
                <a:gd name="connsiteX4" fmla="*/ 0 w 21600"/>
                <a:gd name="connsiteY4" fmla="*/ 20172 h 20851"/>
                <a:gd name="connsiteX5" fmla="*/ 0 w 21600"/>
                <a:gd name="connsiteY5" fmla="*/ 0 h 20851"/>
                <a:gd name="connsiteX0" fmla="*/ 0 w 21600"/>
                <a:gd name="connsiteY0" fmla="*/ 0 h 20729"/>
                <a:gd name="connsiteX1" fmla="*/ 21600 w 21600"/>
                <a:gd name="connsiteY1" fmla="*/ 0 h 20729"/>
                <a:gd name="connsiteX2" fmla="*/ 21600 w 21600"/>
                <a:gd name="connsiteY2" fmla="*/ 17322 h 20729"/>
                <a:gd name="connsiteX3" fmla="*/ 11115 w 21600"/>
                <a:gd name="connsiteY3" fmla="*/ 8850 h 20729"/>
                <a:gd name="connsiteX4" fmla="*/ 0 w 21600"/>
                <a:gd name="connsiteY4" fmla="*/ 20172 h 20729"/>
                <a:gd name="connsiteX5" fmla="*/ 0 w 21600"/>
                <a:gd name="connsiteY5" fmla="*/ 0 h 20729"/>
                <a:gd name="connsiteX0" fmla="*/ 0 w 21600"/>
                <a:gd name="connsiteY0" fmla="*/ 0 h 18495"/>
                <a:gd name="connsiteX1" fmla="*/ 21600 w 21600"/>
                <a:gd name="connsiteY1" fmla="*/ 0 h 18495"/>
                <a:gd name="connsiteX2" fmla="*/ 21600 w 21600"/>
                <a:gd name="connsiteY2" fmla="*/ 17322 h 18495"/>
                <a:gd name="connsiteX3" fmla="*/ 11115 w 21600"/>
                <a:gd name="connsiteY3" fmla="*/ 8850 h 18495"/>
                <a:gd name="connsiteX4" fmla="*/ 0 w 21600"/>
                <a:gd name="connsiteY4" fmla="*/ 17849 h 18495"/>
                <a:gd name="connsiteX5" fmla="*/ 0 w 21600"/>
                <a:gd name="connsiteY5" fmla="*/ 0 h 18495"/>
                <a:gd name="connsiteX0" fmla="*/ 0 w 21600"/>
                <a:gd name="connsiteY0" fmla="*/ 0 h 17952"/>
                <a:gd name="connsiteX1" fmla="*/ 21600 w 21600"/>
                <a:gd name="connsiteY1" fmla="*/ 0 h 17952"/>
                <a:gd name="connsiteX2" fmla="*/ 21600 w 21600"/>
                <a:gd name="connsiteY2" fmla="*/ 17322 h 17952"/>
                <a:gd name="connsiteX3" fmla="*/ 11115 w 21600"/>
                <a:gd name="connsiteY3" fmla="*/ 8850 h 17952"/>
                <a:gd name="connsiteX4" fmla="*/ 0 w 21600"/>
                <a:gd name="connsiteY4" fmla="*/ 17849 h 17952"/>
                <a:gd name="connsiteX5" fmla="*/ 0 w 21600"/>
                <a:gd name="connsiteY5" fmla="*/ 0 h 17952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800 w 21600"/>
                <a:gd name="connsiteY3" fmla="*/ 5753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21"/>
                <a:gd name="connsiteY0" fmla="*/ 0 h 17849"/>
                <a:gd name="connsiteX1" fmla="*/ 21600 w 21621"/>
                <a:gd name="connsiteY1" fmla="*/ 0 h 17849"/>
                <a:gd name="connsiteX2" fmla="*/ 21621 w 21621"/>
                <a:gd name="connsiteY2" fmla="*/ 17787 h 17849"/>
                <a:gd name="connsiteX3" fmla="*/ 10758 w 21621"/>
                <a:gd name="connsiteY3" fmla="*/ 7147 h 17849"/>
                <a:gd name="connsiteX4" fmla="*/ 0 w 21621"/>
                <a:gd name="connsiteY4" fmla="*/ 17849 h 17849"/>
                <a:gd name="connsiteX5" fmla="*/ 0 w 21621"/>
                <a:gd name="connsiteY5" fmla="*/ 0 h 17849"/>
                <a:gd name="connsiteX0" fmla="*/ 0 w 21647"/>
                <a:gd name="connsiteY0" fmla="*/ 0 h 17849"/>
                <a:gd name="connsiteX1" fmla="*/ 21647 w 21647"/>
                <a:gd name="connsiteY1" fmla="*/ 70 h 17849"/>
                <a:gd name="connsiteX2" fmla="*/ 21621 w 21647"/>
                <a:gd name="connsiteY2" fmla="*/ 17787 h 17849"/>
                <a:gd name="connsiteX3" fmla="*/ 10758 w 21647"/>
                <a:gd name="connsiteY3" fmla="*/ 7147 h 17849"/>
                <a:gd name="connsiteX4" fmla="*/ 0 w 21647"/>
                <a:gd name="connsiteY4" fmla="*/ 17849 h 17849"/>
                <a:gd name="connsiteX5" fmla="*/ 0 w 21647"/>
                <a:gd name="connsiteY5" fmla="*/ 0 h 17849"/>
                <a:gd name="connsiteX0" fmla="*/ 0 w 21621"/>
                <a:gd name="connsiteY0" fmla="*/ 0 h 17849"/>
                <a:gd name="connsiteX1" fmla="*/ 21621 w 21621"/>
                <a:gd name="connsiteY1" fmla="*/ 17787 h 17849"/>
                <a:gd name="connsiteX2" fmla="*/ 10758 w 21621"/>
                <a:gd name="connsiteY2" fmla="*/ 7147 h 17849"/>
                <a:gd name="connsiteX3" fmla="*/ 0 w 21621"/>
                <a:gd name="connsiteY3" fmla="*/ 17849 h 17849"/>
                <a:gd name="connsiteX4" fmla="*/ 0 w 21621"/>
                <a:gd name="connsiteY4" fmla="*/ 0 h 17849"/>
                <a:gd name="connsiteX0" fmla="*/ 0 w 21621"/>
                <a:gd name="connsiteY0" fmla="*/ 10702 h 10702"/>
                <a:gd name="connsiteX1" fmla="*/ 21621 w 21621"/>
                <a:gd name="connsiteY1" fmla="*/ 10640 h 10702"/>
                <a:gd name="connsiteX2" fmla="*/ 10758 w 21621"/>
                <a:gd name="connsiteY2" fmla="*/ 0 h 10702"/>
                <a:gd name="connsiteX3" fmla="*/ 0 w 21621"/>
                <a:gd name="connsiteY3" fmla="*/ 10702 h 10702"/>
                <a:gd name="connsiteX0" fmla="*/ 21405 w 21405"/>
                <a:gd name="connsiteY0" fmla="*/ 10640 h 12297"/>
                <a:gd name="connsiteX1" fmla="*/ 10542 w 21405"/>
                <a:gd name="connsiteY1" fmla="*/ 0 h 12297"/>
                <a:gd name="connsiteX2" fmla="*/ 0 w 21405"/>
                <a:gd name="connsiteY2" fmla="*/ 12297 h 12297"/>
                <a:gd name="connsiteX0" fmla="*/ 21353 w 21353"/>
                <a:gd name="connsiteY0" fmla="*/ 11080 h 12297"/>
                <a:gd name="connsiteX1" fmla="*/ 10542 w 21353"/>
                <a:gd name="connsiteY1" fmla="*/ 0 h 12297"/>
                <a:gd name="connsiteX2" fmla="*/ 0 w 21353"/>
                <a:gd name="connsiteY2" fmla="*/ 12297 h 12297"/>
                <a:gd name="connsiteX0" fmla="*/ 21405 w 21405"/>
                <a:gd name="connsiteY0" fmla="*/ 11740 h 12297"/>
                <a:gd name="connsiteX1" fmla="*/ 10542 w 21405"/>
                <a:gd name="connsiteY1" fmla="*/ 0 h 12297"/>
                <a:gd name="connsiteX2" fmla="*/ 0 w 21405"/>
                <a:gd name="connsiteY2" fmla="*/ 12297 h 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05" h="12297">
                  <a:moveTo>
                    <a:pt x="21405" y="11740"/>
                  </a:moveTo>
                  <a:cubicBezTo>
                    <a:pt x="17959" y="5051"/>
                    <a:pt x="14100" y="299"/>
                    <a:pt x="10542" y="0"/>
                  </a:cubicBezTo>
                  <a:cubicBezTo>
                    <a:pt x="6942" y="475"/>
                    <a:pt x="2958" y="2929"/>
                    <a:pt x="0" y="12297"/>
                  </a:cubicBezTo>
                </a:path>
              </a:pathLst>
            </a:cu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23"/>
            <p:cNvGrpSpPr/>
            <p:nvPr userDrawn="1"/>
          </p:nvGrpSpPr>
          <p:grpSpPr>
            <a:xfrm>
              <a:off x="0" y="0"/>
              <a:ext cx="2166026" cy="1530485"/>
              <a:chOff x="0" y="0"/>
              <a:chExt cx="2166026" cy="1530485"/>
            </a:xfrm>
          </p:grpSpPr>
          <p:sp>
            <p:nvSpPr>
              <p:cNvPr id="25" name="Rectangle 24"/>
              <p:cNvSpPr/>
              <p:nvPr userDrawn="1"/>
            </p:nvSpPr>
            <p:spPr>
              <a:xfrm>
                <a:off x="0" y="0"/>
                <a:ext cx="2166026" cy="153048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 userDrawn="1"/>
            </p:nvSpPr>
            <p:spPr>
              <a:xfrm>
                <a:off x="470079" y="560232"/>
                <a:ext cx="1455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 I D E O</a:t>
                </a: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8036" y="3943541"/>
              <a:ext cx="1222187" cy="10580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42747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50176"/>
            <a:ext cx="9144000" cy="293324"/>
          </a:xfrm>
          <a:prstGeom prst="rect">
            <a:avLst/>
          </a:prstGeom>
          <a:solidFill>
            <a:srgbClr val="CC8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7401" y="0"/>
            <a:ext cx="9055004" cy="924637"/>
            <a:chOff x="-7401" y="0"/>
            <a:chExt cx="9055004" cy="99151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7921128" cy="991518"/>
            </a:xfrm>
            <a:prstGeom prst="rect">
              <a:avLst/>
            </a:prstGeom>
            <a:solidFill>
              <a:srgbClr val="CC89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413" y="26632"/>
              <a:ext cx="1022190" cy="954425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 flipH="1">
              <a:off x="-7401" y="981980"/>
              <a:ext cx="7926282" cy="0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0" name="Rectangle 9"/>
          <p:cNvSpPr/>
          <p:nvPr userDrawn="1"/>
        </p:nvSpPr>
        <p:spPr>
          <a:xfrm>
            <a:off x="0" y="0"/>
            <a:ext cx="2166026" cy="1530485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70079" y="560232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 D E O</a:t>
            </a:r>
          </a:p>
        </p:txBody>
      </p:sp>
    </p:spTree>
    <p:extLst>
      <p:ext uri="{BB962C8B-B14F-4D97-AF65-F5344CB8AC3E}">
        <p14:creationId xmlns:p14="http://schemas.microsoft.com/office/powerpoint/2010/main" val="194802059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" t="2221" r="50374" b="1037"/>
          <a:stretch/>
        </p:blipFill>
        <p:spPr bwMode="auto">
          <a:xfrm>
            <a:off x="0" y="119437"/>
            <a:ext cx="9144000" cy="5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4" name="Rectangle 3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0341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50176"/>
            <a:ext cx="9144000" cy="293324"/>
          </a:xfrm>
          <a:prstGeom prst="rect">
            <a:avLst/>
          </a:prstGeom>
          <a:solidFill>
            <a:srgbClr val="866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7401" y="0"/>
            <a:ext cx="9055004" cy="904352"/>
            <a:chOff x="-7401" y="0"/>
            <a:chExt cx="9055004" cy="99151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7921128" cy="991518"/>
            </a:xfrm>
            <a:prstGeom prst="rect">
              <a:avLst/>
            </a:prstGeom>
            <a:solidFill>
              <a:srgbClr val="3E7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413" y="26632"/>
              <a:ext cx="1022190" cy="95442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 flipH="1">
              <a:off x="-7401" y="981980"/>
              <a:ext cx="7926282" cy="0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-17929"/>
            <a:ext cx="7918882" cy="886956"/>
          </a:xfrm>
          <a:prstGeom prst="rect">
            <a:avLst/>
          </a:prstGeom>
          <a:solidFill>
            <a:srgbClr val="866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19182"/>
            <a:ext cx="2166026" cy="1530485"/>
            <a:chOff x="0" y="-19182"/>
            <a:chExt cx="2166026" cy="153048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19182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39674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" y="-2"/>
            <a:ext cx="8965691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 userDrawn="1"/>
        </p:nvGrpSpPr>
        <p:grpSpPr>
          <a:xfrm>
            <a:off x="-33789" y="3987463"/>
            <a:ext cx="9211580" cy="1170176"/>
            <a:chOff x="-45053" y="5316617"/>
            <a:chExt cx="12282107" cy="1560235"/>
          </a:xfrm>
        </p:grpSpPr>
        <p:grpSp>
          <p:nvGrpSpPr>
            <p:cNvPr id="4" name="Group 3"/>
            <p:cNvGrpSpPr/>
            <p:nvPr userDrawn="1"/>
          </p:nvGrpSpPr>
          <p:grpSpPr>
            <a:xfrm>
              <a:off x="-45053" y="5848349"/>
              <a:ext cx="12282107" cy="1028503"/>
              <a:chOff x="0" y="5829495"/>
              <a:chExt cx="9155019" cy="1028503"/>
            </a:xfrm>
          </p:grpSpPr>
          <p:sp>
            <p:nvSpPr>
              <p:cNvPr id="10" name="Flowchart: Document 7"/>
              <p:cNvSpPr/>
              <p:nvPr userDrawn="1"/>
            </p:nvSpPr>
            <p:spPr>
              <a:xfrm rot="10800000">
                <a:off x="0" y="5834646"/>
                <a:ext cx="9155019" cy="1023352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51"/>
                  <a:gd name="connsiteX1" fmla="*/ 21600 w 21600"/>
                  <a:gd name="connsiteY1" fmla="*/ 0 h 20851"/>
                  <a:gd name="connsiteX2" fmla="*/ 21600 w 21600"/>
                  <a:gd name="connsiteY2" fmla="*/ 17322 h 20851"/>
                  <a:gd name="connsiteX3" fmla="*/ 7906 w 21600"/>
                  <a:gd name="connsiteY3" fmla="*/ 11870 h 20851"/>
                  <a:gd name="connsiteX4" fmla="*/ 0 w 21600"/>
                  <a:gd name="connsiteY4" fmla="*/ 20172 h 20851"/>
                  <a:gd name="connsiteX5" fmla="*/ 0 w 21600"/>
                  <a:gd name="connsiteY5" fmla="*/ 0 h 20851"/>
                  <a:gd name="connsiteX0" fmla="*/ 0 w 21600"/>
                  <a:gd name="connsiteY0" fmla="*/ 0 h 20729"/>
                  <a:gd name="connsiteX1" fmla="*/ 21600 w 21600"/>
                  <a:gd name="connsiteY1" fmla="*/ 0 h 20729"/>
                  <a:gd name="connsiteX2" fmla="*/ 21600 w 21600"/>
                  <a:gd name="connsiteY2" fmla="*/ 17322 h 20729"/>
                  <a:gd name="connsiteX3" fmla="*/ 11115 w 21600"/>
                  <a:gd name="connsiteY3" fmla="*/ 8850 h 20729"/>
                  <a:gd name="connsiteX4" fmla="*/ 0 w 21600"/>
                  <a:gd name="connsiteY4" fmla="*/ 20172 h 20729"/>
                  <a:gd name="connsiteX5" fmla="*/ 0 w 21600"/>
                  <a:gd name="connsiteY5" fmla="*/ 0 h 20729"/>
                  <a:gd name="connsiteX0" fmla="*/ 0 w 21600"/>
                  <a:gd name="connsiteY0" fmla="*/ 0 h 18495"/>
                  <a:gd name="connsiteX1" fmla="*/ 21600 w 21600"/>
                  <a:gd name="connsiteY1" fmla="*/ 0 h 18495"/>
                  <a:gd name="connsiteX2" fmla="*/ 21600 w 21600"/>
                  <a:gd name="connsiteY2" fmla="*/ 17322 h 18495"/>
                  <a:gd name="connsiteX3" fmla="*/ 11115 w 21600"/>
                  <a:gd name="connsiteY3" fmla="*/ 8850 h 18495"/>
                  <a:gd name="connsiteX4" fmla="*/ 0 w 21600"/>
                  <a:gd name="connsiteY4" fmla="*/ 17849 h 18495"/>
                  <a:gd name="connsiteX5" fmla="*/ 0 w 21600"/>
                  <a:gd name="connsiteY5" fmla="*/ 0 h 18495"/>
                  <a:gd name="connsiteX0" fmla="*/ 0 w 21600"/>
                  <a:gd name="connsiteY0" fmla="*/ 0 h 17952"/>
                  <a:gd name="connsiteX1" fmla="*/ 21600 w 21600"/>
                  <a:gd name="connsiteY1" fmla="*/ 0 h 17952"/>
                  <a:gd name="connsiteX2" fmla="*/ 21600 w 21600"/>
                  <a:gd name="connsiteY2" fmla="*/ 17322 h 17952"/>
                  <a:gd name="connsiteX3" fmla="*/ 11115 w 21600"/>
                  <a:gd name="connsiteY3" fmla="*/ 8850 h 17952"/>
                  <a:gd name="connsiteX4" fmla="*/ 0 w 21600"/>
                  <a:gd name="connsiteY4" fmla="*/ 17849 h 17952"/>
                  <a:gd name="connsiteX5" fmla="*/ 0 w 21600"/>
                  <a:gd name="connsiteY5" fmla="*/ 0 h 17952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800 w 21600"/>
                  <a:gd name="connsiteY3" fmla="*/ 5753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21"/>
                  <a:gd name="connsiteY0" fmla="*/ 0 h 17849"/>
                  <a:gd name="connsiteX1" fmla="*/ 21600 w 21621"/>
                  <a:gd name="connsiteY1" fmla="*/ 0 h 17849"/>
                  <a:gd name="connsiteX2" fmla="*/ 21621 w 21621"/>
                  <a:gd name="connsiteY2" fmla="*/ 17787 h 17849"/>
                  <a:gd name="connsiteX3" fmla="*/ 10758 w 21621"/>
                  <a:gd name="connsiteY3" fmla="*/ 7147 h 17849"/>
                  <a:gd name="connsiteX4" fmla="*/ 0 w 21621"/>
                  <a:gd name="connsiteY4" fmla="*/ 17849 h 17849"/>
                  <a:gd name="connsiteX5" fmla="*/ 0 w 21621"/>
                  <a:gd name="connsiteY5" fmla="*/ 0 h 17849"/>
                  <a:gd name="connsiteX0" fmla="*/ 0 w 21647"/>
                  <a:gd name="connsiteY0" fmla="*/ 0 h 17849"/>
                  <a:gd name="connsiteX1" fmla="*/ 21647 w 21647"/>
                  <a:gd name="connsiteY1" fmla="*/ 70 h 17849"/>
                  <a:gd name="connsiteX2" fmla="*/ 21621 w 21647"/>
                  <a:gd name="connsiteY2" fmla="*/ 17787 h 17849"/>
                  <a:gd name="connsiteX3" fmla="*/ 10758 w 21647"/>
                  <a:gd name="connsiteY3" fmla="*/ 7147 h 17849"/>
                  <a:gd name="connsiteX4" fmla="*/ 0 w 21647"/>
                  <a:gd name="connsiteY4" fmla="*/ 17849 h 17849"/>
                  <a:gd name="connsiteX5" fmla="*/ 0 w 21647"/>
                  <a:gd name="connsiteY5" fmla="*/ 0 h 1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47" h="17849">
                    <a:moveTo>
                      <a:pt x="0" y="0"/>
                    </a:moveTo>
                    <a:lnTo>
                      <a:pt x="21647" y="70"/>
                    </a:lnTo>
                    <a:cubicBezTo>
                      <a:pt x="21638" y="5976"/>
                      <a:pt x="21630" y="11881"/>
                      <a:pt x="21621" y="17787"/>
                    </a:cubicBezTo>
                    <a:cubicBezTo>
                      <a:pt x="18175" y="11098"/>
                      <a:pt x="14316" y="7446"/>
                      <a:pt x="10758" y="7147"/>
                    </a:cubicBezTo>
                    <a:cubicBezTo>
                      <a:pt x="7158" y="7622"/>
                      <a:pt x="3174" y="10076"/>
                      <a:pt x="0" y="178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lowchart: Document 7"/>
              <p:cNvSpPr/>
              <p:nvPr userDrawn="1"/>
            </p:nvSpPr>
            <p:spPr>
              <a:xfrm rot="10800000">
                <a:off x="2" y="5829495"/>
                <a:ext cx="9155017" cy="615370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51"/>
                  <a:gd name="connsiteX1" fmla="*/ 21600 w 21600"/>
                  <a:gd name="connsiteY1" fmla="*/ 0 h 20851"/>
                  <a:gd name="connsiteX2" fmla="*/ 21600 w 21600"/>
                  <a:gd name="connsiteY2" fmla="*/ 17322 h 20851"/>
                  <a:gd name="connsiteX3" fmla="*/ 7906 w 21600"/>
                  <a:gd name="connsiteY3" fmla="*/ 11870 h 20851"/>
                  <a:gd name="connsiteX4" fmla="*/ 0 w 21600"/>
                  <a:gd name="connsiteY4" fmla="*/ 20172 h 20851"/>
                  <a:gd name="connsiteX5" fmla="*/ 0 w 21600"/>
                  <a:gd name="connsiteY5" fmla="*/ 0 h 20851"/>
                  <a:gd name="connsiteX0" fmla="*/ 0 w 21600"/>
                  <a:gd name="connsiteY0" fmla="*/ 0 h 20729"/>
                  <a:gd name="connsiteX1" fmla="*/ 21600 w 21600"/>
                  <a:gd name="connsiteY1" fmla="*/ 0 h 20729"/>
                  <a:gd name="connsiteX2" fmla="*/ 21600 w 21600"/>
                  <a:gd name="connsiteY2" fmla="*/ 17322 h 20729"/>
                  <a:gd name="connsiteX3" fmla="*/ 11115 w 21600"/>
                  <a:gd name="connsiteY3" fmla="*/ 8850 h 20729"/>
                  <a:gd name="connsiteX4" fmla="*/ 0 w 21600"/>
                  <a:gd name="connsiteY4" fmla="*/ 20172 h 20729"/>
                  <a:gd name="connsiteX5" fmla="*/ 0 w 21600"/>
                  <a:gd name="connsiteY5" fmla="*/ 0 h 20729"/>
                  <a:gd name="connsiteX0" fmla="*/ 0 w 21600"/>
                  <a:gd name="connsiteY0" fmla="*/ 0 h 18495"/>
                  <a:gd name="connsiteX1" fmla="*/ 21600 w 21600"/>
                  <a:gd name="connsiteY1" fmla="*/ 0 h 18495"/>
                  <a:gd name="connsiteX2" fmla="*/ 21600 w 21600"/>
                  <a:gd name="connsiteY2" fmla="*/ 17322 h 18495"/>
                  <a:gd name="connsiteX3" fmla="*/ 11115 w 21600"/>
                  <a:gd name="connsiteY3" fmla="*/ 8850 h 18495"/>
                  <a:gd name="connsiteX4" fmla="*/ 0 w 21600"/>
                  <a:gd name="connsiteY4" fmla="*/ 17849 h 18495"/>
                  <a:gd name="connsiteX5" fmla="*/ 0 w 21600"/>
                  <a:gd name="connsiteY5" fmla="*/ 0 h 18495"/>
                  <a:gd name="connsiteX0" fmla="*/ 0 w 21600"/>
                  <a:gd name="connsiteY0" fmla="*/ 0 h 17952"/>
                  <a:gd name="connsiteX1" fmla="*/ 21600 w 21600"/>
                  <a:gd name="connsiteY1" fmla="*/ 0 h 17952"/>
                  <a:gd name="connsiteX2" fmla="*/ 21600 w 21600"/>
                  <a:gd name="connsiteY2" fmla="*/ 17322 h 17952"/>
                  <a:gd name="connsiteX3" fmla="*/ 11115 w 21600"/>
                  <a:gd name="connsiteY3" fmla="*/ 8850 h 17952"/>
                  <a:gd name="connsiteX4" fmla="*/ 0 w 21600"/>
                  <a:gd name="connsiteY4" fmla="*/ 17849 h 17952"/>
                  <a:gd name="connsiteX5" fmla="*/ 0 w 21600"/>
                  <a:gd name="connsiteY5" fmla="*/ 0 h 17952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800 w 21600"/>
                  <a:gd name="connsiteY3" fmla="*/ 5753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21"/>
                  <a:gd name="connsiteY0" fmla="*/ 0 h 17849"/>
                  <a:gd name="connsiteX1" fmla="*/ 21600 w 21621"/>
                  <a:gd name="connsiteY1" fmla="*/ 0 h 17849"/>
                  <a:gd name="connsiteX2" fmla="*/ 21621 w 21621"/>
                  <a:gd name="connsiteY2" fmla="*/ 17787 h 17849"/>
                  <a:gd name="connsiteX3" fmla="*/ 10758 w 21621"/>
                  <a:gd name="connsiteY3" fmla="*/ 7147 h 17849"/>
                  <a:gd name="connsiteX4" fmla="*/ 0 w 21621"/>
                  <a:gd name="connsiteY4" fmla="*/ 17849 h 17849"/>
                  <a:gd name="connsiteX5" fmla="*/ 0 w 21621"/>
                  <a:gd name="connsiteY5" fmla="*/ 0 h 17849"/>
                  <a:gd name="connsiteX0" fmla="*/ 0 w 21647"/>
                  <a:gd name="connsiteY0" fmla="*/ 0 h 17849"/>
                  <a:gd name="connsiteX1" fmla="*/ 21647 w 21647"/>
                  <a:gd name="connsiteY1" fmla="*/ 70 h 17849"/>
                  <a:gd name="connsiteX2" fmla="*/ 21621 w 21647"/>
                  <a:gd name="connsiteY2" fmla="*/ 17787 h 17849"/>
                  <a:gd name="connsiteX3" fmla="*/ 10758 w 21647"/>
                  <a:gd name="connsiteY3" fmla="*/ 7147 h 17849"/>
                  <a:gd name="connsiteX4" fmla="*/ 0 w 21647"/>
                  <a:gd name="connsiteY4" fmla="*/ 17849 h 17849"/>
                  <a:gd name="connsiteX5" fmla="*/ 0 w 21647"/>
                  <a:gd name="connsiteY5" fmla="*/ 0 h 17849"/>
                  <a:gd name="connsiteX0" fmla="*/ 0 w 21621"/>
                  <a:gd name="connsiteY0" fmla="*/ 0 h 17849"/>
                  <a:gd name="connsiteX1" fmla="*/ 21621 w 21621"/>
                  <a:gd name="connsiteY1" fmla="*/ 17787 h 17849"/>
                  <a:gd name="connsiteX2" fmla="*/ 10758 w 21621"/>
                  <a:gd name="connsiteY2" fmla="*/ 7147 h 17849"/>
                  <a:gd name="connsiteX3" fmla="*/ 0 w 21621"/>
                  <a:gd name="connsiteY3" fmla="*/ 17849 h 17849"/>
                  <a:gd name="connsiteX4" fmla="*/ 0 w 21621"/>
                  <a:gd name="connsiteY4" fmla="*/ 0 h 17849"/>
                  <a:gd name="connsiteX0" fmla="*/ 0 w 21621"/>
                  <a:gd name="connsiteY0" fmla="*/ 10702 h 10702"/>
                  <a:gd name="connsiteX1" fmla="*/ 21621 w 21621"/>
                  <a:gd name="connsiteY1" fmla="*/ 10640 h 10702"/>
                  <a:gd name="connsiteX2" fmla="*/ 10758 w 21621"/>
                  <a:gd name="connsiteY2" fmla="*/ 0 h 10702"/>
                  <a:gd name="connsiteX3" fmla="*/ 0 w 21621"/>
                  <a:gd name="connsiteY3" fmla="*/ 10702 h 10702"/>
                  <a:gd name="connsiteX0" fmla="*/ 21405 w 21405"/>
                  <a:gd name="connsiteY0" fmla="*/ 10640 h 12297"/>
                  <a:gd name="connsiteX1" fmla="*/ 10542 w 21405"/>
                  <a:gd name="connsiteY1" fmla="*/ 0 h 12297"/>
                  <a:gd name="connsiteX2" fmla="*/ 0 w 21405"/>
                  <a:gd name="connsiteY2" fmla="*/ 12297 h 12297"/>
                  <a:gd name="connsiteX0" fmla="*/ 21353 w 21353"/>
                  <a:gd name="connsiteY0" fmla="*/ 11080 h 12297"/>
                  <a:gd name="connsiteX1" fmla="*/ 10542 w 21353"/>
                  <a:gd name="connsiteY1" fmla="*/ 0 h 12297"/>
                  <a:gd name="connsiteX2" fmla="*/ 0 w 21353"/>
                  <a:gd name="connsiteY2" fmla="*/ 12297 h 12297"/>
                  <a:gd name="connsiteX0" fmla="*/ 21405 w 21405"/>
                  <a:gd name="connsiteY0" fmla="*/ 11740 h 12297"/>
                  <a:gd name="connsiteX1" fmla="*/ 10542 w 21405"/>
                  <a:gd name="connsiteY1" fmla="*/ 0 h 12297"/>
                  <a:gd name="connsiteX2" fmla="*/ 0 w 21405"/>
                  <a:gd name="connsiteY2" fmla="*/ 12297 h 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405" h="12297">
                    <a:moveTo>
                      <a:pt x="21405" y="11740"/>
                    </a:moveTo>
                    <a:cubicBezTo>
                      <a:pt x="17959" y="5051"/>
                      <a:pt x="14100" y="299"/>
                      <a:pt x="10542" y="0"/>
                    </a:cubicBezTo>
                    <a:cubicBezTo>
                      <a:pt x="6942" y="475"/>
                      <a:pt x="2958" y="2929"/>
                      <a:pt x="0" y="12297"/>
                    </a:cubicBezTo>
                  </a:path>
                </a:pathLst>
              </a:cu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1350" dirty="0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7862" y="5316617"/>
              <a:ext cx="1716277" cy="1533525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 userDrawn="1"/>
        </p:nvSpPr>
        <p:spPr>
          <a:xfrm>
            <a:off x="470079" y="560232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 D E O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1229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50177"/>
            <a:ext cx="9144000" cy="2933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7401" y="0"/>
            <a:ext cx="8922801" cy="743639"/>
            <a:chOff x="-7401" y="0"/>
            <a:chExt cx="8922801" cy="99151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7921128" cy="99151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350" dirty="0">
                <a:solidFill>
                  <a:srgbClr val="FFFFFF"/>
                </a:solidFill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97397" y="26632"/>
              <a:ext cx="818003" cy="954425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 flipH="1">
              <a:off x="-7401" y="981980"/>
              <a:ext cx="7926282" cy="0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1" name="TextBox 10"/>
          <p:cNvSpPr txBox="1"/>
          <p:nvPr userDrawn="1"/>
        </p:nvSpPr>
        <p:spPr>
          <a:xfrm>
            <a:off x="470079" y="560232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 D E O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573175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470079" y="560232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 D E O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6" name="Rectangle 5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44053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7970780" cy="924638"/>
          </a:xfrm>
          <a:prstGeom prst="rect">
            <a:avLst/>
          </a:prstGeom>
          <a:solidFill>
            <a:srgbClr val="F36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850176"/>
            <a:ext cx="9144000" cy="293324"/>
          </a:xfrm>
          <a:prstGeom prst="rect">
            <a:avLst/>
          </a:prstGeom>
          <a:solidFill>
            <a:srgbClr val="F36B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rgbClr val="FBC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0" y="924637"/>
            <a:ext cx="7970781" cy="0"/>
          </a:xfrm>
          <a:prstGeom prst="line">
            <a:avLst/>
          </a:prstGeom>
          <a:noFill/>
          <a:ln w="57150">
            <a:solidFill>
              <a:srgbClr val="FBC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905" y="39755"/>
            <a:ext cx="893815" cy="90476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70079" y="560232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 D E O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38837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50176"/>
            <a:ext cx="9144000" cy="293324"/>
          </a:xfrm>
          <a:prstGeom prst="rect">
            <a:avLst/>
          </a:prstGeom>
          <a:solidFill>
            <a:srgbClr val="8C5C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7401" y="0"/>
            <a:ext cx="9055004" cy="924448"/>
            <a:chOff x="-7401" y="0"/>
            <a:chExt cx="9055004" cy="99151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7921128" cy="991518"/>
            </a:xfrm>
            <a:prstGeom prst="rect">
              <a:avLst/>
            </a:prstGeom>
            <a:solidFill>
              <a:srgbClr val="8C5C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413" y="26632"/>
              <a:ext cx="1022190" cy="954425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 flipH="1">
              <a:off x="-7401" y="981980"/>
              <a:ext cx="7926282" cy="0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6142363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11020" y="336863"/>
            <a:ext cx="9155020" cy="4817125"/>
            <a:chOff x="-11020" y="449150"/>
            <a:chExt cx="9155020" cy="6422833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" y="449150"/>
              <a:ext cx="6705600" cy="64228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Flowchart: Document 7"/>
            <p:cNvSpPr/>
            <p:nvPr userDrawn="1"/>
          </p:nvSpPr>
          <p:spPr>
            <a:xfrm rot="10800000">
              <a:off x="-11020" y="5834648"/>
              <a:ext cx="9155020" cy="102335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851"/>
                <a:gd name="connsiteX1" fmla="*/ 21600 w 21600"/>
                <a:gd name="connsiteY1" fmla="*/ 0 h 20851"/>
                <a:gd name="connsiteX2" fmla="*/ 21600 w 21600"/>
                <a:gd name="connsiteY2" fmla="*/ 17322 h 20851"/>
                <a:gd name="connsiteX3" fmla="*/ 7906 w 21600"/>
                <a:gd name="connsiteY3" fmla="*/ 11870 h 20851"/>
                <a:gd name="connsiteX4" fmla="*/ 0 w 21600"/>
                <a:gd name="connsiteY4" fmla="*/ 20172 h 20851"/>
                <a:gd name="connsiteX5" fmla="*/ 0 w 21600"/>
                <a:gd name="connsiteY5" fmla="*/ 0 h 20851"/>
                <a:gd name="connsiteX0" fmla="*/ 0 w 21600"/>
                <a:gd name="connsiteY0" fmla="*/ 0 h 20729"/>
                <a:gd name="connsiteX1" fmla="*/ 21600 w 21600"/>
                <a:gd name="connsiteY1" fmla="*/ 0 h 20729"/>
                <a:gd name="connsiteX2" fmla="*/ 21600 w 21600"/>
                <a:gd name="connsiteY2" fmla="*/ 17322 h 20729"/>
                <a:gd name="connsiteX3" fmla="*/ 11115 w 21600"/>
                <a:gd name="connsiteY3" fmla="*/ 8850 h 20729"/>
                <a:gd name="connsiteX4" fmla="*/ 0 w 21600"/>
                <a:gd name="connsiteY4" fmla="*/ 20172 h 20729"/>
                <a:gd name="connsiteX5" fmla="*/ 0 w 21600"/>
                <a:gd name="connsiteY5" fmla="*/ 0 h 20729"/>
                <a:gd name="connsiteX0" fmla="*/ 0 w 21600"/>
                <a:gd name="connsiteY0" fmla="*/ 0 h 18495"/>
                <a:gd name="connsiteX1" fmla="*/ 21600 w 21600"/>
                <a:gd name="connsiteY1" fmla="*/ 0 h 18495"/>
                <a:gd name="connsiteX2" fmla="*/ 21600 w 21600"/>
                <a:gd name="connsiteY2" fmla="*/ 17322 h 18495"/>
                <a:gd name="connsiteX3" fmla="*/ 11115 w 21600"/>
                <a:gd name="connsiteY3" fmla="*/ 8850 h 18495"/>
                <a:gd name="connsiteX4" fmla="*/ 0 w 21600"/>
                <a:gd name="connsiteY4" fmla="*/ 17849 h 18495"/>
                <a:gd name="connsiteX5" fmla="*/ 0 w 21600"/>
                <a:gd name="connsiteY5" fmla="*/ 0 h 18495"/>
                <a:gd name="connsiteX0" fmla="*/ 0 w 21600"/>
                <a:gd name="connsiteY0" fmla="*/ 0 h 17952"/>
                <a:gd name="connsiteX1" fmla="*/ 21600 w 21600"/>
                <a:gd name="connsiteY1" fmla="*/ 0 h 17952"/>
                <a:gd name="connsiteX2" fmla="*/ 21600 w 21600"/>
                <a:gd name="connsiteY2" fmla="*/ 17322 h 17952"/>
                <a:gd name="connsiteX3" fmla="*/ 11115 w 21600"/>
                <a:gd name="connsiteY3" fmla="*/ 8850 h 17952"/>
                <a:gd name="connsiteX4" fmla="*/ 0 w 21600"/>
                <a:gd name="connsiteY4" fmla="*/ 17849 h 17952"/>
                <a:gd name="connsiteX5" fmla="*/ 0 w 21600"/>
                <a:gd name="connsiteY5" fmla="*/ 0 h 17952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800 w 21600"/>
                <a:gd name="connsiteY3" fmla="*/ 5753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21"/>
                <a:gd name="connsiteY0" fmla="*/ 0 h 17849"/>
                <a:gd name="connsiteX1" fmla="*/ 21600 w 21621"/>
                <a:gd name="connsiteY1" fmla="*/ 0 h 17849"/>
                <a:gd name="connsiteX2" fmla="*/ 21621 w 21621"/>
                <a:gd name="connsiteY2" fmla="*/ 17787 h 17849"/>
                <a:gd name="connsiteX3" fmla="*/ 10758 w 21621"/>
                <a:gd name="connsiteY3" fmla="*/ 7147 h 17849"/>
                <a:gd name="connsiteX4" fmla="*/ 0 w 21621"/>
                <a:gd name="connsiteY4" fmla="*/ 17849 h 17849"/>
                <a:gd name="connsiteX5" fmla="*/ 0 w 21621"/>
                <a:gd name="connsiteY5" fmla="*/ 0 h 17849"/>
                <a:gd name="connsiteX0" fmla="*/ 0 w 21647"/>
                <a:gd name="connsiteY0" fmla="*/ 0 h 17849"/>
                <a:gd name="connsiteX1" fmla="*/ 21647 w 21647"/>
                <a:gd name="connsiteY1" fmla="*/ 70 h 17849"/>
                <a:gd name="connsiteX2" fmla="*/ 21621 w 21647"/>
                <a:gd name="connsiteY2" fmla="*/ 17787 h 17849"/>
                <a:gd name="connsiteX3" fmla="*/ 10758 w 21647"/>
                <a:gd name="connsiteY3" fmla="*/ 7147 h 17849"/>
                <a:gd name="connsiteX4" fmla="*/ 0 w 21647"/>
                <a:gd name="connsiteY4" fmla="*/ 17849 h 17849"/>
                <a:gd name="connsiteX5" fmla="*/ 0 w 21647"/>
                <a:gd name="connsiteY5" fmla="*/ 0 h 1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7" h="17849">
                  <a:moveTo>
                    <a:pt x="0" y="0"/>
                  </a:moveTo>
                  <a:lnTo>
                    <a:pt x="21647" y="70"/>
                  </a:lnTo>
                  <a:cubicBezTo>
                    <a:pt x="21638" y="5976"/>
                    <a:pt x="21630" y="11881"/>
                    <a:pt x="21621" y="17787"/>
                  </a:cubicBezTo>
                  <a:cubicBezTo>
                    <a:pt x="18175" y="11098"/>
                    <a:pt x="14316" y="7446"/>
                    <a:pt x="10758" y="7147"/>
                  </a:cubicBezTo>
                  <a:cubicBezTo>
                    <a:pt x="7158" y="7622"/>
                    <a:pt x="3174" y="10076"/>
                    <a:pt x="0" y="178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Flowchart: Document 7"/>
            <p:cNvSpPr/>
            <p:nvPr userDrawn="1"/>
          </p:nvSpPr>
          <p:spPr>
            <a:xfrm rot="10800000">
              <a:off x="-11019" y="5829497"/>
              <a:ext cx="9155019" cy="615370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851"/>
                <a:gd name="connsiteX1" fmla="*/ 21600 w 21600"/>
                <a:gd name="connsiteY1" fmla="*/ 0 h 20851"/>
                <a:gd name="connsiteX2" fmla="*/ 21600 w 21600"/>
                <a:gd name="connsiteY2" fmla="*/ 17322 h 20851"/>
                <a:gd name="connsiteX3" fmla="*/ 7906 w 21600"/>
                <a:gd name="connsiteY3" fmla="*/ 11870 h 20851"/>
                <a:gd name="connsiteX4" fmla="*/ 0 w 21600"/>
                <a:gd name="connsiteY4" fmla="*/ 20172 h 20851"/>
                <a:gd name="connsiteX5" fmla="*/ 0 w 21600"/>
                <a:gd name="connsiteY5" fmla="*/ 0 h 20851"/>
                <a:gd name="connsiteX0" fmla="*/ 0 w 21600"/>
                <a:gd name="connsiteY0" fmla="*/ 0 h 20729"/>
                <a:gd name="connsiteX1" fmla="*/ 21600 w 21600"/>
                <a:gd name="connsiteY1" fmla="*/ 0 h 20729"/>
                <a:gd name="connsiteX2" fmla="*/ 21600 w 21600"/>
                <a:gd name="connsiteY2" fmla="*/ 17322 h 20729"/>
                <a:gd name="connsiteX3" fmla="*/ 11115 w 21600"/>
                <a:gd name="connsiteY3" fmla="*/ 8850 h 20729"/>
                <a:gd name="connsiteX4" fmla="*/ 0 w 21600"/>
                <a:gd name="connsiteY4" fmla="*/ 20172 h 20729"/>
                <a:gd name="connsiteX5" fmla="*/ 0 w 21600"/>
                <a:gd name="connsiteY5" fmla="*/ 0 h 20729"/>
                <a:gd name="connsiteX0" fmla="*/ 0 w 21600"/>
                <a:gd name="connsiteY0" fmla="*/ 0 h 18495"/>
                <a:gd name="connsiteX1" fmla="*/ 21600 w 21600"/>
                <a:gd name="connsiteY1" fmla="*/ 0 h 18495"/>
                <a:gd name="connsiteX2" fmla="*/ 21600 w 21600"/>
                <a:gd name="connsiteY2" fmla="*/ 17322 h 18495"/>
                <a:gd name="connsiteX3" fmla="*/ 11115 w 21600"/>
                <a:gd name="connsiteY3" fmla="*/ 8850 h 18495"/>
                <a:gd name="connsiteX4" fmla="*/ 0 w 21600"/>
                <a:gd name="connsiteY4" fmla="*/ 17849 h 18495"/>
                <a:gd name="connsiteX5" fmla="*/ 0 w 21600"/>
                <a:gd name="connsiteY5" fmla="*/ 0 h 18495"/>
                <a:gd name="connsiteX0" fmla="*/ 0 w 21600"/>
                <a:gd name="connsiteY0" fmla="*/ 0 h 17952"/>
                <a:gd name="connsiteX1" fmla="*/ 21600 w 21600"/>
                <a:gd name="connsiteY1" fmla="*/ 0 h 17952"/>
                <a:gd name="connsiteX2" fmla="*/ 21600 w 21600"/>
                <a:gd name="connsiteY2" fmla="*/ 17322 h 17952"/>
                <a:gd name="connsiteX3" fmla="*/ 11115 w 21600"/>
                <a:gd name="connsiteY3" fmla="*/ 8850 h 17952"/>
                <a:gd name="connsiteX4" fmla="*/ 0 w 21600"/>
                <a:gd name="connsiteY4" fmla="*/ 17849 h 17952"/>
                <a:gd name="connsiteX5" fmla="*/ 0 w 21600"/>
                <a:gd name="connsiteY5" fmla="*/ 0 h 17952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800 w 21600"/>
                <a:gd name="connsiteY3" fmla="*/ 5753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21"/>
                <a:gd name="connsiteY0" fmla="*/ 0 h 17849"/>
                <a:gd name="connsiteX1" fmla="*/ 21600 w 21621"/>
                <a:gd name="connsiteY1" fmla="*/ 0 h 17849"/>
                <a:gd name="connsiteX2" fmla="*/ 21621 w 21621"/>
                <a:gd name="connsiteY2" fmla="*/ 17787 h 17849"/>
                <a:gd name="connsiteX3" fmla="*/ 10758 w 21621"/>
                <a:gd name="connsiteY3" fmla="*/ 7147 h 17849"/>
                <a:gd name="connsiteX4" fmla="*/ 0 w 21621"/>
                <a:gd name="connsiteY4" fmla="*/ 17849 h 17849"/>
                <a:gd name="connsiteX5" fmla="*/ 0 w 21621"/>
                <a:gd name="connsiteY5" fmla="*/ 0 h 17849"/>
                <a:gd name="connsiteX0" fmla="*/ 0 w 21647"/>
                <a:gd name="connsiteY0" fmla="*/ 0 h 17849"/>
                <a:gd name="connsiteX1" fmla="*/ 21647 w 21647"/>
                <a:gd name="connsiteY1" fmla="*/ 70 h 17849"/>
                <a:gd name="connsiteX2" fmla="*/ 21621 w 21647"/>
                <a:gd name="connsiteY2" fmla="*/ 17787 h 17849"/>
                <a:gd name="connsiteX3" fmla="*/ 10758 w 21647"/>
                <a:gd name="connsiteY3" fmla="*/ 7147 h 17849"/>
                <a:gd name="connsiteX4" fmla="*/ 0 w 21647"/>
                <a:gd name="connsiteY4" fmla="*/ 17849 h 17849"/>
                <a:gd name="connsiteX5" fmla="*/ 0 w 21647"/>
                <a:gd name="connsiteY5" fmla="*/ 0 h 17849"/>
                <a:gd name="connsiteX0" fmla="*/ 0 w 21621"/>
                <a:gd name="connsiteY0" fmla="*/ 0 h 17849"/>
                <a:gd name="connsiteX1" fmla="*/ 21621 w 21621"/>
                <a:gd name="connsiteY1" fmla="*/ 17787 h 17849"/>
                <a:gd name="connsiteX2" fmla="*/ 10758 w 21621"/>
                <a:gd name="connsiteY2" fmla="*/ 7147 h 17849"/>
                <a:gd name="connsiteX3" fmla="*/ 0 w 21621"/>
                <a:gd name="connsiteY3" fmla="*/ 17849 h 17849"/>
                <a:gd name="connsiteX4" fmla="*/ 0 w 21621"/>
                <a:gd name="connsiteY4" fmla="*/ 0 h 17849"/>
                <a:gd name="connsiteX0" fmla="*/ 0 w 21621"/>
                <a:gd name="connsiteY0" fmla="*/ 10702 h 10702"/>
                <a:gd name="connsiteX1" fmla="*/ 21621 w 21621"/>
                <a:gd name="connsiteY1" fmla="*/ 10640 h 10702"/>
                <a:gd name="connsiteX2" fmla="*/ 10758 w 21621"/>
                <a:gd name="connsiteY2" fmla="*/ 0 h 10702"/>
                <a:gd name="connsiteX3" fmla="*/ 0 w 21621"/>
                <a:gd name="connsiteY3" fmla="*/ 10702 h 10702"/>
                <a:gd name="connsiteX0" fmla="*/ 21405 w 21405"/>
                <a:gd name="connsiteY0" fmla="*/ 10640 h 12297"/>
                <a:gd name="connsiteX1" fmla="*/ 10542 w 21405"/>
                <a:gd name="connsiteY1" fmla="*/ 0 h 12297"/>
                <a:gd name="connsiteX2" fmla="*/ 0 w 21405"/>
                <a:gd name="connsiteY2" fmla="*/ 12297 h 12297"/>
                <a:gd name="connsiteX0" fmla="*/ 21353 w 21353"/>
                <a:gd name="connsiteY0" fmla="*/ 11080 h 12297"/>
                <a:gd name="connsiteX1" fmla="*/ 10542 w 21353"/>
                <a:gd name="connsiteY1" fmla="*/ 0 h 12297"/>
                <a:gd name="connsiteX2" fmla="*/ 0 w 21353"/>
                <a:gd name="connsiteY2" fmla="*/ 12297 h 12297"/>
                <a:gd name="connsiteX0" fmla="*/ 21405 w 21405"/>
                <a:gd name="connsiteY0" fmla="*/ 11740 h 12297"/>
                <a:gd name="connsiteX1" fmla="*/ 10542 w 21405"/>
                <a:gd name="connsiteY1" fmla="*/ 0 h 12297"/>
                <a:gd name="connsiteX2" fmla="*/ 0 w 21405"/>
                <a:gd name="connsiteY2" fmla="*/ 12297 h 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05" h="12297">
                  <a:moveTo>
                    <a:pt x="21405" y="11740"/>
                  </a:moveTo>
                  <a:cubicBezTo>
                    <a:pt x="17959" y="5051"/>
                    <a:pt x="14100" y="299"/>
                    <a:pt x="10542" y="0"/>
                  </a:cubicBezTo>
                  <a:cubicBezTo>
                    <a:pt x="6942" y="475"/>
                    <a:pt x="2958" y="2929"/>
                    <a:pt x="0" y="12297"/>
                  </a:cubicBezTo>
                </a:path>
              </a:pathLst>
            </a:cu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9999" y="5290111"/>
              <a:ext cx="1524001" cy="15499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TextBox 7"/>
          <p:cNvSpPr txBox="1"/>
          <p:nvPr userDrawn="1"/>
        </p:nvSpPr>
        <p:spPr>
          <a:xfrm>
            <a:off x="470079" y="560232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 D E 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814033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50176"/>
            <a:ext cx="9144000" cy="29332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7401" y="1"/>
            <a:ext cx="8999001" cy="743638"/>
            <a:chOff x="-7401" y="0"/>
            <a:chExt cx="8999001" cy="99151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7921128" cy="99151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7200" y="26631"/>
              <a:ext cx="914400" cy="954424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 flipH="1">
              <a:off x="-7401" y="981980"/>
              <a:ext cx="7926282" cy="0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8" name="TextBox 7"/>
          <p:cNvSpPr txBox="1"/>
          <p:nvPr userDrawn="1"/>
        </p:nvSpPr>
        <p:spPr>
          <a:xfrm>
            <a:off x="470079" y="560232"/>
            <a:ext cx="14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I D E O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47765200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50176"/>
            <a:ext cx="9144000" cy="293324"/>
          </a:xfrm>
          <a:prstGeom prst="rect">
            <a:avLst/>
          </a:prstGeom>
          <a:solidFill>
            <a:srgbClr val="3E79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7401" y="0"/>
            <a:ext cx="9055004" cy="904352"/>
            <a:chOff x="-7401" y="0"/>
            <a:chExt cx="9055004" cy="99151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7921128" cy="991518"/>
            </a:xfrm>
            <a:prstGeom prst="rect">
              <a:avLst/>
            </a:prstGeom>
            <a:solidFill>
              <a:srgbClr val="3E7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413" y="26632"/>
              <a:ext cx="1022190" cy="95442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 flipH="1">
              <a:off x="-7401" y="981980"/>
              <a:ext cx="7926282" cy="0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36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ody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50176"/>
            <a:ext cx="9144000" cy="293324"/>
          </a:xfrm>
          <a:prstGeom prst="rect">
            <a:avLst/>
          </a:prstGeom>
          <a:solidFill>
            <a:srgbClr val="866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7401" y="0"/>
            <a:ext cx="9055004" cy="904352"/>
            <a:chOff x="-7401" y="0"/>
            <a:chExt cx="9055004" cy="99151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7921128" cy="991518"/>
            </a:xfrm>
            <a:prstGeom prst="rect">
              <a:avLst/>
            </a:prstGeom>
            <a:solidFill>
              <a:srgbClr val="3E799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413" y="26632"/>
              <a:ext cx="1022190" cy="95442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 userDrawn="1"/>
          </p:nvCxnSpPr>
          <p:spPr>
            <a:xfrm flipH="1">
              <a:off x="-7401" y="981980"/>
              <a:ext cx="7926282" cy="0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12" name="Rectangle 11"/>
          <p:cNvSpPr/>
          <p:nvPr userDrawn="1"/>
        </p:nvSpPr>
        <p:spPr>
          <a:xfrm>
            <a:off x="0" y="-17929"/>
            <a:ext cx="7918882" cy="886956"/>
          </a:xfrm>
          <a:prstGeom prst="rect">
            <a:avLst/>
          </a:prstGeom>
          <a:solidFill>
            <a:srgbClr val="866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0" y="-19182"/>
            <a:ext cx="2166026" cy="1530485"/>
            <a:chOff x="0" y="-19182"/>
            <a:chExt cx="2166026" cy="153048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-19182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829832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0" y="593480"/>
            <a:ext cx="9155022" cy="4550019"/>
            <a:chOff x="-3" y="791308"/>
            <a:chExt cx="9155022" cy="6066692"/>
          </a:xfrm>
        </p:grpSpPr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2" t="5224" r="2353"/>
            <a:stretch/>
          </p:blipFill>
          <p:spPr bwMode="auto">
            <a:xfrm>
              <a:off x="-3" y="791308"/>
              <a:ext cx="6494929" cy="6066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 userDrawn="1"/>
          </p:nvGrpSpPr>
          <p:grpSpPr>
            <a:xfrm>
              <a:off x="0" y="5829495"/>
              <a:ext cx="9155019" cy="1028503"/>
              <a:chOff x="0" y="5829495"/>
              <a:chExt cx="9155019" cy="1028503"/>
            </a:xfrm>
          </p:grpSpPr>
          <p:sp>
            <p:nvSpPr>
              <p:cNvPr id="10" name="Flowchart: Document 7"/>
              <p:cNvSpPr/>
              <p:nvPr userDrawn="1"/>
            </p:nvSpPr>
            <p:spPr>
              <a:xfrm rot="10800000">
                <a:off x="0" y="5834646"/>
                <a:ext cx="9155019" cy="1023352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51"/>
                  <a:gd name="connsiteX1" fmla="*/ 21600 w 21600"/>
                  <a:gd name="connsiteY1" fmla="*/ 0 h 20851"/>
                  <a:gd name="connsiteX2" fmla="*/ 21600 w 21600"/>
                  <a:gd name="connsiteY2" fmla="*/ 17322 h 20851"/>
                  <a:gd name="connsiteX3" fmla="*/ 7906 w 21600"/>
                  <a:gd name="connsiteY3" fmla="*/ 11870 h 20851"/>
                  <a:gd name="connsiteX4" fmla="*/ 0 w 21600"/>
                  <a:gd name="connsiteY4" fmla="*/ 20172 h 20851"/>
                  <a:gd name="connsiteX5" fmla="*/ 0 w 21600"/>
                  <a:gd name="connsiteY5" fmla="*/ 0 h 20851"/>
                  <a:gd name="connsiteX0" fmla="*/ 0 w 21600"/>
                  <a:gd name="connsiteY0" fmla="*/ 0 h 20729"/>
                  <a:gd name="connsiteX1" fmla="*/ 21600 w 21600"/>
                  <a:gd name="connsiteY1" fmla="*/ 0 h 20729"/>
                  <a:gd name="connsiteX2" fmla="*/ 21600 w 21600"/>
                  <a:gd name="connsiteY2" fmla="*/ 17322 h 20729"/>
                  <a:gd name="connsiteX3" fmla="*/ 11115 w 21600"/>
                  <a:gd name="connsiteY3" fmla="*/ 8850 h 20729"/>
                  <a:gd name="connsiteX4" fmla="*/ 0 w 21600"/>
                  <a:gd name="connsiteY4" fmla="*/ 20172 h 20729"/>
                  <a:gd name="connsiteX5" fmla="*/ 0 w 21600"/>
                  <a:gd name="connsiteY5" fmla="*/ 0 h 20729"/>
                  <a:gd name="connsiteX0" fmla="*/ 0 w 21600"/>
                  <a:gd name="connsiteY0" fmla="*/ 0 h 18495"/>
                  <a:gd name="connsiteX1" fmla="*/ 21600 w 21600"/>
                  <a:gd name="connsiteY1" fmla="*/ 0 h 18495"/>
                  <a:gd name="connsiteX2" fmla="*/ 21600 w 21600"/>
                  <a:gd name="connsiteY2" fmla="*/ 17322 h 18495"/>
                  <a:gd name="connsiteX3" fmla="*/ 11115 w 21600"/>
                  <a:gd name="connsiteY3" fmla="*/ 8850 h 18495"/>
                  <a:gd name="connsiteX4" fmla="*/ 0 w 21600"/>
                  <a:gd name="connsiteY4" fmla="*/ 17849 h 18495"/>
                  <a:gd name="connsiteX5" fmla="*/ 0 w 21600"/>
                  <a:gd name="connsiteY5" fmla="*/ 0 h 18495"/>
                  <a:gd name="connsiteX0" fmla="*/ 0 w 21600"/>
                  <a:gd name="connsiteY0" fmla="*/ 0 h 17952"/>
                  <a:gd name="connsiteX1" fmla="*/ 21600 w 21600"/>
                  <a:gd name="connsiteY1" fmla="*/ 0 h 17952"/>
                  <a:gd name="connsiteX2" fmla="*/ 21600 w 21600"/>
                  <a:gd name="connsiteY2" fmla="*/ 17322 h 17952"/>
                  <a:gd name="connsiteX3" fmla="*/ 11115 w 21600"/>
                  <a:gd name="connsiteY3" fmla="*/ 8850 h 17952"/>
                  <a:gd name="connsiteX4" fmla="*/ 0 w 21600"/>
                  <a:gd name="connsiteY4" fmla="*/ 17849 h 17952"/>
                  <a:gd name="connsiteX5" fmla="*/ 0 w 21600"/>
                  <a:gd name="connsiteY5" fmla="*/ 0 h 17952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800 w 21600"/>
                  <a:gd name="connsiteY3" fmla="*/ 5753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21"/>
                  <a:gd name="connsiteY0" fmla="*/ 0 h 17849"/>
                  <a:gd name="connsiteX1" fmla="*/ 21600 w 21621"/>
                  <a:gd name="connsiteY1" fmla="*/ 0 h 17849"/>
                  <a:gd name="connsiteX2" fmla="*/ 21621 w 21621"/>
                  <a:gd name="connsiteY2" fmla="*/ 17787 h 17849"/>
                  <a:gd name="connsiteX3" fmla="*/ 10758 w 21621"/>
                  <a:gd name="connsiteY3" fmla="*/ 7147 h 17849"/>
                  <a:gd name="connsiteX4" fmla="*/ 0 w 21621"/>
                  <a:gd name="connsiteY4" fmla="*/ 17849 h 17849"/>
                  <a:gd name="connsiteX5" fmla="*/ 0 w 21621"/>
                  <a:gd name="connsiteY5" fmla="*/ 0 h 17849"/>
                  <a:gd name="connsiteX0" fmla="*/ 0 w 21647"/>
                  <a:gd name="connsiteY0" fmla="*/ 0 h 17849"/>
                  <a:gd name="connsiteX1" fmla="*/ 21647 w 21647"/>
                  <a:gd name="connsiteY1" fmla="*/ 70 h 17849"/>
                  <a:gd name="connsiteX2" fmla="*/ 21621 w 21647"/>
                  <a:gd name="connsiteY2" fmla="*/ 17787 h 17849"/>
                  <a:gd name="connsiteX3" fmla="*/ 10758 w 21647"/>
                  <a:gd name="connsiteY3" fmla="*/ 7147 h 17849"/>
                  <a:gd name="connsiteX4" fmla="*/ 0 w 21647"/>
                  <a:gd name="connsiteY4" fmla="*/ 17849 h 17849"/>
                  <a:gd name="connsiteX5" fmla="*/ 0 w 21647"/>
                  <a:gd name="connsiteY5" fmla="*/ 0 h 1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47" h="17849">
                    <a:moveTo>
                      <a:pt x="0" y="0"/>
                    </a:moveTo>
                    <a:lnTo>
                      <a:pt x="21647" y="70"/>
                    </a:lnTo>
                    <a:cubicBezTo>
                      <a:pt x="21638" y="5976"/>
                      <a:pt x="21630" y="11881"/>
                      <a:pt x="21621" y="17787"/>
                    </a:cubicBezTo>
                    <a:cubicBezTo>
                      <a:pt x="18175" y="11098"/>
                      <a:pt x="14316" y="7446"/>
                      <a:pt x="10758" y="7147"/>
                    </a:cubicBezTo>
                    <a:cubicBezTo>
                      <a:pt x="7158" y="7622"/>
                      <a:pt x="3174" y="10076"/>
                      <a:pt x="0" y="178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Flowchart: Document 7"/>
              <p:cNvSpPr/>
              <p:nvPr userDrawn="1"/>
            </p:nvSpPr>
            <p:spPr>
              <a:xfrm rot="10800000">
                <a:off x="2" y="5829495"/>
                <a:ext cx="9155017" cy="615370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51"/>
                  <a:gd name="connsiteX1" fmla="*/ 21600 w 21600"/>
                  <a:gd name="connsiteY1" fmla="*/ 0 h 20851"/>
                  <a:gd name="connsiteX2" fmla="*/ 21600 w 21600"/>
                  <a:gd name="connsiteY2" fmla="*/ 17322 h 20851"/>
                  <a:gd name="connsiteX3" fmla="*/ 7906 w 21600"/>
                  <a:gd name="connsiteY3" fmla="*/ 11870 h 20851"/>
                  <a:gd name="connsiteX4" fmla="*/ 0 w 21600"/>
                  <a:gd name="connsiteY4" fmla="*/ 20172 h 20851"/>
                  <a:gd name="connsiteX5" fmla="*/ 0 w 21600"/>
                  <a:gd name="connsiteY5" fmla="*/ 0 h 20851"/>
                  <a:gd name="connsiteX0" fmla="*/ 0 w 21600"/>
                  <a:gd name="connsiteY0" fmla="*/ 0 h 20729"/>
                  <a:gd name="connsiteX1" fmla="*/ 21600 w 21600"/>
                  <a:gd name="connsiteY1" fmla="*/ 0 h 20729"/>
                  <a:gd name="connsiteX2" fmla="*/ 21600 w 21600"/>
                  <a:gd name="connsiteY2" fmla="*/ 17322 h 20729"/>
                  <a:gd name="connsiteX3" fmla="*/ 11115 w 21600"/>
                  <a:gd name="connsiteY3" fmla="*/ 8850 h 20729"/>
                  <a:gd name="connsiteX4" fmla="*/ 0 w 21600"/>
                  <a:gd name="connsiteY4" fmla="*/ 20172 h 20729"/>
                  <a:gd name="connsiteX5" fmla="*/ 0 w 21600"/>
                  <a:gd name="connsiteY5" fmla="*/ 0 h 20729"/>
                  <a:gd name="connsiteX0" fmla="*/ 0 w 21600"/>
                  <a:gd name="connsiteY0" fmla="*/ 0 h 18495"/>
                  <a:gd name="connsiteX1" fmla="*/ 21600 w 21600"/>
                  <a:gd name="connsiteY1" fmla="*/ 0 h 18495"/>
                  <a:gd name="connsiteX2" fmla="*/ 21600 w 21600"/>
                  <a:gd name="connsiteY2" fmla="*/ 17322 h 18495"/>
                  <a:gd name="connsiteX3" fmla="*/ 11115 w 21600"/>
                  <a:gd name="connsiteY3" fmla="*/ 8850 h 18495"/>
                  <a:gd name="connsiteX4" fmla="*/ 0 w 21600"/>
                  <a:gd name="connsiteY4" fmla="*/ 17849 h 18495"/>
                  <a:gd name="connsiteX5" fmla="*/ 0 w 21600"/>
                  <a:gd name="connsiteY5" fmla="*/ 0 h 18495"/>
                  <a:gd name="connsiteX0" fmla="*/ 0 w 21600"/>
                  <a:gd name="connsiteY0" fmla="*/ 0 h 17952"/>
                  <a:gd name="connsiteX1" fmla="*/ 21600 w 21600"/>
                  <a:gd name="connsiteY1" fmla="*/ 0 h 17952"/>
                  <a:gd name="connsiteX2" fmla="*/ 21600 w 21600"/>
                  <a:gd name="connsiteY2" fmla="*/ 17322 h 17952"/>
                  <a:gd name="connsiteX3" fmla="*/ 11115 w 21600"/>
                  <a:gd name="connsiteY3" fmla="*/ 8850 h 17952"/>
                  <a:gd name="connsiteX4" fmla="*/ 0 w 21600"/>
                  <a:gd name="connsiteY4" fmla="*/ 17849 h 17952"/>
                  <a:gd name="connsiteX5" fmla="*/ 0 w 21600"/>
                  <a:gd name="connsiteY5" fmla="*/ 0 h 17952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800 w 21600"/>
                  <a:gd name="connsiteY3" fmla="*/ 5753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21"/>
                  <a:gd name="connsiteY0" fmla="*/ 0 h 17849"/>
                  <a:gd name="connsiteX1" fmla="*/ 21600 w 21621"/>
                  <a:gd name="connsiteY1" fmla="*/ 0 h 17849"/>
                  <a:gd name="connsiteX2" fmla="*/ 21621 w 21621"/>
                  <a:gd name="connsiteY2" fmla="*/ 17787 h 17849"/>
                  <a:gd name="connsiteX3" fmla="*/ 10758 w 21621"/>
                  <a:gd name="connsiteY3" fmla="*/ 7147 h 17849"/>
                  <a:gd name="connsiteX4" fmla="*/ 0 w 21621"/>
                  <a:gd name="connsiteY4" fmla="*/ 17849 h 17849"/>
                  <a:gd name="connsiteX5" fmla="*/ 0 w 21621"/>
                  <a:gd name="connsiteY5" fmla="*/ 0 h 17849"/>
                  <a:gd name="connsiteX0" fmla="*/ 0 w 21647"/>
                  <a:gd name="connsiteY0" fmla="*/ 0 h 17849"/>
                  <a:gd name="connsiteX1" fmla="*/ 21647 w 21647"/>
                  <a:gd name="connsiteY1" fmla="*/ 70 h 17849"/>
                  <a:gd name="connsiteX2" fmla="*/ 21621 w 21647"/>
                  <a:gd name="connsiteY2" fmla="*/ 17787 h 17849"/>
                  <a:gd name="connsiteX3" fmla="*/ 10758 w 21647"/>
                  <a:gd name="connsiteY3" fmla="*/ 7147 h 17849"/>
                  <a:gd name="connsiteX4" fmla="*/ 0 w 21647"/>
                  <a:gd name="connsiteY4" fmla="*/ 17849 h 17849"/>
                  <a:gd name="connsiteX5" fmla="*/ 0 w 21647"/>
                  <a:gd name="connsiteY5" fmla="*/ 0 h 17849"/>
                  <a:gd name="connsiteX0" fmla="*/ 0 w 21621"/>
                  <a:gd name="connsiteY0" fmla="*/ 0 h 17849"/>
                  <a:gd name="connsiteX1" fmla="*/ 21621 w 21621"/>
                  <a:gd name="connsiteY1" fmla="*/ 17787 h 17849"/>
                  <a:gd name="connsiteX2" fmla="*/ 10758 w 21621"/>
                  <a:gd name="connsiteY2" fmla="*/ 7147 h 17849"/>
                  <a:gd name="connsiteX3" fmla="*/ 0 w 21621"/>
                  <a:gd name="connsiteY3" fmla="*/ 17849 h 17849"/>
                  <a:gd name="connsiteX4" fmla="*/ 0 w 21621"/>
                  <a:gd name="connsiteY4" fmla="*/ 0 h 17849"/>
                  <a:gd name="connsiteX0" fmla="*/ 0 w 21621"/>
                  <a:gd name="connsiteY0" fmla="*/ 10702 h 10702"/>
                  <a:gd name="connsiteX1" fmla="*/ 21621 w 21621"/>
                  <a:gd name="connsiteY1" fmla="*/ 10640 h 10702"/>
                  <a:gd name="connsiteX2" fmla="*/ 10758 w 21621"/>
                  <a:gd name="connsiteY2" fmla="*/ 0 h 10702"/>
                  <a:gd name="connsiteX3" fmla="*/ 0 w 21621"/>
                  <a:gd name="connsiteY3" fmla="*/ 10702 h 10702"/>
                  <a:gd name="connsiteX0" fmla="*/ 21405 w 21405"/>
                  <a:gd name="connsiteY0" fmla="*/ 10640 h 12297"/>
                  <a:gd name="connsiteX1" fmla="*/ 10542 w 21405"/>
                  <a:gd name="connsiteY1" fmla="*/ 0 h 12297"/>
                  <a:gd name="connsiteX2" fmla="*/ 0 w 21405"/>
                  <a:gd name="connsiteY2" fmla="*/ 12297 h 12297"/>
                  <a:gd name="connsiteX0" fmla="*/ 21353 w 21353"/>
                  <a:gd name="connsiteY0" fmla="*/ 11080 h 12297"/>
                  <a:gd name="connsiteX1" fmla="*/ 10542 w 21353"/>
                  <a:gd name="connsiteY1" fmla="*/ 0 h 12297"/>
                  <a:gd name="connsiteX2" fmla="*/ 0 w 21353"/>
                  <a:gd name="connsiteY2" fmla="*/ 12297 h 12297"/>
                  <a:gd name="connsiteX0" fmla="*/ 21405 w 21405"/>
                  <a:gd name="connsiteY0" fmla="*/ 11740 h 12297"/>
                  <a:gd name="connsiteX1" fmla="*/ 10542 w 21405"/>
                  <a:gd name="connsiteY1" fmla="*/ 0 h 12297"/>
                  <a:gd name="connsiteX2" fmla="*/ 0 w 21405"/>
                  <a:gd name="connsiteY2" fmla="*/ 12297 h 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405" h="12297">
                    <a:moveTo>
                      <a:pt x="21405" y="11740"/>
                    </a:moveTo>
                    <a:cubicBezTo>
                      <a:pt x="17959" y="5051"/>
                      <a:pt x="14100" y="299"/>
                      <a:pt x="10542" y="0"/>
                    </a:cubicBezTo>
                    <a:cubicBezTo>
                      <a:pt x="6942" y="475"/>
                      <a:pt x="2958" y="2929"/>
                      <a:pt x="0" y="12297"/>
                    </a:cubicBezTo>
                  </a:path>
                </a:pathLst>
              </a:cu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" name="Group 2"/>
            <p:cNvGrpSpPr/>
            <p:nvPr userDrawn="1"/>
          </p:nvGrpSpPr>
          <p:grpSpPr>
            <a:xfrm>
              <a:off x="3613759" y="5306496"/>
              <a:ext cx="1803748" cy="1508186"/>
              <a:chOff x="3613759" y="5306496"/>
              <a:chExt cx="1803748" cy="1508186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3939149" y="6165910"/>
                <a:ext cx="1103496" cy="14524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72750" y="5306496"/>
                <a:ext cx="1223682" cy="1410771"/>
              </a:xfrm>
              <a:prstGeom prst="rect">
                <a:avLst/>
              </a:prstGeom>
            </p:spPr>
          </p:pic>
          <p:sp>
            <p:nvSpPr>
              <p:cNvPr id="18" name="Freeform 17"/>
              <p:cNvSpPr/>
              <p:nvPr userDrawn="1"/>
            </p:nvSpPr>
            <p:spPr>
              <a:xfrm>
                <a:off x="3613759" y="6434722"/>
                <a:ext cx="1803748" cy="379960"/>
              </a:xfrm>
              <a:custGeom>
                <a:avLst/>
                <a:gdLst>
                  <a:gd name="connsiteX0" fmla="*/ 541751 w 1803748"/>
                  <a:gd name="connsiteY0" fmla="*/ 31315 h 419622"/>
                  <a:gd name="connsiteX1" fmla="*/ 616907 w 1803748"/>
                  <a:gd name="connsiteY1" fmla="*/ 90814 h 419622"/>
                  <a:gd name="connsiteX2" fmla="*/ 673274 w 1803748"/>
                  <a:gd name="connsiteY2" fmla="*/ 128392 h 419622"/>
                  <a:gd name="connsiteX3" fmla="*/ 735904 w 1803748"/>
                  <a:gd name="connsiteY3" fmla="*/ 153444 h 419622"/>
                  <a:gd name="connsiteX4" fmla="*/ 795403 w 1803748"/>
                  <a:gd name="connsiteY4" fmla="*/ 165970 h 419622"/>
                  <a:gd name="connsiteX5" fmla="*/ 886216 w 1803748"/>
                  <a:gd name="connsiteY5" fmla="*/ 175364 h 419622"/>
                  <a:gd name="connsiteX6" fmla="*/ 955109 w 1803748"/>
                  <a:gd name="connsiteY6" fmla="*/ 175364 h 419622"/>
                  <a:gd name="connsiteX7" fmla="*/ 1027134 w 1803748"/>
                  <a:gd name="connsiteY7" fmla="*/ 175364 h 419622"/>
                  <a:gd name="connsiteX8" fmla="*/ 1092896 w 1803748"/>
                  <a:gd name="connsiteY8" fmla="*/ 162838 h 419622"/>
                  <a:gd name="connsiteX9" fmla="*/ 1143000 w 1803748"/>
                  <a:gd name="connsiteY9" fmla="*/ 140918 h 419622"/>
                  <a:gd name="connsiteX10" fmla="*/ 1193104 w 1803748"/>
                  <a:gd name="connsiteY10" fmla="*/ 122129 h 419622"/>
                  <a:gd name="connsiteX11" fmla="*/ 1240077 w 1803748"/>
                  <a:gd name="connsiteY11" fmla="*/ 97077 h 419622"/>
                  <a:gd name="connsiteX12" fmla="*/ 1265129 w 1803748"/>
                  <a:gd name="connsiteY12" fmla="*/ 75156 h 419622"/>
                  <a:gd name="connsiteX13" fmla="*/ 1296444 w 1803748"/>
                  <a:gd name="connsiteY13" fmla="*/ 50104 h 419622"/>
                  <a:gd name="connsiteX14" fmla="*/ 1321496 w 1803748"/>
                  <a:gd name="connsiteY14" fmla="*/ 37578 h 419622"/>
                  <a:gd name="connsiteX15" fmla="*/ 1406046 w 1803748"/>
                  <a:gd name="connsiteY15" fmla="*/ 34447 h 419622"/>
                  <a:gd name="connsiteX16" fmla="*/ 1550096 w 1803748"/>
                  <a:gd name="connsiteY16" fmla="*/ 34447 h 419622"/>
                  <a:gd name="connsiteX17" fmla="*/ 1650304 w 1803748"/>
                  <a:gd name="connsiteY17" fmla="*/ 31315 h 419622"/>
                  <a:gd name="connsiteX18" fmla="*/ 1737986 w 1803748"/>
                  <a:gd name="connsiteY18" fmla="*/ 28184 h 419622"/>
                  <a:gd name="connsiteX19" fmla="*/ 1803748 w 1803748"/>
                  <a:gd name="connsiteY19" fmla="*/ 25052 h 419622"/>
                  <a:gd name="connsiteX20" fmla="*/ 1803748 w 1803748"/>
                  <a:gd name="connsiteY20" fmla="*/ 419622 h 419622"/>
                  <a:gd name="connsiteX21" fmla="*/ 0 w 1803748"/>
                  <a:gd name="connsiteY21" fmla="*/ 413359 h 419622"/>
                  <a:gd name="connsiteX22" fmla="*/ 9394 w 1803748"/>
                  <a:gd name="connsiteY22" fmla="*/ 0 h 419622"/>
                  <a:gd name="connsiteX23" fmla="*/ 162838 w 1803748"/>
                  <a:gd name="connsiteY23" fmla="*/ 12526 h 419622"/>
                  <a:gd name="connsiteX24" fmla="*/ 278704 w 1803748"/>
                  <a:gd name="connsiteY24" fmla="*/ 18789 h 419622"/>
                  <a:gd name="connsiteX25" fmla="*/ 394570 w 1803748"/>
                  <a:gd name="connsiteY25" fmla="*/ 25052 h 419622"/>
                  <a:gd name="connsiteX26" fmla="*/ 541751 w 1803748"/>
                  <a:gd name="connsiteY26" fmla="*/ 31315 h 41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03748" h="419622">
                    <a:moveTo>
                      <a:pt x="541751" y="31315"/>
                    </a:moveTo>
                    <a:lnTo>
                      <a:pt x="616907" y="90814"/>
                    </a:lnTo>
                    <a:lnTo>
                      <a:pt x="673274" y="128392"/>
                    </a:lnTo>
                    <a:lnTo>
                      <a:pt x="735904" y="153444"/>
                    </a:lnTo>
                    <a:lnTo>
                      <a:pt x="795403" y="165970"/>
                    </a:lnTo>
                    <a:lnTo>
                      <a:pt x="886216" y="175364"/>
                    </a:lnTo>
                    <a:lnTo>
                      <a:pt x="955109" y="175364"/>
                    </a:lnTo>
                    <a:lnTo>
                      <a:pt x="1027134" y="175364"/>
                    </a:lnTo>
                    <a:lnTo>
                      <a:pt x="1092896" y="162838"/>
                    </a:lnTo>
                    <a:lnTo>
                      <a:pt x="1143000" y="140918"/>
                    </a:lnTo>
                    <a:lnTo>
                      <a:pt x="1193104" y="122129"/>
                    </a:lnTo>
                    <a:lnTo>
                      <a:pt x="1240077" y="97077"/>
                    </a:lnTo>
                    <a:lnTo>
                      <a:pt x="1265129" y="75156"/>
                    </a:lnTo>
                    <a:lnTo>
                      <a:pt x="1296444" y="50104"/>
                    </a:lnTo>
                    <a:lnTo>
                      <a:pt x="1321496" y="37578"/>
                    </a:lnTo>
                    <a:lnTo>
                      <a:pt x="1406046" y="34447"/>
                    </a:lnTo>
                    <a:lnTo>
                      <a:pt x="1550096" y="34447"/>
                    </a:lnTo>
                    <a:lnTo>
                      <a:pt x="1650304" y="31315"/>
                    </a:lnTo>
                    <a:lnTo>
                      <a:pt x="1737986" y="28184"/>
                    </a:lnTo>
                    <a:lnTo>
                      <a:pt x="1803748" y="25052"/>
                    </a:lnTo>
                    <a:lnTo>
                      <a:pt x="1803748" y="419622"/>
                    </a:lnTo>
                    <a:lnTo>
                      <a:pt x="0" y="413359"/>
                    </a:lnTo>
                    <a:lnTo>
                      <a:pt x="9394" y="0"/>
                    </a:lnTo>
                    <a:lnTo>
                      <a:pt x="162838" y="12526"/>
                    </a:lnTo>
                    <a:lnTo>
                      <a:pt x="278704" y="18789"/>
                    </a:lnTo>
                    <a:lnTo>
                      <a:pt x="394570" y="25052"/>
                    </a:lnTo>
                    <a:lnTo>
                      <a:pt x="541751" y="31315"/>
                    </a:ln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129"/>
              <a:stretch/>
            </p:blipFill>
            <p:spPr>
              <a:xfrm>
                <a:off x="3966655" y="6605945"/>
                <a:ext cx="1192426" cy="180606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TextBox 13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968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50176"/>
            <a:ext cx="9144000" cy="29332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-7401" y="0"/>
            <a:ext cx="9055004" cy="924448"/>
            <a:chOff x="-7401" y="0"/>
            <a:chExt cx="9055004" cy="991518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0"/>
              <a:ext cx="7921128" cy="991518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413" y="26632"/>
              <a:ext cx="1022190" cy="954425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 userDrawn="1"/>
          </p:nvCxnSpPr>
          <p:spPr>
            <a:xfrm flipH="1">
              <a:off x="-7401" y="981980"/>
              <a:ext cx="7926282" cy="0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1" name="Group 10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extBox 14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3141774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1020" y="708088"/>
            <a:ext cx="9155020" cy="4435412"/>
            <a:chOff x="-11020" y="944117"/>
            <a:chExt cx="9155020" cy="5913883"/>
          </a:xfrm>
        </p:grpSpPr>
        <p:pic>
          <p:nvPicPr>
            <p:cNvPr id="11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27" r="9200" b="7937"/>
            <a:stretch/>
          </p:blipFill>
          <p:spPr bwMode="auto">
            <a:xfrm>
              <a:off x="2" y="944117"/>
              <a:ext cx="5467216" cy="54787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Flowchart: Document 7"/>
            <p:cNvSpPr/>
            <p:nvPr userDrawn="1"/>
          </p:nvSpPr>
          <p:spPr>
            <a:xfrm rot="10800000">
              <a:off x="-11020" y="5834648"/>
              <a:ext cx="9155020" cy="1023352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851"/>
                <a:gd name="connsiteX1" fmla="*/ 21600 w 21600"/>
                <a:gd name="connsiteY1" fmla="*/ 0 h 20851"/>
                <a:gd name="connsiteX2" fmla="*/ 21600 w 21600"/>
                <a:gd name="connsiteY2" fmla="*/ 17322 h 20851"/>
                <a:gd name="connsiteX3" fmla="*/ 7906 w 21600"/>
                <a:gd name="connsiteY3" fmla="*/ 11870 h 20851"/>
                <a:gd name="connsiteX4" fmla="*/ 0 w 21600"/>
                <a:gd name="connsiteY4" fmla="*/ 20172 h 20851"/>
                <a:gd name="connsiteX5" fmla="*/ 0 w 21600"/>
                <a:gd name="connsiteY5" fmla="*/ 0 h 20851"/>
                <a:gd name="connsiteX0" fmla="*/ 0 w 21600"/>
                <a:gd name="connsiteY0" fmla="*/ 0 h 20729"/>
                <a:gd name="connsiteX1" fmla="*/ 21600 w 21600"/>
                <a:gd name="connsiteY1" fmla="*/ 0 h 20729"/>
                <a:gd name="connsiteX2" fmla="*/ 21600 w 21600"/>
                <a:gd name="connsiteY2" fmla="*/ 17322 h 20729"/>
                <a:gd name="connsiteX3" fmla="*/ 11115 w 21600"/>
                <a:gd name="connsiteY3" fmla="*/ 8850 h 20729"/>
                <a:gd name="connsiteX4" fmla="*/ 0 w 21600"/>
                <a:gd name="connsiteY4" fmla="*/ 20172 h 20729"/>
                <a:gd name="connsiteX5" fmla="*/ 0 w 21600"/>
                <a:gd name="connsiteY5" fmla="*/ 0 h 20729"/>
                <a:gd name="connsiteX0" fmla="*/ 0 w 21600"/>
                <a:gd name="connsiteY0" fmla="*/ 0 h 18495"/>
                <a:gd name="connsiteX1" fmla="*/ 21600 w 21600"/>
                <a:gd name="connsiteY1" fmla="*/ 0 h 18495"/>
                <a:gd name="connsiteX2" fmla="*/ 21600 w 21600"/>
                <a:gd name="connsiteY2" fmla="*/ 17322 h 18495"/>
                <a:gd name="connsiteX3" fmla="*/ 11115 w 21600"/>
                <a:gd name="connsiteY3" fmla="*/ 8850 h 18495"/>
                <a:gd name="connsiteX4" fmla="*/ 0 w 21600"/>
                <a:gd name="connsiteY4" fmla="*/ 17849 h 18495"/>
                <a:gd name="connsiteX5" fmla="*/ 0 w 21600"/>
                <a:gd name="connsiteY5" fmla="*/ 0 h 18495"/>
                <a:gd name="connsiteX0" fmla="*/ 0 w 21600"/>
                <a:gd name="connsiteY0" fmla="*/ 0 h 17952"/>
                <a:gd name="connsiteX1" fmla="*/ 21600 w 21600"/>
                <a:gd name="connsiteY1" fmla="*/ 0 h 17952"/>
                <a:gd name="connsiteX2" fmla="*/ 21600 w 21600"/>
                <a:gd name="connsiteY2" fmla="*/ 17322 h 17952"/>
                <a:gd name="connsiteX3" fmla="*/ 11115 w 21600"/>
                <a:gd name="connsiteY3" fmla="*/ 8850 h 17952"/>
                <a:gd name="connsiteX4" fmla="*/ 0 w 21600"/>
                <a:gd name="connsiteY4" fmla="*/ 17849 h 17952"/>
                <a:gd name="connsiteX5" fmla="*/ 0 w 21600"/>
                <a:gd name="connsiteY5" fmla="*/ 0 h 17952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800 w 21600"/>
                <a:gd name="connsiteY3" fmla="*/ 5753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21"/>
                <a:gd name="connsiteY0" fmla="*/ 0 h 17849"/>
                <a:gd name="connsiteX1" fmla="*/ 21600 w 21621"/>
                <a:gd name="connsiteY1" fmla="*/ 0 h 17849"/>
                <a:gd name="connsiteX2" fmla="*/ 21621 w 21621"/>
                <a:gd name="connsiteY2" fmla="*/ 17787 h 17849"/>
                <a:gd name="connsiteX3" fmla="*/ 10758 w 21621"/>
                <a:gd name="connsiteY3" fmla="*/ 7147 h 17849"/>
                <a:gd name="connsiteX4" fmla="*/ 0 w 21621"/>
                <a:gd name="connsiteY4" fmla="*/ 17849 h 17849"/>
                <a:gd name="connsiteX5" fmla="*/ 0 w 21621"/>
                <a:gd name="connsiteY5" fmla="*/ 0 h 17849"/>
                <a:gd name="connsiteX0" fmla="*/ 0 w 21647"/>
                <a:gd name="connsiteY0" fmla="*/ 0 h 17849"/>
                <a:gd name="connsiteX1" fmla="*/ 21647 w 21647"/>
                <a:gd name="connsiteY1" fmla="*/ 70 h 17849"/>
                <a:gd name="connsiteX2" fmla="*/ 21621 w 21647"/>
                <a:gd name="connsiteY2" fmla="*/ 17787 h 17849"/>
                <a:gd name="connsiteX3" fmla="*/ 10758 w 21647"/>
                <a:gd name="connsiteY3" fmla="*/ 7147 h 17849"/>
                <a:gd name="connsiteX4" fmla="*/ 0 w 21647"/>
                <a:gd name="connsiteY4" fmla="*/ 17849 h 17849"/>
                <a:gd name="connsiteX5" fmla="*/ 0 w 21647"/>
                <a:gd name="connsiteY5" fmla="*/ 0 h 1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647" h="17849">
                  <a:moveTo>
                    <a:pt x="0" y="0"/>
                  </a:moveTo>
                  <a:lnTo>
                    <a:pt x="21647" y="70"/>
                  </a:lnTo>
                  <a:cubicBezTo>
                    <a:pt x="21638" y="5976"/>
                    <a:pt x="21630" y="11881"/>
                    <a:pt x="21621" y="17787"/>
                  </a:cubicBezTo>
                  <a:cubicBezTo>
                    <a:pt x="18175" y="11098"/>
                    <a:pt x="14316" y="7446"/>
                    <a:pt x="10758" y="7147"/>
                  </a:cubicBezTo>
                  <a:cubicBezTo>
                    <a:pt x="7158" y="7622"/>
                    <a:pt x="3174" y="10076"/>
                    <a:pt x="0" y="178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lowchart: Document 7"/>
            <p:cNvSpPr/>
            <p:nvPr userDrawn="1"/>
          </p:nvSpPr>
          <p:spPr>
            <a:xfrm rot="10800000">
              <a:off x="-11019" y="5829497"/>
              <a:ext cx="9155019" cy="615370"/>
            </a:xfrm>
            <a:custGeom>
              <a:avLst/>
              <a:gdLst>
                <a:gd name="connsiteX0" fmla="*/ 0 w 21600"/>
                <a:gd name="connsiteY0" fmla="*/ 0 h 21600"/>
                <a:gd name="connsiteX1" fmla="*/ 21600 w 21600"/>
                <a:gd name="connsiteY1" fmla="*/ 0 h 21600"/>
                <a:gd name="connsiteX2" fmla="*/ 21600 w 21600"/>
                <a:gd name="connsiteY2" fmla="*/ 17322 h 21600"/>
                <a:gd name="connsiteX3" fmla="*/ 0 w 21600"/>
                <a:gd name="connsiteY3" fmla="*/ 20172 h 21600"/>
                <a:gd name="connsiteX4" fmla="*/ 0 w 21600"/>
                <a:gd name="connsiteY4" fmla="*/ 0 h 21600"/>
                <a:gd name="connsiteX0" fmla="*/ 0 w 21600"/>
                <a:gd name="connsiteY0" fmla="*/ 0 h 20851"/>
                <a:gd name="connsiteX1" fmla="*/ 21600 w 21600"/>
                <a:gd name="connsiteY1" fmla="*/ 0 h 20851"/>
                <a:gd name="connsiteX2" fmla="*/ 21600 w 21600"/>
                <a:gd name="connsiteY2" fmla="*/ 17322 h 20851"/>
                <a:gd name="connsiteX3" fmla="*/ 7906 w 21600"/>
                <a:gd name="connsiteY3" fmla="*/ 11870 h 20851"/>
                <a:gd name="connsiteX4" fmla="*/ 0 w 21600"/>
                <a:gd name="connsiteY4" fmla="*/ 20172 h 20851"/>
                <a:gd name="connsiteX5" fmla="*/ 0 w 21600"/>
                <a:gd name="connsiteY5" fmla="*/ 0 h 20851"/>
                <a:gd name="connsiteX0" fmla="*/ 0 w 21600"/>
                <a:gd name="connsiteY0" fmla="*/ 0 h 20729"/>
                <a:gd name="connsiteX1" fmla="*/ 21600 w 21600"/>
                <a:gd name="connsiteY1" fmla="*/ 0 h 20729"/>
                <a:gd name="connsiteX2" fmla="*/ 21600 w 21600"/>
                <a:gd name="connsiteY2" fmla="*/ 17322 h 20729"/>
                <a:gd name="connsiteX3" fmla="*/ 11115 w 21600"/>
                <a:gd name="connsiteY3" fmla="*/ 8850 h 20729"/>
                <a:gd name="connsiteX4" fmla="*/ 0 w 21600"/>
                <a:gd name="connsiteY4" fmla="*/ 20172 h 20729"/>
                <a:gd name="connsiteX5" fmla="*/ 0 w 21600"/>
                <a:gd name="connsiteY5" fmla="*/ 0 h 20729"/>
                <a:gd name="connsiteX0" fmla="*/ 0 w 21600"/>
                <a:gd name="connsiteY0" fmla="*/ 0 h 18495"/>
                <a:gd name="connsiteX1" fmla="*/ 21600 w 21600"/>
                <a:gd name="connsiteY1" fmla="*/ 0 h 18495"/>
                <a:gd name="connsiteX2" fmla="*/ 21600 w 21600"/>
                <a:gd name="connsiteY2" fmla="*/ 17322 h 18495"/>
                <a:gd name="connsiteX3" fmla="*/ 11115 w 21600"/>
                <a:gd name="connsiteY3" fmla="*/ 8850 h 18495"/>
                <a:gd name="connsiteX4" fmla="*/ 0 w 21600"/>
                <a:gd name="connsiteY4" fmla="*/ 17849 h 18495"/>
                <a:gd name="connsiteX5" fmla="*/ 0 w 21600"/>
                <a:gd name="connsiteY5" fmla="*/ 0 h 18495"/>
                <a:gd name="connsiteX0" fmla="*/ 0 w 21600"/>
                <a:gd name="connsiteY0" fmla="*/ 0 h 17952"/>
                <a:gd name="connsiteX1" fmla="*/ 21600 w 21600"/>
                <a:gd name="connsiteY1" fmla="*/ 0 h 17952"/>
                <a:gd name="connsiteX2" fmla="*/ 21600 w 21600"/>
                <a:gd name="connsiteY2" fmla="*/ 17322 h 17952"/>
                <a:gd name="connsiteX3" fmla="*/ 11115 w 21600"/>
                <a:gd name="connsiteY3" fmla="*/ 8850 h 17952"/>
                <a:gd name="connsiteX4" fmla="*/ 0 w 21600"/>
                <a:gd name="connsiteY4" fmla="*/ 17849 h 17952"/>
                <a:gd name="connsiteX5" fmla="*/ 0 w 21600"/>
                <a:gd name="connsiteY5" fmla="*/ 0 h 17952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1115 w 21600"/>
                <a:gd name="connsiteY3" fmla="*/ 8850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800 w 21600"/>
                <a:gd name="connsiteY3" fmla="*/ 5753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611 w 21600"/>
                <a:gd name="connsiteY3" fmla="*/ 6992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37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00"/>
                <a:gd name="connsiteY0" fmla="*/ 0 h 17849"/>
                <a:gd name="connsiteX1" fmla="*/ 21600 w 21600"/>
                <a:gd name="connsiteY1" fmla="*/ 0 h 17849"/>
                <a:gd name="connsiteX2" fmla="*/ 21600 w 21600"/>
                <a:gd name="connsiteY2" fmla="*/ 17322 h 17849"/>
                <a:gd name="connsiteX3" fmla="*/ 10758 w 21600"/>
                <a:gd name="connsiteY3" fmla="*/ 7147 h 17849"/>
                <a:gd name="connsiteX4" fmla="*/ 0 w 21600"/>
                <a:gd name="connsiteY4" fmla="*/ 17849 h 17849"/>
                <a:gd name="connsiteX5" fmla="*/ 0 w 21600"/>
                <a:gd name="connsiteY5" fmla="*/ 0 h 17849"/>
                <a:gd name="connsiteX0" fmla="*/ 0 w 21621"/>
                <a:gd name="connsiteY0" fmla="*/ 0 h 17849"/>
                <a:gd name="connsiteX1" fmla="*/ 21600 w 21621"/>
                <a:gd name="connsiteY1" fmla="*/ 0 h 17849"/>
                <a:gd name="connsiteX2" fmla="*/ 21621 w 21621"/>
                <a:gd name="connsiteY2" fmla="*/ 17787 h 17849"/>
                <a:gd name="connsiteX3" fmla="*/ 10758 w 21621"/>
                <a:gd name="connsiteY3" fmla="*/ 7147 h 17849"/>
                <a:gd name="connsiteX4" fmla="*/ 0 w 21621"/>
                <a:gd name="connsiteY4" fmla="*/ 17849 h 17849"/>
                <a:gd name="connsiteX5" fmla="*/ 0 w 21621"/>
                <a:gd name="connsiteY5" fmla="*/ 0 h 17849"/>
                <a:gd name="connsiteX0" fmla="*/ 0 w 21647"/>
                <a:gd name="connsiteY0" fmla="*/ 0 h 17849"/>
                <a:gd name="connsiteX1" fmla="*/ 21647 w 21647"/>
                <a:gd name="connsiteY1" fmla="*/ 70 h 17849"/>
                <a:gd name="connsiteX2" fmla="*/ 21621 w 21647"/>
                <a:gd name="connsiteY2" fmla="*/ 17787 h 17849"/>
                <a:gd name="connsiteX3" fmla="*/ 10758 w 21647"/>
                <a:gd name="connsiteY3" fmla="*/ 7147 h 17849"/>
                <a:gd name="connsiteX4" fmla="*/ 0 w 21647"/>
                <a:gd name="connsiteY4" fmla="*/ 17849 h 17849"/>
                <a:gd name="connsiteX5" fmla="*/ 0 w 21647"/>
                <a:gd name="connsiteY5" fmla="*/ 0 h 17849"/>
                <a:gd name="connsiteX0" fmla="*/ 0 w 21621"/>
                <a:gd name="connsiteY0" fmla="*/ 0 h 17849"/>
                <a:gd name="connsiteX1" fmla="*/ 21621 w 21621"/>
                <a:gd name="connsiteY1" fmla="*/ 17787 h 17849"/>
                <a:gd name="connsiteX2" fmla="*/ 10758 w 21621"/>
                <a:gd name="connsiteY2" fmla="*/ 7147 h 17849"/>
                <a:gd name="connsiteX3" fmla="*/ 0 w 21621"/>
                <a:gd name="connsiteY3" fmla="*/ 17849 h 17849"/>
                <a:gd name="connsiteX4" fmla="*/ 0 w 21621"/>
                <a:gd name="connsiteY4" fmla="*/ 0 h 17849"/>
                <a:gd name="connsiteX0" fmla="*/ 0 w 21621"/>
                <a:gd name="connsiteY0" fmla="*/ 10702 h 10702"/>
                <a:gd name="connsiteX1" fmla="*/ 21621 w 21621"/>
                <a:gd name="connsiteY1" fmla="*/ 10640 h 10702"/>
                <a:gd name="connsiteX2" fmla="*/ 10758 w 21621"/>
                <a:gd name="connsiteY2" fmla="*/ 0 h 10702"/>
                <a:gd name="connsiteX3" fmla="*/ 0 w 21621"/>
                <a:gd name="connsiteY3" fmla="*/ 10702 h 10702"/>
                <a:gd name="connsiteX0" fmla="*/ 21405 w 21405"/>
                <a:gd name="connsiteY0" fmla="*/ 10640 h 12297"/>
                <a:gd name="connsiteX1" fmla="*/ 10542 w 21405"/>
                <a:gd name="connsiteY1" fmla="*/ 0 h 12297"/>
                <a:gd name="connsiteX2" fmla="*/ 0 w 21405"/>
                <a:gd name="connsiteY2" fmla="*/ 12297 h 12297"/>
                <a:gd name="connsiteX0" fmla="*/ 21353 w 21353"/>
                <a:gd name="connsiteY0" fmla="*/ 11080 h 12297"/>
                <a:gd name="connsiteX1" fmla="*/ 10542 w 21353"/>
                <a:gd name="connsiteY1" fmla="*/ 0 h 12297"/>
                <a:gd name="connsiteX2" fmla="*/ 0 w 21353"/>
                <a:gd name="connsiteY2" fmla="*/ 12297 h 12297"/>
                <a:gd name="connsiteX0" fmla="*/ 21405 w 21405"/>
                <a:gd name="connsiteY0" fmla="*/ 11740 h 12297"/>
                <a:gd name="connsiteX1" fmla="*/ 10542 w 21405"/>
                <a:gd name="connsiteY1" fmla="*/ 0 h 12297"/>
                <a:gd name="connsiteX2" fmla="*/ 0 w 21405"/>
                <a:gd name="connsiteY2" fmla="*/ 12297 h 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05" h="12297">
                  <a:moveTo>
                    <a:pt x="21405" y="11740"/>
                  </a:moveTo>
                  <a:cubicBezTo>
                    <a:pt x="17959" y="5051"/>
                    <a:pt x="14100" y="299"/>
                    <a:pt x="10542" y="0"/>
                  </a:cubicBezTo>
                  <a:cubicBezTo>
                    <a:pt x="6942" y="475"/>
                    <a:pt x="2958" y="2929"/>
                    <a:pt x="0" y="12297"/>
                  </a:cubicBezTo>
                </a:path>
              </a:pathLst>
            </a:cu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" name="Group 1"/>
            <p:cNvGrpSpPr/>
            <p:nvPr userDrawn="1"/>
          </p:nvGrpSpPr>
          <p:grpSpPr>
            <a:xfrm>
              <a:off x="3629025" y="5311843"/>
              <a:ext cx="1788482" cy="1546157"/>
              <a:chOff x="3629025" y="5311843"/>
              <a:chExt cx="1788482" cy="1546157"/>
            </a:xfrm>
          </p:grpSpPr>
          <p:sp>
            <p:nvSpPr>
              <p:cNvPr id="16" name="Rectangle 15"/>
              <p:cNvSpPr/>
              <p:nvPr userDrawn="1"/>
            </p:nvSpPr>
            <p:spPr>
              <a:xfrm>
                <a:off x="3925701" y="6171257"/>
                <a:ext cx="1410511" cy="14591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pic>
            <p:nvPicPr>
              <p:cNvPr id="18" name="Picture 17"/>
              <p:cNvPicPr>
                <a:picLocks noChangeAspect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87695" y="5311843"/>
                <a:ext cx="1314450" cy="1410770"/>
              </a:xfrm>
              <a:prstGeom prst="rect">
                <a:avLst/>
              </a:prstGeom>
            </p:spPr>
          </p:pic>
          <p:sp>
            <p:nvSpPr>
              <p:cNvPr id="19" name="Freeform 18"/>
              <p:cNvSpPr/>
              <p:nvPr userDrawn="1"/>
            </p:nvSpPr>
            <p:spPr>
              <a:xfrm>
                <a:off x="3629025" y="6435116"/>
                <a:ext cx="1788482" cy="422884"/>
              </a:xfrm>
              <a:custGeom>
                <a:avLst/>
                <a:gdLst>
                  <a:gd name="connsiteX0" fmla="*/ 541751 w 1803748"/>
                  <a:gd name="connsiteY0" fmla="*/ 31315 h 419622"/>
                  <a:gd name="connsiteX1" fmla="*/ 616907 w 1803748"/>
                  <a:gd name="connsiteY1" fmla="*/ 90814 h 419622"/>
                  <a:gd name="connsiteX2" fmla="*/ 673274 w 1803748"/>
                  <a:gd name="connsiteY2" fmla="*/ 128392 h 419622"/>
                  <a:gd name="connsiteX3" fmla="*/ 735904 w 1803748"/>
                  <a:gd name="connsiteY3" fmla="*/ 153444 h 419622"/>
                  <a:gd name="connsiteX4" fmla="*/ 795403 w 1803748"/>
                  <a:gd name="connsiteY4" fmla="*/ 165970 h 419622"/>
                  <a:gd name="connsiteX5" fmla="*/ 886216 w 1803748"/>
                  <a:gd name="connsiteY5" fmla="*/ 175364 h 419622"/>
                  <a:gd name="connsiteX6" fmla="*/ 955109 w 1803748"/>
                  <a:gd name="connsiteY6" fmla="*/ 175364 h 419622"/>
                  <a:gd name="connsiteX7" fmla="*/ 1027134 w 1803748"/>
                  <a:gd name="connsiteY7" fmla="*/ 175364 h 419622"/>
                  <a:gd name="connsiteX8" fmla="*/ 1092896 w 1803748"/>
                  <a:gd name="connsiteY8" fmla="*/ 162838 h 419622"/>
                  <a:gd name="connsiteX9" fmla="*/ 1143000 w 1803748"/>
                  <a:gd name="connsiteY9" fmla="*/ 140918 h 419622"/>
                  <a:gd name="connsiteX10" fmla="*/ 1193104 w 1803748"/>
                  <a:gd name="connsiteY10" fmla="*/ 122129 h 419622"/>
                  <a:gd name="connsiteX11" fmla="*/ 1240077 w 1803748"/>
                  <a:gd name="connsiteY11" fmla="*/ 97077 h 419622"/>
                  <a:gd name="connsiteX12" fmla="*/ 1265129 w 1803748"/>
                  <a:gd name="connsiteY12" fmla="*/ 75156 h 419622"/>
                  <a:gd name="connsiteX13" fmla="*/ 1296444 w 1803748"/>
                  <a:gd name="connsiteY13" fmla="*/ 50104 h 419622"/>
                  <a:gd name="connsiteX14" fmla="*/ 1321496 w 1803748"/>
                  <a:gd name="connsiteY14" fmla="*/ 37578 h 419622"/>
                  <a:gd name="connsiteX15" fmla="*/ 1406046 w 1803748"/>
                  <a:gd name="connsiteY15" fmla="*/ 34447 h 419622"/>
                  <a:gd name="connsiteX16" fmla="*/ 1550096 w 1803748"/>
                  <a:gd name="connsiteY16" fmla="*/ 34447 h 419622"/>
                  <a:gd name="connsiteX17" fmla="*/ 1650304 w 1803748"/>
                  <a:gd name="connsiteY17" fmla="*/ 31315 h 419622"/>
                  <a:gd name="connsiteX18" fmla="*/ 1737986 w 1803748"/>
                  <a:gd name="connsiteY18" fmla="*/ 28184 h 419622"/>
                  <a:gd name="connsiteX19" fmla="*/ 1803748 w 1803748"/>
                  <a:gd name="connsiteY19" fmla="*/ 25052 h 419622"/>
                  <a:gd name="connsiteX20" fmla="*/ 1803748 w 1803748"/>
                  <a:gd name="connsiteY20" fmla="*/ 419622 h 419622"/>
                  <a:gd name="connsiteX21" fmla="*/ 0 w 1803748"/>
                  <a:gd name="connsiteY21" fmla="*/ 413359 h 419622"/>
                  <a:gd name="connsiteX22" fmla="*/ 9394 w 1803748"/>
                  <a:gd name="connsiteY22" fmla="*/ 0 h 419622"/>
                  <a:gd name="connsiteX23" fmla="*/ 162838 w 1803748"/>
                  <a:gd name="connsiteY23" fmla="*/ 12526 h 419622"/>
                  <a:gd name="connsiteX24" fmla="*/ 278704 w 1803748"/>
                  <a:gd name="connsiteY24" fmla="*/ 18789 h 419622"/>
                  <a:gd name="connsiteX25" fmla="*/ 394570 w 1803748"/>
                  <a:gd name="connsiteY25" fmla="*/ 25052 h 419622"/>
                  <a:gd name="connsiteX26" fmla="*/ 541751 w 1803748"/>
                  <a:gd name="connsiteY26" fmla="*/ 31315 h 41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03748" h="419622">
                    <a:moveTo>
                      <a:pt x="541751" y="31315"/>
                    </a:moveTo>
                    <a:lnTo>
                      <a:pt x="616907" y="90814"/>
                    </a:lnTo>
                    <a:lnTo>
                      <a:pt x="673274" y="128392"/>
                    </a:lnTo>
                    <a:lnTo>
                      <a:pt x="735904" y="153444"/>
                    </a:lnTo>
                    <a:lnTo>
                      <a:pt x="795403" y="165970"/>
                    </a:lnTo>
                    <a:lnTo>
                      <a:pt x="886216" y="175364"/>
                    </a:lnTo>
                    <a:lnTo>
                      <a:pt x="955109" y="175364"/>
                    </a:lnTo>
                    <a:lnTo>
                      <a:pt x="1027134" y="175364"/>
                    </a:lnTo>
                    <a:lnTo>
                      <a:pt x="1092896" y="162838"/>
                    </a:lnTo>
                    <a:lnTo>
                      <a:pt x="1143000" y="140918"/>
                    </a:lnTo>
                    <a:lnTo>
                      <a:pt x="1193104" y="122129"/>
                    </a:lnTo>
                    <a:lnTo>
                      <a:pt x="1240077" y="97077"/>
                    </a:lnTo>
                    <a:lnTo>
                      <a:pt x="1265129" y="75156"/>
                    </a:lnTo>
                    <a:lnTo>
                      <a:pt x="1296444" y="50104"/>
                    </a:lnTo>
                    <a:lnTo>
                      <a:pt x="1321496" y="37578"/>
                    </a:lnTo>
                    <a:lnTo>
                      <a:pt x="1406046" y="34447"/>
                    </a:lnTo>
                    <a:lnTo>
                      <a:pt x="1550096" y="34447"/>
                    </a:lnTo>
                    <a:lnTo>
                      <a:pt x="1650304" y="31315"/>
                    </a:lnTo>
                    <a:lnTo>
                      <a:pt x="1737986" y="28184"/>
                    </a:lnTo>
                    <a:lnTo>
                      <a:pt x="1803748" y="25052"/>
                    </a:lnTo>
                    <a:lnTo>
                      <a:pt x="1803748" y="419622"/>
                    </a:lnTo>
                    <a:lnTo>
                      <a:pt x="0" y="413359"/>
                    </a:lnTo>
                    <a:lnTo>
                      <a:pt x="9394" y="0"/>
                    </a:lnTo>
                    <a:lnTo>
                      <a:pt x="162838" y="12526"/>
                    </a:lnTo>
                    <a:lnTo>
                      <a:pt x="278704" y="18789"/>
                    </a:lnTo>
                    <a:lnTo>
                      <a:pt x="394570" y="25052"/>
                    </a:lnTo>
                    <a:lnTo>
                      <a:pt x="541751" y="31315"/>
                    </a:lnTo>
                    <a:close/>
                  </a:path>
                </a:pathLst>
              </a:custGeom>
              <a:solidFill>
                <a:srgbClr val="8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pic>
            <p:nvPicPr>
              <p:cNvPr id="20" name="Picture 19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129"/>
              <a:stretch/>
            </p:blipFill>
            <p:spPr>
              <a:xfrm>
                <a:off x="3966655" y="6611292"/>
                <a:ext cx="1192426" cy="180606"/>
              </a:xfrm>
              <a:prstGeom prst="rect">
                <a:avLst/>
              </a:prstGeom>
            </p:spPr>
          </p:pic>
        </p:grpSp>
      </p:grpSp>
      <p:grpSp>
        <p:nvGrpSpPr>
          <p:cNvPr id="12" name="Group 11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9569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ody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4850176"/>
            <a:ext cx="9144000" cy="29332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0" y="4850176"/>
            <a:ext cx="9144000" cy="0"/>
          </a:xfrm>
          <a:prstGeom prst="line">
            <a:avLst/>
          </a:prstGeom>
          <a:noFill/>
          <a:ln w="571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" name="Group 1"/>
          <p:cNvGrpSpPr/>
          <p:nvPr userDrawn="1"/>
        </p:nvGrpSpPr>
        <p:grpSpPr>
          <a:xfrm>
            <a:off x="0" y="0"/>
            <a:ext cx="9055004" cy="924571"/>
            <a:chOff x="-7401" y="0"/>
            <a:chExt cx="9055004" cy="991518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0"/>
              <a:ext cx="7921128" cy="991518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5413" y="26632"/>
              <a:ext cx="1022190" cy="954425"/>
            </a:xfrm>
            <a:prstGeom prst="rect">
              <a:avLst/>
            </a:prstGeom>
          </p:spPr>
        </p:pic>
        <p:cxnSp>
          <p:nvCxnSpPr>
            <p:cNvPr id="18" name="Straight Connector 17"/>
            <p:cNvCxnSpPr/>
            <p:nvPr userDrawn="1"/>
          </p:nvCxnSpPr>
          <p:spPr>
            <a:xfrm flipH="1">
              <a:off x="-7401" y="981980"/>
              <a:ext cx="7926282" cy="0"/>
            </a:xfrm>
            <a:prstGeom prst="line">
              <a:avLst/>
            </a:prstGeom>
            <a:noFill/>
            <a:ln w="571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8" name="Group 7"/>
          <p:cNvGrpSpPr/>
          <p:nvPr userDrawn="1"/>
        </p:nvGrpSpPr>
        <p:grpSpPr>
          <a:xfrm>
            <a:off x="0" y="0"/>
            <a:ext cx="2166026" cy="1530485"/>
            <a:chOff x="0" y="0"/>
            <a:chExt cx="2166026" cy="1530485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0"/>
              <a:ext cx="2166026" cy="1530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70079" y="560232"/>
              <a:ext cx="14553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 I D E 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7799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11019" y="599470"/>
            <a:ext cx="9155018" cy="4544031"/>
            <a:chOff x="-11019" y="799293"/>
            <a:chExt cx="9155018" cy="6058708"/>
          </a:xfrm>
        </p:grpSpPr>
        <p:pic>
          <p:nvPicPr>
            <p:cNvPr id="10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421"/>
            <a:stretch/>
          </p:blipFill>
          <p:spPr bwMode="auto">
            <a:xfrm>
              <a:off x="2" y="799293"/>
              <a:ext cx="5472952" cy="60587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4" name="Group 3"/>
            <p:cNvGrpSpPr/>
            <p:nvPr userDrawn="1"/>
          </p:nvGrpSpPr>
          <p:grpSpPr>
            <a:xfrm>
              <a:off x="-11019" y="5829497"/>
              <a:ext cx="9155018" cy="1028503"/>
              <a:chOff x="-11019" y="5829497"/>
              <a:chExt cx="9155018" cy="1028503"/>
            </a:xfrm>
          </p:grpSpPr>
          <p:sp>
            <p:nvSpPr>
              <p:cNvPr id="12" name="Flowchart: Document 7"/>
              <p:cNvSpPr/>
              <p:nvPr userDrawn="1"/>
            </p:nvSpPr>
            <p:spPr>
              <a:xfrm rot="10800000">
                <a:off x="-11019" y="5834648"/>
                <a:ext cx="9155018" cy="1023352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51"/>
                  <a:gd name="connsiteX1" fmla="*/ 21600 w 21600"/>
                  <a:gd name="connsiteY1" fmla="*/ 0 h 20851"/>
                  <a:gd name="connsiteX2" fmla="*/ 21600 w 21600"/>
                  <a:gd name="connsiteY2" fmla="*/ 17322 h 20851"/>
                  <a:gd name="connsiteX3" fmla="*/ 7906 w 21600"/>
                  <a:gd name="connsiteY3" fmla="*/ 11870 h 20851"/>
                  <a:gd name="connsiteX4" fmla="*/ 0 w 21600"/>
                  <a:gd name="connsiteY4" fmla="*/ 20172 h 20851"/>
                  <a:gd name="connsiteX5" fmla="*/ 0 w 21600"/>
                  <a:gd name="connsiteY5" fmla="*/ 0 h 20851"/>
                  <a:gd name="connsiteX0" fmla="*/ 0 w 21600"/>
                  <a:gd name="connsiteY0" fmla="*/ 0 h 20729"/>
                  <a:gd name="connsiteX1" fmla="*/ 21600 w 21600"/>
                  <a:gd name="connsiteY1" fmla="*/ 0 h 20729"/>
                  <a:gd name="connsiteX2" fmla="*/ 21600 w 21600"/>
                  <a:gd name="connsiteY2" fmla="*/ 17322 h 20729"/>
                  <a:gd name="connsiteX3" fmla="*/ 11115 w 21600"/>
                  <a:gd name="connsiteY3" fmla="*/ 8850 h 20729"/>
                  <a:gd name="connsiteX4" fmla="*/ 0 w 21600"/>
                  <a:gd name="connsiteY4" fmla="*/ 20172 h 20729"/>
                  <a:gd name="connsiteX5" fmla="*/ 0 w 21600"/>
                  <a:gd name="connsiteY5" fmla="*/ 0 h 20729"/>
                  <a:gd name="connsiteX0" fmla="*/ 0 w 21600"/>
                  <a:gd name="connsiteY0" fmla="*/ 0 h 18495"/>
                  <a:gd name="connsiteX1" fmla="*/ 21600 w 21600"/>
                  <a:gd name="connsiteY1" fmla="*/ 0 h 18495"/>
                  <a:gd name="connsiteX2" fmla="*/ 21600 w 21600"/>
                  <a:gd name="connsiteY2" fmla="*/ 17322 h 18495"/>
                  <a:gd name="connsiteX3" fmla="*/ 11115 w 21600"/>
                  <a:gd name="connsiteY3" fmla="*/ 8850 h 18495"/>
                  <a:gd name="connsiteX4" fmla="*/ 0 w 21600"/>
                  <a:gd name="connsiteY4" fmla="*/ 17849 h 18495"/>
                  <a:gd name="connsiteX5" fmla="*/ 0 w 21600"/>
                  <a:gd name="connsiteY5" fmla="*/ 0 h 18495"/>
                  <a:gd name="connsiteX0" fmla="*/ 0 w 21600"/>
                  <a:gd name="connsiteY0" fmla="*/ 0 h 17952"/>
                  <a:gd name="connsiteX1" fmla="*/ 21600 w 21600"/>
                  <a:gd name="connsiteY1" fmla="*/ 0 h 17952"/>
                  <a:gd name="connsiteX2" fmla="*/ 21600 w 21600"/>
                  <a:gd name="connsiteY2" fmla="*/ 17322 h 17952"/>
                  <a:gd name="connsiteX3" fmla="*/ 11115 w 21600"/>
                  <a:gd name="connsiteY3" fmla="*/ 8850 h 17952"/>
                  <a:gd name="connsiteX4" fmla="*/ 0 w 21600"/>
                  <a:gd name="connsiteY4" fmla="*/ 17849 h 17952"/>
                  <a:gd name="connsiteX5" fmla="*/ 0 w 21600"/>
                  <a:gd name="connsiteY5" fmla="*/ 0 h 17952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800 w 21600"/>
                  <a:gd name="connsiteY3" fmla="*/ 5753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21"/>
                  <a:gd name="connsiteY0" fmla="*/ 0 h 17849"/>
                  <a:gd name="connsiteX1" fmla="*/ 21600 w 21621"/>
                  <a:gd name="connsiteY1" fmla="*/ 0 h 17849"/>
                  <a:gd name="connsiteX2" fmla="*/ 21621 w 21621"/>
                  <a:gd name="connsiteY2" fmla="*/ 17787 h 17849"/>
                  <a:gd name="connsiteX3" fmla="*/ 10758 w 21621"/>
                  <a:gd name="connsiteY3" fmla="*/ 7147 h 17849"/>
                  <a:gd name="connsiteX4" fmla="*/ 0 w 21621"/>
                  <a:gd name="connsiteY4" fmla="*/ 17849 h 17849"/>
                  <a:gd name="connsiteX5" fmla="*/ 0 w 21621"/>
                  <a:gd name="connsiteY5" fmla="*/ 0 h 17849"/>
                  <a:gd name="connsiteX0" fmla="*/ 0 w 21647"/>
                  <a:gd name="connsiteY0" fmla="*/ 0 h 17849"/>
                  <a:gd name="connsiteX1" fmla="*/ 21647 w 21647"/>
                  <a:gd name="connsiteY1" fmla="*/ 70 h 17849"/>
                  <a:gd name="connsiteX2" fmla="*/ 21621 w 21647"/>
                  <a:gd name="connsiteY2" fmla="*/ 17787 h 17849"/>
                  <a:gd name="connsiteX3" fmla="*/ 10758 w 21647"/>
                  <a:gd name="connsiteY3" fmla="*/ 7147 h 17849"/>
                  <a:gd name="connsiteX4" fmla="*/ 0 w 21647"/>
                  <a:gd name="connsiteY4" fmla="*/ 17849 h 17849"/>
                  <a:gd name="connsiteX5" fmla="*/ 0 w 21647"/>
                  <a:gd name="connsiteY5" fmla="*/ 0 h 17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647" h="17849">
                    <a:moveTo>
                      <a:pt x="0" y="0"/>
                    </a:moveTo>
                    <a:lnTo>
                      <a:pt x="21647" y="70"/>
                    </a:lnTo>
                    <a:cubicBezTo>
                      <a:pt x="21638" y="5976"/>
                      <a:pt x="21630" y="11881"/>
                      <a:pt x="21621" y="17787"/>
                    </a:cubicBezTo>
                    <a:cubicBezTo>
                      <a:pt x="18175" y="11098"/>
                      <a:pt x="14316" y="7446"/>
                      <a:pt x="10758" y="7147"/>
                    </a:cubicBezTo>
                    <a:cubicBezTo>
                      <a:pt x="7158" y="7622"/>
                      <a:pt x="3174" y="10076"/>
                      <a:pt x="0" y="1784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E79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Flowchart: Document 7"/>
              <p:cNvSpPr/>
              <p:nvPr userDrawn="1"/>
            </p:nvSpPr>
            <p:spPr>
              <a:xfrm rot="10800000">
                <a:off x="-11018" y="5829497"/>
                <a:ext cx="9155017" cy="615370"/>
              </a:xfrm>
              <a:custGeom>
                <a:avLst/>
                <a:gdLst>
                  <a:gd name="connsiteX0" fmla="*/ 0 w 21600"/>
                  <a:gd name="connsiteY0" fmla="*/ 0 h 21600"/>
                  <a:gd name="connsiteX1" fmla="*/ 21600 w 21600"/>
                  <a:gd name="connsiteY1" fmla="*/ 0 h 21600"/>
                  <a:gd name="connsiteX2" fmla="*/ 21600 w 21600"/>
                  <a:gd name="connsiteY2" fmla="*/ 17322 h 21600"/>
                  <a:gd name="connsiteX3" fmla="*/ 0 w 21600"/>
                  <a:gd name="connsiteY3" fmla="*/ 20172 h 21600"/>
                  <a:gd name="connsiteX4" fmla="*/ 0 w 21600"/>
                  <a:gd name="connsiteY4" fmla="*/ 0 h 21600"/>
                  <a:gd name="connsiteX0" fmla="*/ 0 w 21600"/>
                  <a:gd name="connsiteY0" fmla="*/ 0 h 20851"/>
                  <a:gd name="connsiteX1" fmla="*/ 21600 w 21600"/>
                  <a:gd name="connsiteY1" fmla="*/ 0 h 20851"/>
                  <a:gd name="connsiteX2" fmla="*/ 21600 w 21600"/>
                  <a:gd name="connsiteY2" fmla="*/ 17322 h 20851"/>
                  <a:gd name="connsiteX3" fmla="*/ 7906 w 21600"/>
                  <a:gd name="connsiteY3" fmla="*/ 11870 h 20851"/>
                  <a:gd name="connsiteX4" fmla="*/ 0 w 21600"/>
                  <a:gd name="connsiteY4" fmla="*/ 20172 h 20851"/>
                  <a:gd name="connsiteX5" fmla="*/ 0 w 21600"/>
                  <a:gd name="connsiteY5" fmla="*/ 0 h 20851"/>
                  <a:gd name="connsiteX0" fmla="*/ 0 w 21600"/>
                  <a:gd name="connsiteY0" fmla="*/ 0 h 20729"/>
                  <a:gd name="connsiteX1" fmla="*/ 21600 w 21600"/>
                  <a:gd name="connsiteY1" fmla="*/ 0 h 20729"/>
                  <a:gd name="connsiteX2" fmla="*/ 21600 w 21600"/>
                  <a:gd name="connsiteY2" fmla="*/ 17322 h 20729"/>
                  <a:gd name="connsiteX3" fmla="*/ 11115 w 21600"/>
                  <a:gd name="connsiteY3" fmla="*/ 8850 h 20729"/>
                  <a:gd name="connsiteX4" fmla="*/ 0 w 21600"/>
                  <a:gd name="connsiteY4" fmla="*/ 20172 h 20729"/>
                  <a:gd name="connsiteX5" fmla="*/ 0 w 21600"/>
                  <a:gd name="connsiteY5" fmla="*/ 0 h 20729"/>
                  <a:gd name="connsiteX0" fmla="*/ 0 w 21600"/>
                  <a:gd name="connsiteY0" fmla="*/ 0 h 18495"/>
                  <a:gd name="connsiteX1" fmla="*/ 21600 w 21600"/>
                  <a:gd name="connsiteY1" fmla="*/ 0 h 18495"/>
                  <a:gd name="connsiteX2" fmla="*/ 21600 w 21600"/>
                  <a:gd name="connsiteY2" fmla="*/ 17322 h 18495"/>
                  <a:gd name="connsiteX3" fmla="*/ 11115 w 21600"/>
                  <a:gd name="connsiteY3" fmla="*/ 8850 h 18495"/>
                  <a:gd name="connsiteX4" fmla="*/ 0 w 21600"/>
                  <a:gd name="connsiteY4" fmla="*/ 17849 h 18495"/>
                  <a:gd name="connsiteX5" fmla="*/ 0 w 21600"/>
                  <a:gd name="connsiteY5" fmla="*/ 0 h 18495"/>
                  <a:gd name="connsiteX0" fmla="*/ 0 w 21600"/>
                  <a:gd name="connsiteY0" fmla="*/ 0 h 17952"/>
                  <a:gd name="connsiteX1" fmla="*/ 21600 w 21600"/>
                  <a:gd name="connsiteY1" fmla="*/ 0 h 17952"/>
                  <a:gd name="connsiteX2" fmla="*/ 21600 w 21600"/>
                  <a:gd name="connsiteY2" fmla="*/ 17322 h 17952"/>
                  <a:gd name="connsiteX3" fmla="*/ 11115 w 21600"/>
                  <a:gd name="connsiteY3" fmla="*/ 8850 h 17952"/>
                  <a:gd name="connsiteX4" fmla="*/ 0 w 21600"/>
                  <a:gd name="connsiteY4" fmla="*/ 17849 h 17952"/>
                  <a:gd name="connsiteX5" fmla="*/ 0 w 21600"/>
                  <a:gd name="connsiteY5" fmla="*/ 0 h 17952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1115 w 21600"/>
                  <a:gd name="connsiteY3" fmla="*/ 8850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800 w 21600"/>
                  <a:gd name="connsiteY3" fmla="*/ 5753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611 w 21600"/>
                  <a:gd name="connsiteY3" fmla="*/ 6992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37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00"/>
                  <a:gd name="connsiteY0" fmla="*/ 0 h 17849"/>
                  <a:gd name="connsiteX1" fmla="*/ 21600 w 21600"/>
                  <a:gd name="connsiteY1" fmla="*/ 0 h 17849"/>
                  <a:gd name="connsiteX2" fmla="*/ 21600 w 21600"/>
                  <a:gd name="connsiteY2" fmla="*/ 17322 h 17849"/>
                  <a:gd name="connsiteX3" fmla="*/ 10758 w 21600"/>
                  <a:gd name="connsiteY3" fmla="*/ 7147 h 17849"/>
                  <a:gd name="connsiteX4" fmla="*/ 0 w 21600"/>
                  <a:gd name="connsiteY4" fmla="*/ 17849 h 17849"/>
                  <a:gd name="connsiteX5" fmla="*/ 0 w 21600"/>
                  <a:gd name="connsiteY5" fmla="*/ 0 h 17849"/>
                  <a:gd name="connsiteX0" fmla="*/ 0 w 21621"/>
                  <a:gd name="connsiteY0" fmla="*/ 0 h 17849"/>
                  <a:gd name="connsiteX1" fmla="*/ 21600 w 21621"/>
                  <a:gd name="connsiteY1" fmla="*/ 0 h 17849"/>
                  <a:gd name="connsiteX2" fmla="*/ 21621 w 21621"/>
                  <a:gd name="connsiteY2" fmla="*/ 17787 h 17849"/>
                  <a:gd name="connsiteX3" fmla="*/ 10758 w 21621"/>
                  <a:gd name="connsiteY3" fmla="*/ 7147 h 17849"/>
                  <a:gd name="connsiteX4" fmla="*/ 0 w 21621"/>
                  <a:gd name="connsiteY4" fmla="*/ 17849 h 17849"/>
                  <a:gd name="connsiteX5" fmla="*/ 0 w 21621"/>
                  <a:gd name="connsiteY5" fmla="*/ 0 h 17849"/>
                  <a:gd name="connsiteX0" fmla="*/ 0 w 21647"/>
                  <a:gd name="connsiteY0" fmla="*/ 0 h 17849"/>
                  <a:gd name="connsiteX1" fmla="*/ 21647 w 21647"/>
                  <a:gd name="connsiteY1" fmla="*/ 70 h 17849"/>
                  <a:gd name="connsiteX2" fmla="*/ 21621 w 21647"/>
                  <a:gd name="connsiteY2" fmla="*/ 17787 h 17849"/>
                  <a:gd name="connsiteX3" fmla="*/ 10758 w 21647"/>
                  <a:gd name="connsiteY3" fmla="*/ 7147 h 17849"/>
                  <a:gd name="connsiteX4" fmla="*/ 0 w 21647"/>
                  <a:gd name="connsiteY4" fmla="*/ 17849 h 17849"/>
                  <a:gd name="connsiteX5" fmla="*/ 0 w 21647"/>
                  <a:gd name="connsiteY5" fmla="*/ 0 h 17849"/>
                  <a:gd name="connsiteX0" fmla="*/ 0 w 21621"/>
                  <a:gd name="connsiteY0" fmla="*/ 0 h 17849"/>
                  <a:gd name="connsiteX1" fmla="*/ 21621 w 21621"/>
                  <a:gd name="connsiteY1" fmla="*/ 17787 h 17849"/>
                  <a:gd name="connsiteX2" fmla="*/ 10758 w 21621"/>
                  <a:gd name="connsiteY2" fmla="*/ 7147 h 17849"/>
                  <a:gd name="connsiteX3" fmla="*/ 0 w 21621"/>
                  <a:gd name="connsiteY3" fmla="*/ 17849 h 17849"/>
                  <a:gd name="connsiteX4" fmla="*/ 0 w 21621"/>
                  <a:gd name="connsiteY4" fmla="*/ 0 h 17849"/>
                  <a:gd name="connsiteX0" fmla="*/ 0 w 21621"/>
                  <a:gd name="connsiteY0" fmla="*/ 10702 h 10702"/>
                  <a:gd name="connsiteX1" fmla="*/ 21621 w 21621"/>
                  <a:gd name="connsiteY1" fmla="*/ 10640 h 10702"/>
                  <a:gd name="connsiteX2" fmla="*/ 10758 w 21621"/>
                  <a:gd name="connsiteY2" fmla="*/ 0 h 10702"/>
                  <a:gd name="connsiteX3" fmla="*/ 0 w 21621"/>
                  <a:gd name="connsiteY3" fmla="*/ 10702 h 10702"/>
                  <a:gd name="connsiteX0" fmla="*/ 21405 w 21405"/>
                  <a:gd name="connsiteY0" fmla="*/ 10640 h 12297"/>
                  <a:gd name="connsiteX1" fmla="*/ 10542 w 21405"/>
                  <a:gd name="connsiteY1" fmla="*/ 0 h 12297"/>
                  <a:gd name="connsiteX2" fmla="*/ 0 w 21405"/>
                  <a:gd name="connsiteY2" fmla="*/ 12297 h 12297"/>
                  <a:gd name="connsiteX0" fmla="*/ 21353 w 21353"/>
                  <a:gd name="connsiteY0" fmla="*/ 11080 h 12297"/>
                  <a:gd name="connsiteX1" fmla="*/ 10542 w 21353"/>
                  <a:gd name="connsiteY1" fmla="*/ 0 h 12297"/>
                  <a:gd name="connsiteX2" fmla="*/ 0 w 21353"/>
                  <a:gd name="connsiteY2" fmla="*/ 12297 h 12297"/>
                  <a:gd name="connsiteX0" fmla="*/ 21405 w 21405"/>
                  <a:gd name="connsiteY0" fmla="*/ 11740 h 12297"/>
                  <a:gd name="connsiteX1" fmla="*/ 10542 w 21405"/>
                  <a:gd name="connsiteY1" fmla="*/ 0 h 12297"/>
                  <a:gd name="connsiteX2" fmla="*/ 0 w 21405"/>
                  <a:gd name="connsiteY2" fmla="*/ 12297 h 12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1405" h="12297">
                    <a:moveTo>
                      <a:pt x="21405" y="11740"/>
                    </a:moveTo>
                    <a:cubicBezTo>
                      <a:pt x="17959" y="5051"/>
                      <a:pt x="14100" y="299"/>
                      <a:pt x="10542" y="0"/>
                    </a:cubicBezTo>
                    <a:cubicBezTo>
                      <a:pt x="6942" y="475"/>
                      <a:pt x="2958" y="2929"/>
                      <a:pt x="0" y="12297"/>
                    </a:cubicBezTo>
                  </a:path>
                </a:pathLst>
              </a:custGeom>
              <a:noFill/>
              <a:ln w="571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" name="Group 1"/>
            <p:cNvGrpSpPr/>
            <p:nvPr userDrawn="1"/>
          </p:nvGrpSpPr>
          <p:grpSpPr>
            <a:xfrm>
              <a:off x="3613759" y="5302318"/>
              <a:ext cx="1803748" cy="1555683"/>
              <a:chOff x="3613759" y="5302318"/>
              <a:chExt cx="1803748" cy="1555683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4006383" y="6161732"/>
                <a:ext cx="1410511" cy="1459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pic>
            <p:nvPicPr>
              <p:cNvPr id="9" name="Picture 8"/>
              <p:cNvPicPr>
                <a:picLocks noChangeAspect="1"/>
              </p:cNvPicPr>
              <p:nvPr userDrawn="1"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66655" y="5302318"/>
                <a:ext cx="1192426" cy="1410771"/>
              </a:xfrm>
              <a:prstGeom prst="rect">
                <a:avLst/>
              </a:prstGeom>
            </p:spPr>
          </p:pic>
          <p:sp>
            <p:nvSpPr>
              <p:cNvPr id="11" name="Freeform 10"/>
              <p:cNvSpPr/>
              <p:nvPr userDrawn="1"/>
            </p:nvSpPr>
            <p:spPr>
              <a:xfrm>
                <a:off x="3613759" y="6448514"/>
                <a:ext cx="1803748" cy="409487"/>
              </a:xfrm>
              <a:custGeom>
                <a:avLst/>
                <a:gdLst>
                  <a:gd name="connsiteX0" fmla="*/ 541751 w 1803748"/>
                  <a:gd name="connsiteY0" fmla="*/ 31315 h 419622"/>
                  <a:gd name="connsiteX1" fmla="*/ 616907 w 1803748"/>
                  <a:gd name="connsiteY1" fmla="*/ 90814 h 419622"/>
                  <a:gd name="connsiteX2" fmla="*/ 673274 w 1803748"/>
                  <a:gd name="connsiteY2" fmla="*/ 128392 h 419622"/>
                  <a:gd name="connsiteX3" fmla="*/ 735904 w 1803748"/>
                  <a:gd name="connsiteY3" fmla="*/ 153444 h 419622"/>
                  <a:gd name="connsiteX4" fmla="*/ 795403 w 1803748"/>
                  <a:gd name="connsiteY4" fmla="*/ 165970 h 419622"/>
                  <a:gd name="connsiteX5" fmla="*/ 886216 w 1803748"/>
                  <a:gd name="connsiteY5" fmla="*/ 175364 h 419622"/>
                  <a:gd name="connsiteX6" fmla="*/ 955109 w 1803748"/>
                  <a:gd name="connsiteY6" fmla="*/ 175364 h 419622"/>
                  <a:gd name="connsiteX7" fmla="*/ 1027134 w 1803748"/>
                  <a:gd name="connsiteY7" fmla="*/ 175364 h 419622"/>
                  <a:gd name="connsiteX8" fmla="*/ 1092896 w 1803748"/>
                  <a:gd name="connsiteY8" fmla="*/ 162838 h 419622"/>
                  <a:gd name="connsiteX9" fmla="*/ 1143000 w 1803748"/>
                  <a:gd name="connsiteY9" fmla="*/ 140918 h 419622"/>
                  <a:gd name="connsiteX10" fmla="*/ 1193104 w 1803748"/>
                  <a:gd name="connsiteY10" fmla="*/ 122129 h 419622"/>
                  <a:gd name="connsiteX11" fmla="*/ 1240077 w 1803748"/>
                  <a:gd name="connsiteY11" fmla="*/ 97077 h 419622"/>
                  <a:gd name="connsiteX12" fmla="*/ 1265129 w 1803748"/>
                  <a:gd name="connsiteY12" fmla="*/ 75156 h 419622"/>
                  <a:gd name="connsiteX13" fmla="*/ 1296444 w 1803748"/>
                  <a:gd name="connsiteY13" fmla="*/ 50104 h 419622"/>
                  <a:gd name="connsiteX14" fmla="*/ 1321496 w 1803748"/>
                  <a:gd name="connsiteY14" fmla="*/ 37578 h 419622"/>
                  <a:gd name="connsiteX15" fmla="*/ 1406046 w 1803748"/>
                  <a:gd name="connsiteY15" fmla="*/ 34447 h 419622"/>
                  <a:gd name="connsiteX16" fmla="*/ 1550096 w 1803748"/>
                  <a:gd name="connsiteY16" fmla="*/ 34447 h 419622"/>
                  <a:gd name="connsiteX17" fmla="*/ 1650304 w 1803748"/>
                  <a:gd name="connsiteY17" fmla="*/ 31315 h 419622"/>
                  <a:gd name="connsiteX18" fmla="*/ 1737986 w 1803748"/>
                  <a:gd name="connsiteY18" fmla="*/ 28184 h 419622"/>
                  <a:gd name="connsiteX19" fmla="*/ 1803748 w 1803748"/>
                  <a:gd name="connsiteY19" fmla="*/ 25052 h 419622"/>
                  <a:gd name="connsiteX20" fmla="*/ 1803748 w 1803748"/>
                  <a:gd name="connsiteY20" fmla="*/ 419622 h 419622"/>
                  <a:gd name="connsiteX21" fmla="*/ 0 w 1803748"/>
                  <a:gd name="connsiteY21" fmla="*/ 413359 h 419622"/>
                  <a:gd name="connsiteX22" fmla="*/ 9394 w 1803748"/>
                  <a:gd name="connsiteY22" fmla="*/ 0 h 419622"/>
                  <a:gd name="connsiteX23" fmla="*/ 162838 w 1803748"/>
                  <a:gd name="connsiteY23" fmla="*/ 12526 h 419622"/>
                  <a:gd name="connsiteX24" fmla="*/ 278704 w 1803748"/>
                  <a:gd name="connsiteY24" fmla="*/ 18789 h 419622"/>
                  <a:gd name="connsiteX25" fmla="*/ 394570 w 1803748"/>
                  <a:gd name="connsiteY25" fmla="*/ 25052 h 419622"/>
                  <a:gd name="connsiteX26" fmla="*/ 541751 w 1803748"/>
                  <a:gd name="connsiteY26" fmla="*/ 31315 h 419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03748" h="419622">
                    <a:moveTo>
                      <a:pt x="541751" y="31315"/>
                    </a:moveTo>
                    <a:lnTo>
                      <a:pt x="616907" y="90814"/>
                    </a:lnTo>
                    <a:lnTo>
                      <a:pt x="673274" y="128392"/>
                    </a:lnTo>
                    <a:lnTo>
                      <a:pt x="735904" y="153444"/>
                    </a:lnTo>
                    <a:lnTo>
                      <a:pt x="795403" y="165970"/>
                    </a:lnTo>
                    <a:lnTo>
                      <a:pt x="886216" y="175364"/>
                    </a:lnTo>
                    <a:lnTo>
                      <a:pt x="955109" y="175364"/>
                    </a:lnTo>
                    <a:lnTo>
                      <a:pt x="1027134" y="175364"/>
                    </a:lnTo>
                    <a:lnTo>
                      <a:pt x="1092896" y="162838"/>
                    </a:lnTo>
                    <a:lnTo>
                      <a:pt x="1143000" y="140918"/>
                    </a:lnTo>
                    <a:lnTo>
                      <a:pt x="1193104" y="122129"/>
                    </a:lnTo>
                    <a:lnTo>
                      <a:pt x="1240077" y="97077"/>
                    </a:lnTo>
                    <a:lnTo>
                      <a:pt x="1265129" y="75156"/>
                    </a:lnTo>
                    <a:lnTo>
                      <a:pt x="1296444" y="50104"/>
                    </a:lnTo>
                    <a:lnTo>
                      <a:pt x="1321496" y="37578"/>
                    </a:lnTo>
                    <a:lnTo>
                      <a:pt x="1406046" y="34447"/>
                    </a:lnTo>
                    <a:lnTo>
                      <a:pt x="1550096" y="34447"/>
                    </a:lnTo>
                    <a:lnTo>
                      <a:pt x="1650304" y="31315"/>
                    </a:lnTo>
                    <a:lnTo>
                      <a:pt x="1737986" y="28184"/>
                    </a:lnTo>
                    <a:lnTo>
                      <a:pt x="1803748" y="25052"/>
                    </a:lnTo>
                    <a:lnTo>
                      <a:pt x="1803748" y="419622"/>
                    </a:lnTo>
                    <a:lnTo>
                      <a:pt x="0" y="413359"/>
                    </a:lnTo>
                    <a:lnTo>
                      <a:pt x="9394" y="0"/>
                    </a:lnTo>
                    <a:lnTo>
                      <a:pt x="162838" y="12526"/>
                    </a:lnTo>
                    <a:lnTo>
                      <a:pt x="278704" y="18789"/>
                    </a:lnTo>
                    <a:lnTo>
                      <a:pt x="394570" y="25052"/>
                    </a:lnTo>
                    <a:lnTo>
                      <a:pt x="541751" y="31315"/>
                    </a:lnTo>
                    <a:close/>
                  </a:path>
                </a:pathLst>
              </a:custGeom>
              <a:solidFill>
                <a:srgbClr val="3E799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:endParaRPr lang="en-US" dirty="0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 userDrawn="1"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129"/>
              <a:stretch/>
            </p:blipFill>
            <p:spPr>
              <a:xfrm>
                <a:off x="3966655" y="6601767"/>
                <a:ext cx="1192426" cy="1806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099559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/>
          </p:cNvSpPr>
          <p:nvPr userDrawn="1"/>
        </p:nvSpPr>
        <p:spPr>
          <a:xfrm>
            <a:off x="0" y="2217147"/>
            <a:ext cx="914400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ALTERNATE COLOR SCHEME 1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(Do not change Master Color Schemes, Photos and/or Templates without prior review and approval from Office</a:t>
            </a:r>
            <a:r>
              <a:rPr lang="en-US" sz="20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Marketing &amp; Public Relations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82" r:id="rId2"/>
    <p:sldLayoutId id="2147483783" r:id="rId3"/>
    <p:sldLayoutId id="2147483784" r:id="rId4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F6700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F67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/>
          </p:cNvSpPr>
          <p:nvPr userDrawn="1"/>
        </p:nvSpPr>
        <p:spPr>
          <a:xfrm>
            <a:off x="0" y="2217147"/>
            <a:ext cx="914400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ALTERNATE COLOR SCHEME 2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(Do not change Master Color Schemes, Photos and/or Templates without prior review and approval from Office</a:t>
            </a:r>
            <a:r>
              <a:rPr lang="en-US" sz="20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Marketing &amp; Public Relations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323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F6700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F67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/>
          </p:cNvSpPr>
          <p:nvPr userDrawn="1"/>
        </p:nvSpPr>
        <p:spPr>
          <a:xfrm>
            <a:off x="0" y="2217147"/>
            <a:ext cx="914400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ALTERNATE COLOR SCHEME 3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(Do not change Master Color Schemes, Photos and/or Templates without prior review and approval from Office</a:t>
            </a:r>
            <a:r>
              <a:rPr lang="en-US" sz="20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Marketing &amp; Public Relations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624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F6700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F67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/>
          </p:cNvSpPr>
          <p:nvPr userDrawn="1"/>
        </p:nvSpPr>
        <p:spPr>
          <a:xfrm>
            <a:off x="0" y="2217147"/>
            <a:ext cx="914400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ALTERNATE COLOR SCHEME 4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(Do not change Master Color Schemes, Photos and/or Templates without prior review and approval from Office</a:t>
            </a:r>
            <a:r>
              <a:rPr lang="en-US" sz="20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Marketing &amp; Public Relations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581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94" r:id="rId3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F6700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F67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/>
          </p:cNvSpPr>
          <p:nvPr userDrawn="1"/>
        </p:nvSpPr>
        <p:spPr>
          <a:xfrm>
            <a:off x="0" y="2217147"/>
            <a:ext cx="914400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ALTERNATE COLOR SCHEME 5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(Do not change Master Color Schemes, Photos and/or Templates without prior review and approval from Office</a:t>
            </a:r>
            <a:r>
              <a:rPr lang="en-US" sz="20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Marketing &amp; Public Relations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608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F6700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F67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/>
          </p:cNvSpPr>
          <p:nvPr userDrawn="1"/>
        </p:nvSpPr>
        <p:spPr>
          <a:xfrm>
            <a:off x="0" y="2217147"/>
            <a:ext cx="914400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ALTERNATE COLOR SCHEME 6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(Do not change Master Color Schemes, Photos and/or Templates without prior review and approval from Office</a:t>
            </a:r>
            <a:r>
              <a:rPr lang="en-US" sz="20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Marketing &amp; Public Relations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1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F6700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F67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/>
          </p:cNvSpPr>
          <p:nvPr userDrawn="1"/>
        </p:nvSpPr>
        <p:spPr>
          <a:xfrm>
            <a:off x="0" y="2217147"/>
            <a:ext cx="914400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375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ALTERNATE COLOR SCHEME 7</a:t>
            </a:r>
          </a:p>
          <a:p>
            <a:pPr algn="ctr">
              <a:defRPr/>
            </a:pPr>
            <a:r>
              <a:rPr lang="en-US" sz="1500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(Do not change Master Color Schemes, Photos and/or Templates without prior review and approval from Office of Marketing &amp; Public Relations)</a:t>
            </a:r>
          </a:p>
          <a:p>
            <a:pPr algn="ctr">
              <a:defRPr/>
            </a:pPr>
            <a:endParaRPr lang="en-US" sz="1500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3375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80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750">
          <a:solidFill>
            <a:schemeClr val="tx2"/>
          </a:solidFill>
          <a:latin typeface="Calibri" pitchFamily="34" charset="0"/>
        </a:defRPr>
      </a:lvl9pPr>
    </p:titleStyle>
    <p:bodyStyle>
      <a:lvl1pPr marL="204788" indent="-204788" algn="l" rtl="0" fontAlgn="base">
        <a:spcBef>
          <a:spcPct val="20000"/>
        </a:spcBef>
        <a:spcAft>
          <a:spcPct val="0"/>
        </a:spcAft>
        <a:buClr>
          <a:srgbClr val="FF6700"/>
        </a:buClr>
        <a:buSzPct val="95000"/>
        <a:buFont typeface="Wingdings 2" pitchFamily="18" charset="2"/>
        <a:buChar char=""/>
        <a:defRPr sz="1950">
          <a:solidFill>
            <a:schemeClr val="tx1"/>
          </a:solidFill>
          <a:latin typeface="+mn-lt"/>
          <a:ea typeface="+mn-ea"/>
          <a:cs typeface="+mn-cs"/>
        </a:defRPr>
      </a:lvl1pPr>
      <a:lvl2pPr marL="479822" indent="-184547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800">
          <a:solidFill>
            <a:schemeClr val="tx1"/>
          </a:solidFill>
          <a:latin typeface="+mn-lt"/>
        </a:defRPr>
      </a:lvl2pPr>
      <a:lvl3pPr marL="685800" indent="-184547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1575">
          <a:solidFill>
            <a:schemeClr val="tx1"/>
          </a:solidFill>
          <a:latin typeface="+mn-lt"/>
        </a:defRPr>
      </a:lvl3pPr>
      <a:lvl4pPr marL="890588" indent="-157163" algn="l" rtl="0" fontAlgn="base">
        <a:spcBef>
          <a:spcPct val="20000"/>
        </a:spcBef>
        <a:spcAft>
          <a:spcPct val="0"/>
        </a:spcAft>
        <a:buClr>
          <a:srgbClr val="FF6700"/>
        </a:buClr>
        <a:buSzPct val="65000"/>
        <a:buFont typeface="Wingdings 2" pitchFamily="18" charset="2"/>
        <a:buChar char=""/>
        <a:defRPr sz="1500">
          <a:solidFill>
            <a:schemeClr val="tx1"/>
          </a:solidFill>
          <a:latin typeface="+mn-lt"/>
        </a:defRPr>
      </a:lvl4pPr>
      <a:lvl5pPr marL="1096566" indent="-157163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1500">
          <a:solidFill>
            <a:schemeClr val="tx1"/>
          </a:solidFill>
          <a:latin typeface="+mn-lt"/>
        </a:defRPr>
      </a:lvl5pPr>
      <a:lvl6pPr marL="1439466" indent="-157163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1500">
          <a:solidFill>
            <a:schemeClr val="tx1"/>
          </a:solidFill>
          <a:latin typeface="+mn-lt"/>
        </a:defRPr>
      </a:lvl6pPr>
      <a:lvl7pPr marL="1782366" indent="-157163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1500">
          <a:solidFill>
            <a:schemeClr val="tx1"/>
          </a:solidFill>
          <a:latin typeface="+mn-lt"/>
        </a:defRPr>
      </a:lvl7pPr>
      <a:lvl8pPr marL="2125266" indent="-157163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1500">
          <a:solidFill>
            <a:schemeClr val="tx1"/>
          </a:solidFill>
          <a:latin typeface="+mn-lt"/>
        </a:defRPr>
      </a:lvl8pPr>
      <a:lvl9pPr marL="2468166" indent="-157163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/>
          </p:cNvSpPr>
          <p:nvPr userDrawn="1"/>
        </p:nvSpPr>
        <p:spPr>
          <a:xfrm>
            <a:off x="0" y="2217147"/>
            <a:ext cx="9144000" cy="1624013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ALTERNATE COLOR SCHEME 8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(Do not change Master Color Schemes, Photos and/or Templates without prior review and approval from Office</a:t>
            </a:r>
            <a:r>
              <a:rPr lang="en-US" sz="2000" b="1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of Marketing &amp; Public Relations</a:t>
            </a: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500" b="1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0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F6700"/>
        </a:buClr>
        <a:buSzPct val="95000"/>
        <a:buFont typeface="Wingdings 2" pitchFamily="18" charset="2"/>
        <a:buChar char="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>
          <a:solidFill>
            <a:schemeClr val="tx1"/>
          </a:solidFill>
          <a:latin typeface="+mn-lt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>
          <a:solidFill>
            <a:schemeClr val="tx1"/>
          </a:solidFill>
          <a:latin typeface="+mn-lt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FF6700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5pPr>
      <a:lvl6pPr marL="19192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6pPr>
      <a:lvl7pPr marL="23764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7pPr>
      <a:lvl8pPr marL="28336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8pPr>
      <a:lvl9pPr marL="3290888" indent="-209550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5"/>
          <p:cNvSpPr txBox="1">
            <a:spLocks/>
          </p:cNvSpPr>
          <p:nvPr userDrawn="1"/>
        </p:nvSpPr>
        <p:spPr>
          <a:xfrm>
            <a:off x="0" y="2217147"/>
            <a:ext cx="9144000" cy="1624012"/>
          </a:xfrm>
          <a:prstGeom prst="rect">
            <a:avLst/>
          </a:prstGeom>
        </p:spPr>
        <p:txBody>
          <a:bodyPr>
            <a:normAutofit/>
          </a:bodyPr>
          <a:lstStyle>
            <a:lvl1pPr marL="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eaLnBrk="1" latinLnBrk="0" hangingPunct="1">
              <a:defRPr kumimoj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96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ALTERNATE COLOR SCHEME 9</a:t>
            </a:r>
          </a:p>
          <a:p>
            <a:pPr algn="ctr">
              <a:defRPr/>
            </a:pPr>
            <a:r>
              <a:rPr lang="en-US" sz="1998" b="1" dirty="0">
                <a:solidFill>
                  <a:srgbClr val="000000">
                    <a:lumMod val="50000"/>
                    <a:lumOff val="50000"/>
                  </a:srgbClr>
                </a:solidFill>
                <a:latin typeface="Arial" pitchFamily="34" charset="0"/>
                <a:cs typeface="Arial" pitchFamily="34" charset="0"/>
              </a:rPr>
              <a:t>(Do not change Master Color Schemes, Photos and/or Templates without prior review and approval from Office of Marketing &amp; Public Relations)</a:t>
            </a:r>
          </a:p>
          <a:p>
            <a:pPr algn="ctr">
              <a:defRPr/>
            </a:pPr>
            <a:endParaRPr lang="en-US" sz="1998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en-US" sz="4496" b="1" dirty="0">
              <a:solidFill>
                <a:srgbClr val="000000">
                  <a:lumMod val="50000"/>
                  <a:lumOff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8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</p:sldLayoutIdLst>
  <p:transition>
    <p:fade/>
  </p:transition>
  <p:txStyles>
    <p:titleStyle>
      <a:lvl1pPr algn="l" rtl="0" fontAlgn="base">
        <a:spcBef>
          <a:spcPct val="0"/>
        </a:spcBef>
        <a:spcAft>
          <a:spcPct val="0"/>
        </a:spcAft>
        <a:defRPr sz="4996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96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996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996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996">
          <a:solidFill>
            <a:schemeClr val="tx2"/>
          </a:solidFill>
          <a:latin typeface="Calibri" pitchFamily="34" charset="0"/>
        </a:defRPr>
      </a:lvl5pPr>
      <a:lvl6pPr marL="456789" algn="l" rtl="0" fontAlgn="base">
        <a:spcBef>
          <a:spcPct val="0"/>
        </a:spcBef>
        <a:spcAft>
          <a:spcPct val="0"/>
        </a:spcAft>
        <a:defRPr sz="4996">
          <a:solidFill>
            <a:schemeClr val="tx2"/>
          </a:solidFill>
          <a:latin typeface="Calibri" pitchFamily="34" charset="0"/>
        </a:defRPr>
      </a:lvl6pPr>
      <a:lvl7pPr marL="913577" algn="l" rtl="0" fontAlgn="base">
        <a:spcBef>
          <a:spcPct val="0"/>
        </a:spcBef>
        <a:spcAft>
          <a:spcPct val="0"/>
        </a:spcAft>
        <a:defRPr sz="4996">
          <a:solidFill>
            <a:schemeClr val="tx2"/>
          </a:solidFill>
          <a:latin typeface="Calibri" pitchFamily="34" charset="0"/>
        </a:defRPr>
      </a:lvl7pPr>
      <a:lvl8pPr marL="1370366" algn="l" rtl="0" fontAlgn="base">
        <a:spcBef>
          <a:spcPct val="0"/>
        </a:spcBef>
        <a:spcAft>
          <a:spcPct val="0"/>
        </a:spcAft>
        <a:defRPr sz="4996">
          <a:solidFill>
            <a:schemeClr val="tx2"/>
          </a:solidFill>
          <a:latin typeface="Calibri" pitchFamily="34" charset="0"/>
        </a:defRPr>
      </a:lvl8pPr>
      <a:lvl9pPr marL="1827154" algn="l" rtl="0" fontAlgn="base">
        <a:spcBef>
          <a:spcPct val="0"/>
        </a:spcBef>
        <a:spcAft>
          <a:spcPct val="0"/>
        </a:spcAft>
        <a:defRPr sz="4996">
          <a:solidFill>
            <a:schemeClr val="tx2"/>
          </a:solidFill>
          <a:latin typeface="Calibri" pitchFamily="34" charset="0"/>
        </a:defRPr>
      </a:lvl9pPr>
    </p:titleStyle>
    <p:bodyStyle>
      <a:lvl1pPr marL="272804" indent="-272804" algn="l" rtl="0" fontAlgn="base">
        <a:spcBef>
          <a:spcPct val="20000"/>
        </a:spcBef>
        <a:spcAft>
          <a:spcPct val="0"/>
        </a:spcAft>
        <a:buClr>
          <a:srgbClr val="FF6700"/>
        </a:buClr>
        <a:buSzPct val="95000"/>
        <a:buFont typeface="Wingdings 2" pitchFamily="18" charset="2"/>
        <a:buChar char=""/>
        <a:defRPr sz="2598">
          <a:solidFill>
            <a:schemeClr val="tx1"/>
          </a:solidFill>
          <a:latin typeface="+mn-lt"/>
          <a:ea typeface="+mn-ea"/>
          <a:cs typeface="+mn-cs"/>
        </a:defRPr>
      </a:lvl1pPr>
      <a:lvl2pPr marL="639187" indent="-245842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398">
          <a:solidFill>
            <a:schemeClr val="tx1"/>
          </a:solidFill>
          <a:latin typeface="+mn-lt"/>
        </a:defRPr>
      </a:lvl2pPr>
      <a:lvl3pPr marL="913577" indent="-245842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098">
          <a:solidFill>
            <a:schemeClr val="tx1"/>
          </a:solidFill>
          <a:latin typeface="+mn-lt"/>
        </a:defRPr>
      </a:lvl3pPr>
      <a:lvl4pPr marL="1186381" indent="-209361" algn="l" rtl="0" fontAlgn="base">
        <a:spcBef>
          <a:spcPct val="20000"/>
        </a:spcBef>
        <a:spcAft>
          <a:spcPct val="0"/>
        </a:spcAft>
        <a:buClr>
          <a:srgbClr val="FF6700"/>
        </a:buClr>
        <a:buSzPct val="65000"/>
        <a:buFont typeface="Wingdings 2" pitchFamily="18" charset="2"/>
        <a:buChar char=""/>
        <a:defRPr sz="1998">
          <a:solidFill>
            <a:schemeClr val="tx1"/>
          </a:solidFill>
          <a:latin typeface="+mn-lt"/>
        </a:defRPr>
      </a:lvl4pPr>
      <a:lvl5pPr marL="1460772" indent="-209361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1998">
          <a:solidFill>
            <a:schemeClr val="tx1"/>
          </a:solidFill>
          <a:latin typeface="+mn-lt"/>
        </a:defRPr>
      </a:lvl5pPr>
      <a:lvl6pPr marL="1917561" indent="-209361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1998">
          <a:solidFill>
            <a:schemeClr val="tx1"/>
          </a:solidFill>
          <a:latin typeface="+mn-lt"/>
        </a:defRPr>
      </a:lvl6pPr>
      <a:lvl7pPr marL="2374349" indent="-209361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1998">
          <a:solidFill>
            <a:schemeClr val="tx1"/>
          </a:solidFill>
          <a:latin typeface="+mn-lt"/>
        </a:defRPr>
      </a:lvl7pPr>
      <a:lvl8pPr marL="2831138" indent="-209361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1998">
          <a:solidFill>
            <a:schemeClr val="tx1"/>
          </a:solidFill>
          <a:latin typeface="+mn-lt"/>
        </a:defRPr>
      </a:lvl8pPr>
      <a:lvl9pPr marL="3287926" indent="-209361" algn="l" rtl="0" fontAlgn="base">
        <a:spcBef>
          <a:spcPct val="20000"/>
        </a:spcBef>
        <a:spcAft>
          <a:spcPct val="0"/>
        </a:spcAft>
        <a:buClr>
          <a:srgbClr val="909465"/>
        </a:buClr>
        <a:buSzPct val="65000"/>
        <a:buFont typeface="Wingdings 2" pitchFamily="18" charset="2"/>
        <a:buChar char=""/>
        <a:defRPr sz="1998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89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77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366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154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943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731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520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308" algn="l" defTabSz="913577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529B183-F313-E2AF-90C8-6BCEF7C4903D}"/>
              </a:ext>
            </a:extLst>
          </p:cNvPr>
          <p:cNvSpPr txBox="1"/>
          <p:nvPr/>
        </p:nvSpPr>
        <p:spPr>
          <a:xfrm>
            <a:off x="4572000" y="1647838"/>
            <a:ext cx="46341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Annexed Area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2002 – Annexed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2009 – City Adopted Broward Zoning Code Adopted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F945282-ED1A-9C61-FC1F-5E4748B78516}"/>
              </a:ext>
            </a:extLst>
          </p:cNvPr>
          <p:cNvGrpSpPr/>
          <p:nvPr/>
        </p:nvGrpSpPr>
        <p:grpSpPr>
          <a:xfrm>
            <a:off x="532623" y="1093737"/>
            <a:ext cx="4039377" cy="3589829"/>
            <a:chOff x="99669" y="938676"/>
            <a:chExt cx="5792784" cy="420482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9F766C2-5561-FEDF-75D7-88D2ACFBA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669" y="938676"/>
              <a:ext cx="5792784" cy="4204824"/>
            </a:xfrm>
            <a:prstGeom prst="rect">
              <a:avLst/>
            </a:prstGeom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1A3EE4B-0915-D987-242A-54CF4C39E77B}"/>
                </a:ext>
              </a:extLst>
            </p:cNvPr>
            <p:cNvSpPr/>
            <p:nvPr/>
          </p:nvSpPr>
          <p:spPr>
            <a:xfrm>
              <a:off x="728283" y="1343278"/>
              <a:ext cx="4919958" cy="3625232"/>
            </a:xfrm>
            <a:custGeom>
              <a:avLst/>
              <a:gdLst>
                <a:gd name="connsiteX0" fmla="*/ 1246174 w 4919958"/>
                <a:gd name="connsiteY0" fmla="*/ 469338 h 3625232"/>
                <a:gd name="connsiteX1" fmla="*/ 1246174 w 4919958"/>
                <a:gd name="connsiteY1" fmla="*/ 469338 h 3625232"/>
                <a:gd name="connsiteX2" fmla="*/ 1594131 w 4919958"/>
                <a:gd name="connsiteY2" fmla="*/ 461246 h 3625232"/>
                <a:gd name="connsiteX3" fmla="*/ 1569855 w 4919958"/>
                <a:gd name="connsiteY3" fmla="*/ 89012 h 3625232"/>
                <a:gd name="connsiteX4" fmla="*/ 3698060 w 4919958"/>
                <a:gd name="connsiteY4" fmla="*/ 0 h 3625232"/>
                <a:gd name="connsiteX5" fmla="*/ 3754705 w 4919958"/>
                <a:gd name="connsiteY5" fmla="*/ 1464658 h 3625232"/>
                <a:gd name="connsiteX6" fmla="*/ 4871405 w 4919958"/>
                <a:gd name="connsiteY6" fmla="*/ 1464658 h 3625232"/>
                <a:gd name="connsiteX7" fmla="*/ 4919958 w 4919958"/>
                <a:gd name="connsiteY7" fmla="*/ 1723603 h 3625232"/>
                <a:gd name="connsiteX8" fmla="*/ 4677197 w 4919958"/>
                <a:gd name="connsiteY8" fmla="*/ 1917812 h 3625232"/>
                <a:gd name="connsiteX9" fmla="*/ 4636736 w 4919958"/>
                <a:gd name="connsiteY9" fmla="*/ 2346690 h 3625232"/>
                <a:gd name="connsiteX10" fmla="*/ 3851809 w 4919958"/>
                <a:gd name="connsiteY10" fmla="*/ 2500439 h 3625232"/>
                <a:gd name="connsiteX11" fmla="*/ 3382471 w 4919958"/>
                <a:gd name="connsiteY11" fmla="*/ 2929317 h 3625232"/>
                <a:gd name="connsiteX12" fmla="*/ 3099250 w 4919958"/>
                <a:gd name="connsiteY12" fmla="*/ 2969777 h 3625232"/>
                <a:gd name="connsiteX13" fmla="*/ 2880765 w 4919958"/>
                <a:gd name="connsiteY13" fmla="*/ 3204446 h 3625232"/>
                <a:gd name="connsiteX14" fmla="*/ 1877352 w 4919958"/>
                <a:gd name="connsiteY14" fmla="*/ 3301550 h 3625232"/>
                <a:gd name="connsiteX15" fmla="*/ 1302818 w 4919958"/>
                <a:gd name="connsiteY15" fmla="*/ 3625232 h 3625232"/>
                <a:gd name="connsiteX16" fmla="*/ 1027689 w 4919958"/>
                <a:gd name="connsiteY16" fmla="*/ 3600956 h 3625232"/>
                <a:gd name="connsiteX17" fmla="*/ 16184 w 4919958"/>
                <a:gd name="connsiteY17" fmla="*/ 3155894 h 3625232"/>
                <a:gd name="connsiteX18" fmla="*/ 0 w 4919958"/>
                <a:gd name="connsiteY18" fmla="*/ 2403334 h 3625232"/>
                <a:gd name="connsiteX19" fmla="*/ 1335186 w 4919958"/>
                <a:gd name="connsiteY19" fmla="*/ 2322414 h 3625232"/>
                <a:gd name="connsiteX20" fmla="*/ 1246174 w 4919958"/>
                <a:gd name="connsiteY20" fmla="*/ 469338 h 3625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919958" h="3625232">
                  <a:moveTo>
                    <a:pt x="1246174" y="469338"/>
                  </a:moveTo>
                  <a:lnTo>
                    <a:pt x="1246174" y="469338"/>
                  </a:lnTo>
                  <a:lnTo>
                    <a:pt x="1594131" y="461246"/>
                  </a:lnTo>
                  <a:lnTo>
                    <a:pt x="1569855" y="89012"/>
                  </a:lnTo>
                  <a:lnTo>
                    <a:pt x="3698060" y="0"/>
                  </a:lnTo>
                  <a:lnTo>
                    <a:pt x="3754705" y="1464658"/>
                  </a:lnTo>
                  <a:lnTo>
                    <a:pt x="4871405" y="1464658"/>
                  </a:lnTo>
                  <a:lnTo>
                    <a:pt x="4919958" y="1723603"/>
                  </a:lnTo>
                  <a:lnTo>
                    <a:pt x="4677197" y="1917812"/>
                  </a:lnTo>
                  <a:lnTo>
                    <a:pt x="4636736" y="2346690"/>
                  </a:lnTo>
                  <a:lnTo>
                    <a:pt x="3851809" y="2500439"/>
                  </a:lnTo>
                  <a:lnTo>
                    <a:pt x="3382471" y="2929317"/>
                  </a:lnTo>
                  <a:lnTo>
                    <a:pt x="3099250" y="2969777"/>
                  </a:lnTo>
                  <a:lnTo>
                    <a:pt x="2880765" y="3204446"/>
                  </a:lnTo>
                  <a:lnTo>
                    <a:pt x="1877352" y="3301550"/>
                  </a:lnTo>
                  <a:lnTo>
                    <a:pt x="1302818" y="3625232"/>
                  </a:lnTo>
                  <a:lnTo>
                    <a:pt x="1027689" y="3600956"/>
                  </a:lnTo>
                  <a:lnTo>
                    <a:pt x="16184" y="3155894"/>
                  </a:lnTo>
                  <a:lnTo>
                    <a:pt x="0" y="2403334"/>
                  </a:lnTo>
                  <a:lnTo>
                    <a:pt x="1335186" y="2322414"/>
                  </a:lnTo>
                  <a:lnTo>
                    <a:pt x="1246174" y="469338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08D484F-DBE2-3B20-2FB7-6A57F31B57F1}"/>
              </a:ext>
            </a:extLst>
          </p:cNvPr>
          <p:cNvSpPr/>
          <p:nvPr/>
        </p:nvSpPr>
        <p:spPr>
          <a:xfrm>
            <a:off x="4054110" y="94070"/>
            <a:ext cx="47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Annexed Area Height Limit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77460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6F9D59-76FE-C5AD-4DFC-99841B1F70CD}"/>
              </a:ext>
            </a:extLst>
          </p:cNvPr>
          <p:cNvSpPr/>
          <p:nvPr/>
        </p:nvSpPr>
        <p:spPr>
          <a:xfrm>
            <a:off x="4054110" y="94070"/>
            <a:ext cx="47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Annexed Area Height Limit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BC9115-E51A-4A19-E010-C0D4907AE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894" y="930553"/>
            <a:ext cx="7158106" cy="4212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E938B8-839B-AD1D-127A-9F959432B69F}"/>
              </a:ext>
            </a:extLst>
          </p:cNvPr>
          <p:cNvSpPr txBox="1"/>
          <p:nvPr/>
        </p:nvSpPr>
        <p:spPr>
          <a:xfrm>
            <a:off x="184093" y="930553"/>
            <a:ext cx="2551014" cy="852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9144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Okeechobee Lane 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144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 feet 3 inches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52744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AF317-C7E2-BE67-A0F1-ADE1F1A7651A}"/>
              </a:ext>
            </a:extLst>
          </p:cNvPr>
          <p:cNvSpPr txBox="1"/>
          <p:nvPr/>
        </p:nvSpPr>
        <p:spPr>
          <a:xfrm>
            <a:off x="465082" y="1648420"/>
            <a:ext cx="80955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proposed amendment was initiated based on a communication sent by the City’s Board of Adjustment (BOA) to the City Commission to request the “City take a look at the height and zoning requirements in the annexed areas”.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current code is confusing and subject to interpretation.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proposed amendment will clearly state the height limits and remove the uncertainty of future interpretations by staff.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6D161-3682-AF2B-EBBA-FA83E3893720}"/>
              </a:ext>
            </a:extLst>
          </p:cNvPr>
          <p:cNvSpPr/>
          <p:nvPr/>
        </p:nvSpPr>
        <p:spPr>
          <a:xfrm>
            <a:off x="4054110" y="94070"/>
            <a:ext cx="47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Annexed Area Height Limit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734C635-BB85-0BF5-F90B-7E55F9D0F910}"/>
              </a:ext>
            </a:extLst>
          </p:cNvPr>
          <p:cNvSpPr txBox="1"/>
          <p:nvPr/>
        </p:nvSpPr>
        <p:spPr>
          <a:xfrm>
            <a:off x="246337" y="1116100"/>
            <a:ext cx="423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/>
              <a:t>Proposed Zoning Code Amendment</a:t>
            </a:r>
          </a:p>
        </p:txBody>
      </p:sp>
    </p:spTree>
    <p:extLst>
      <p:ext uri="{BB962C8B-B14F-4D97-AF65-F5344CB8AC3E}">
        <p14:creationId xmlns:p14="http://schemas.microsoft.com/office/powerpoint/2010/main" val="328614119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AF317-C7E2-BE67-A0F1-ADE1F1A7651A}"/>
              </a:ext>
            </a:extLst>
          </p:cNvPr>
          <p:cNvSpPr txBox="1"/>
          <p:nvPr/>
        </p:nvSpPr>
        <p:spPr>
          <a:xfrm>
            <a:off x="465082" y="1648420"/>
            <a:ext cx="80955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 staff proposal is 35 feet to maintain consistency with other neighborhoods.  For every foot over 22 feet, the building must be set back one additional foot on each side.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Lauderdale Isles residents can recommend a different height limit.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E6D161-3682-AF2B-EBBA-FA83E3893720}"/>
              </a:ext>
            </a:extLst>
          </p:cNvPr>
          <p:cNvSpPr/>
          <p:nvPr/>
        </p:nvSpPr>
        <p:spPr>
          <a:xfrm>
            <a:off x="4054110" y="94070"/>
            <a:ext cx="47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Annexed Area Height Limit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B9D3045-A246-26D9-4D7A-F90F9212353D}"/>
              </a:ext>
            </a:extLst>
          </p:cNvPr>
          <p:cNvSpPr txBox="1"/>
          <p:nvPr/>
        </p:nvSpPr>
        <p:spPr>
          <a:xfrm>
            <a:off x="246337" y="1116100"/>
            <a:ext cx="4238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/>
              <a:t>Proposed Zoning Code Amendment</a:t>
            </a:r>
          </a:p>
        </p:txBody>
      </p:sp>
    </p:spTree>
    <p:extLst>
      <p:ext uri="{BB962C8B-B14F-4D97-AF65-F5344CB8AC3E}">
        <p14:creationId xmlns:p14="http://schemas.microsoft.com/office/powerpoint/2010/main" val="1635907500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FBF082-88E0-5209-3197-30655F548A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2" t="19604" r="21921" b="14931"/>
          <a:stretch/>
        </p:blipFill>
        <p:spPr bwMode="auto">
          <a:xfrm>
            <a:off x="3329126" y="922525"/>
            <a:ext cx="5977596" cy="3335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CDD3BB-B133-C87B-75F8-48757AC5D1CB}"/>
              </a:ext>
            </a:extLst>
          </p:cNvPr>
          <p:cNvSpPr txBox="1"/>
          <p:nvPr/>
        </p:nvSpPr>
        <p:spPr>
          <a:xfrm>
            <a:off x="1" y="885955"/>
            <a:ext cx="3471168" cy="3269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Broward County Zoning History</a:t>
            </a:r>
          </a:p>
          <a:p>
            <a:endParaRPr lang="en-US" sz="2000" b="1" u="sng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1950’s, when the Melrose Park and Riverland areas were developed, the height limit was 35 feet.</a:t>
            </a: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D081FD-643D-3EC4-7420-2A2C2D793642}"/>
              </a:ext>
            </a:extLst>
          </p:cNvPr>
          <p:cNvSpPr txBox="1"/>
          <p:nvPr/>
        </p:nvSpPr>
        <p:spPr>
          <a:xfrm>
            <a:off x="4760562" y="821739"/>
            <a:ext cx="33810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1952 Zoning Code 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35C6972-72C3-A9B7-48AB-8C909B3002F6}"/>
              </a:ext>
            </a:extLst>
          </p:cNvPr>
          <p:cNvSpPr/>
          <p:nvPr/>
        </p:nvSpPr>
        <p:spPr>
          <a:xfrm>
            <a:off x="7768754" y="3565643"/>
            <a:ext cx="745724" cy="46579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398A790-5B17-57E9-615F-87ABB96FD205}"/>
              </a:ext>
            </a:extLst>
          </p:cNvPr>
          <p:cNvSpPr/>
          <p:nvPr/>
        </p:nvSpPr>
        <p:spPr>
          <a:xfrm>
            <a:off x="4054110" y="94070"/>
            <a:ext cx="47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Annexed Area Height Limit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465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DD3BB-B133-C87B-75F8-48757AC5D1CB}"/>
              </a:ext>
            </a:extLst>
          </p:cNvPr>
          <p:cNvSpPr txBox="1"/>
          <p:nvPr/>
        </p:nvSpPr>
        <p:spPr>
          <a:xfrm>
            <a:off x="315590" y="988516"/>
            <a:ext cx="8957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Height Limits in Broward County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10" dirty="0">
                <a:solidFill>
                  <a:srgbClr val="3133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 Lauderdale - Most zoning districts maximum height of 35 feet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RS-8A – 28 feet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Historic Preservation District (Sec. 47-16.5.A.1)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stories or 25 feet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b="1" i="1" spc="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Broward County – 2 stories not to exceed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Coconut Creek – 25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 City – 2 stories and 30 feet</a:t>
            </a:r>
            <a:endParaRPr lang="en-US" sz="2000" spc="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spc="1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DA0D56-4452-AB7A-52FD-0113ED46F8AE}"/>
              </a:ext>
            </a:extLst>
          </p:cNvPr>
          <p:cNvSpPr/>
          <p:nvPr/>
        </p:nvSpPr>
        <p:spPr>
          <a:xfrm>
            <a:off x="4054110" y="94070"/>
            <a:ext cx="47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Annexed Area Height Limit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3972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DD3BB-B133-C87B-75F8-48757AC5D1CB}"/>
              </a:ext>
            </a:extLst>
          </p:cNvPr>
          <p:cNvSpPr txBox="1"/>
          <p:nvPr/>
        </p:nvSpPr>
        <p:spPr>
          <a:xfrm>
            <a:off x="358284" y="852721"/>
            <a:ext cx="842743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Height Limits in Broward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solidFill>
                  <a:srgbClr val="3133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Coral Springs </a:t>
            </a:r>
            <a:r>
              <a:rPr lang="en-US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Dania Beach – 2 stories and 25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Davie –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Deerfield Beach –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Hallandale Beach – 2 stories or 30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Hillsboro Beach –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Hollywood – 30 feet not to exceed 2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Lauderdale-By-The-Sea – 2 stories not to exceed 33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Lauderdale Lakes - 2 stories or 30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Lauderhill –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solidFill>
                  <a:srgbClr val="31333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Lighthouse Point </a:t>
            </a:r>
            <a:r>
              <a:rPr lang="en-US" spc="1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2 stories and 27 feet to </a:t>
            </a: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34.5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Miramar –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North Lauderdale – 2 stories or 25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pc="1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F32380-EFCA-ECB4-ED10-F79BF2CAB27D}"/>
              </a:ext>
            </a:extLst>
          </p:cNvPr>
          <p:cNvSpPr/>
          <p:nvPr/>
        </p:nvSpPr>
        <p:spPr>
          <a:xfrm>
            <a:off x="4054110" y="94070"/>
            <a:ext cx="47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Annexed Area Height Limit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760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7CDD3BB-B133-C87B-75F8-48757AC5D1CB}"/>
              </a:ext>
            </a:extLst>
          </p:cNvPr>
          <p:cNvSpPr txBox="1"/>
          <p:nvPr/>
        </p:nvSpPr>
        <p:spPr>
          <a:xfrm>
            <a:off x="358284" y="829311"/>
            <a:ext cx="8427432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Height Limits in Broward County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Oakland Park - 2 stories and 27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Parkland – 2 stories or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Pembroke Park - 2.5 stories or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Pembroke Pines - 2 stories or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Plantation –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Pompano Beach –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Sea Ranch Lakes –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Southwest Ranches – 35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Sunrise – 2 stories or 25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Tamarac - 2 stories and 30 feet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 Park – 35 feet – </a:t>
            </a:r>
            <a:r>
              <a:rPr lang="en-US" i="1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Incorporated 2005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Weston – 35 feet – </a:t>
            </a:r>
            <a:r>
              <a:rPr lang="en-US" i="1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Incorporated 1996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pc="1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Wilton Manors – 2 stories not to exceed 30 feet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FB91536-4A3D-A2D8-21F6-2ADB51A77016}"/>
              </a:ext>
            </a:extLst>
          </p:cNvPr>
          <p:cNvSpPr/>
          <p:nvPr/>
        </p:nvSpPr>
        <p:spPr>
          <a:xfrm>
            <a:off x="4054110" y="94070"/>
            <a:ext cx="47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Annexed Area Height Limit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189414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8BB6DB-D90E-8ABA-0346-A1A126B4B8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45" y="1315810"/>
            <a:ext cx="7338228" cy="372744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3DED3B-07DA-117C-5635-9480C6E80EE5}"/>
              </a:ext>
            </a:extLst>
          </p:cNvPr>
          <p:cNvSpPr txBox="1"/>
          <p:nvPr/>
        </p:nvSpPr>
        <p:spPr>
          <a:xfrm>
            <a:off x="378166" y="944173"/>
            <a:ext cx="9144000" cy="20808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9144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Andros Lane </a:t>
            </a:r>
            <a:r>
              <a:rPr lang="en-US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144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144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144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31’ Top of Roof</a:t>
            </a:r>
          </a:p>
          <a:p>
            <a:pPr marL="0" marR="9144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9144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23’ 4.5” to Trusses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CF440DA-3020-08B5-5125-18396BB41C00}"/>
              </a:ext>
            </a:extLst>
          </p:cNvPr>
          <p:cNvSpPr/>
          <p:nvPr/>
        </p:nvSpPr>
        <p:spPr>
          <a:xfrm>
            <a:off x="4118846" y="100246"/>
            <a:ext cx="47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Annexed Area Height Limit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035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6F9D59-76FE-C5AD-4DFC-99841B1F70CD}"/>
              </a:ext>
            </a:extLst>
          </p:cNvPr>
          <p:cNvSpPr/>
          <p:nvPr/>
        </p:nvSpPr>
        <p:spPr>
          <a:xfrm>
            <a:off x="4054110" y="94070"/>
            <a:ext cx="47915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n-US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Annexed Area Height Limit</a:t>
            </a:r>
            <a:endParaRPr lang="en-US" sz="2800" b="1" dirty="0">
              <a:solidFill>
                <a:srgbClr val="FFFFFF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C7A6BD-6C2F-9F5C-04A8-F2775E6A63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635" y="857756"/>
            <a:ext cx="7427924" cy="42857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F4F151E-70E5-16C1-8115-D4A826E84153}"/>
              </a:ext>
            </a:extLst>
          </p:cNvPr>
          <p:cNvSpPr txBox="1"/>
          <p:nvPr/>
        </p:nvSpPr>
        <p:spPr>
          <a:xfrm>
            <a:off x="6096722" y="1099244"/>
            <a:ext cx="2419518" cy="852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9144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Sugarloaf Lane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91440" algn="just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22 feet 3 inches</a:t>
            </a:r>
            <a:endParaRPr lang="en-US" sz="2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33258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PP Explanation">
  <a:themeElements>
    <a:clrScheme name="2_Flow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2_Fl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ow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P Explanation">
  <a:themeElements>
    <a:clrScheme name="2_Flow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2_Fl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ow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P Explanation">
  <a:themeElements>
    <a:clrScheme name="2_Flow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2_Fl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ow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PP Explanation">
  <a:themeElements>
    <a:clrScheme name="2_Flow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2_Fl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ow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PP Explanation">
  <a:themeElements>
    <a:clrScheme name="2_Flow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2_Fl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ow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PP Explanation">
  <a:themeElements>
    <a:clrScheme name="2_Flow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2_Fl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ow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PP Explanation">
  <a:themeElements>
    <a:clrScheme name="2_Flow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2_Fl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ow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PP Explanation">
  <a:themeElements>
    <a:clrScheme name="2_Flow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2_Fl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ow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PP Explanation">
  <a:themeElements>
    <a:clrScheme name="2_Flow 1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FFFF"/>
      </a:accent3>
      <a:accent4>
        <a:srgbClr val="000000"/>
      </a:accent4>
      <a:accent5>
        <a:srgbClr val="C8DFAA"/>
      </a:accent5>
      <a:accent6>
        <a:srgbClr val="665E51"/>
      </a:accent6>
      <a:hlink>
        <a:srgbClr val="E68200"/>
      </a:hlink>
      <a:folHlink>
        <a:srgbClr val="FFA94A"/>
      </a:folHlink>
    </a:clrScheme>
    <a:fontScheme name="2_Flow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Flow 1">
        <a:dk1>
          <a:srgbClr val="000000"/>
        </a:dk1>
        <a:lt1>
          <a:srgbClr val="FFFFFF"/>
        </a:lt1>
        <a:dk2>
          <a:srgbClr val="3E3D2D"/>
        </a:dk2>
        <a:lt2>
          <a:srgbClr val="CAF278"/>
        </a:lt2>
        <a:accent1>
          <a:srgbClr val="94C600"/>
        </a:accent1>
        <a:accent2>
          <a:srgbClr val="71685A"/>
        </a:accent2>
        <a:accent3>
          <a:srgbClr val="FFFFFF"/>
        </a:accent3>
        <a:accent4>
          <a:srgbClr val="000000"/>
        </a:accent4>
        <a:accent5>
          <a:srgbClr val="C8DFAA"/>
        </a:accent5>
        <a:accent6>
          <a:srgbClr val="665E51"/>
        </a:accent6>
        <a:hlink>
          <a:srgbClr val="E68200"/>
        </a:hlink>
        <a:folHlink>
          <a:srgbClr val="FFA9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18212</TotalTime>
  <Words>479</Words>
  <Application>Microsoft Office PowerPoint</Application>
  <PresentationFormat>On-screen Show (16:9)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Arial</vt:lpstr>
      <vt:lpstr>Calibri</vt:lpstr>
      <vt:lpstr>Symbol</vt:lpstr>
      <vt:lpstr>Wingdings 2</vt:lpstr>
      <vt:lpstr>PP Explanation</vt:lpstr>
      <vt:lpstr>1_PP Explanation</vt:lpstr>
      <vt:lpstr>2_PP Explanation</vt:lpstr>
      <vt:lpstr>3_PP Explanation</vt:lpstr>
      <vt:lpstr>4_PP Explanation</vt:lpstr>
      <vt:lpstr>5_PP Explanation</vt:lpstr>
      <vt:lpstr>6_PP Explanation</vt:lpstr>
      <vt:lpstr>7_PP Explanation</vt:lpstr>
      <vt:lpstr>8_PP Explanation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City of Miramar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Development</dc:title>
  <dc:creator>Bordy, Katia</dc:creator>
  <cp:lastModifiedBy>Eric Silva</cp:lastModifiedBy>
  <cp:revision>538</cp:revision>
  <cp:lastPrinted>2022-10-07T13:08:34Z</cp:lastPrinted>
  <dcterms:created xsi:type="dcterms:W3CDTF">2011-01-18T14:26:23Z</dcterms:created>
  <dcterms:modified xsi:type="dcterms:W3CDTF">2024-04-03T01:04:31Z</dcterms:modified>
</cp:coreProperties>
</file>