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9" r:id="rId6"/>
    <p:sldId id="270" r:id="rId7"/>
    <p:sldId id="273" r:id="rId8"/>
    <p:sldId id="279" r:id="rId9"/>
    <p:sldId id="275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Edwards" initials="JE" lastIdx="2" clrIdx="0">
    <p:extLst>
      <p:ext uri="{19B8F6BF-5375-455C-9EA6-DF929625EA0E}">
        <p15:presenceInfo xmlns:p15="http://schemas.microsoft.com/office/powerpoint/2012/main" userId="S-1-5-21-2627239088-38873633-2993083358-16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r>
            <a:rPr lang="en-US" dirty="0"/>
            <a:t>Price</a:t>
          </a:r>
        </a:p>
      </dgm:t>
      <dgm:extLst>
        <a:ext uri="{E40237B7-FDA0-4F09-8148-C483321AD2D9}">
          <dgm14:cNvPr xmlns:dgm14="http://schemas.microsoft.com/office/drawing/2010/diagram" id="0" name="" title="Step 1 heading "/>
        </a:ext>
      </dgm:extLst>
    </dgm:pt>
    <dgm:pt modelId="{103DDE2D-4BA9-46E4-B7D5-20AC68D5AF79}" type="parTrans" cxnId="{BE946E77-33F8-4D64-A0D4-AF0C74135D36}">
      <dgm:prSet/>
      <dgm:spPr/>
      <dgm:t>
        <a:bodyPr/>
        <a:lstStyle/>
        <a:p>
          <a:endParaRPr lang="en-US"/>
        </a:p>
      </dgm:t>
    </dgm:pt>
    <dgm:pt modelId="{C2971989-7AAA-42A2-A4EF-884E090F6962}" type="sibTrans" cxnId="{BE946E77-33F8-4D64-A0D4-AF0C74135D36}">
      <dgm:prSet/>
      <dgm:spPr/>
      <dgm:t>
        <a:bodyPr/>
        <a:lstStyle/>
        <a:p>
          <a:endParaRPr lang="en-US"/>
        </a:p>
      </dgm:t>
    </dgm:pt>
    <dgm:pt modelId="{DC116BB7-7E08-4371-8427-129FC519EAC3}">
      <dgm:prSet phldrT="[Text]"/>
      <dgm:spPr/>
      <dgm:t>
        <a:bodyPr/>
        <a:lstStyle/>
        <a:p>
          <a:r>
            <a:rPr lang="en-US" dirty="0"/>
            <a:t>Quality</a:t>
          </a:r>
        </a:p>
      </dgm:t>
      <dgm:extLst>
        <a:ext uri="{E40237B7-FDA0-4F09-8148-C483321AD2D9}">
          <dgm14:cNvPr xmlns:dgm14="http://schemas.microsoft.com/office/drawing/2010/diagram" id="0" name="" title="Step 2 heading"/>
        </a:ext>
      </dgm:extLst>
    </dgm:pt>
    <dgm:pt modelId="{D9D289B4-455D-4A02-8505-A4AF490B105A}" type="parTrans" cxnId="{CB4B7FE7-8AFF-4751-A507-684CB9536E49}">
      <dgm:prSet/>
      <dgm:spPr/>
      <dgm:t>
        <a:bodyPr/>
        <a:lstStyle/>
        <a:p>
          <a:endParaRPr lang="en-US"/>
        </a:p>
      </dgm:t>
    </dgm:pt>
    <dgm:pt modelId="{0DFF8ADE-93F1-470A-9A46-AAD178A95DAC}" type="sibTrans" cxnId="{CB4B7FE7-8AFF-4751-A507-684CB9536E49}">
      <dgm:prSet/>
      <dgm:spPr/>
      <dgm:t>
        <a:bodyPr/>
        <a:lstStyle/>
        <a:p>
          <a:endParaRPr lang="en-US"/>
        </a:p>
      </dgm:t>
    </dgm:pt>
    <dgm:pt modelId="{7947CEE9-5A28-46C4-A03A-3C8C5E37DF87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F51C53E-E658-496D-9C60-FC71F03FB86F}" type="parTrans" cxnId="{9C1AFC09-ACFD-4642-A98C-0A3856C5CEAD}">
      <dgm:prSet/>
      <dgm:spPr/>
      <dgm:t>
        <a:bodyPr/>
        <a:lstStyle/>
        <a:p>
          <a:endParaRPr lang="en-US"/>
        </a:p>
      </dgm:t>
    </dgm:pt>
    <dgm:pt modelId="{456F42C0-B429-4FE8-B163-6E1DA1EE39B8}" type="sibTrans" cxnId="{9C1AFC09-ACFD-4642-A98C-0A3856C5CEAD}">
      <dgm:prSet/>
      <dgm:spPr/>
      <dgm:t>
        <a:bodyPr/>
        <a:lstStyle/>
        <a:p>
          <a:endParaRPr lang="en-US"/>
        </a:p>
      </dgm:t>
    </dgm:pt>
    <dgm:pt modelId="{CDA36253-46B1-4579-98B8-8C5F85390E57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ACEAB6EC-AA1D-4924-9607-920AF547F530}" type="parTrans" cxnId="{CBE684EA-7285-45DB-BE1C-833E3F4C7507}">
      <dgm:prSet/>
      <dgm:spPr/>
      <dgm:t>
        <a:bodyPr/>
        <a:lstStyle/>
        <a:p>
          <a:endParaRPr lang="en-US"/>
        </a:p>
      </dgm:t>
    </dgm:pt>
    <dgm:pt modelId="{EBAFA115-C9A8-4243-8E32-FA3EB149282E}" type="sibTrans" cxnId="{CBE684EA-7285-45DB-BE1C-833E3F4C7507}">
      <dgm:prSet/>
      <dgm:spPr/>
      <dgm:t>
        <a:bodyPr/>
        <a:lstStyle/>
        <a:p>
          <a:endParaRPr lang="en-US"/>
        </a:p>
      </dgm:t>
    </dgm:pt>
    <dgm:pt modelId="{10FE6316-23EE-47CE-9B89-BC8C073B5E7A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66F05F6C-B4CE-4631-9053-DB7483C5405C}" type="parTrans" cxnId="{BB09ACB8-BFE3-46F8-BAE2-FF819A707017}">
      <dgm:prSet/>
      <dgm:spPr/>
      <dgm:t>
        <a:bodyPr/>
        <a:lstStyle/>
        <a:p>
          <a:endParaRPr lang="en-US"/>
        </a:p>
      </dgm:t>
    </dgm:pt>
    <dgm:pt modelId="{22B2D49C-3B9C-4707-B418-835FAE5F964C}" type="sibTrans" cxnId="{BB09ACB8-BFE3-46F8-BAE2-FF819A707017}">
      <dgm:prSet/>
      <dgm:spPr/>
      <dgm:t>
        <a:bodyPr/>
        <a:lstStyle/>
        <a:p>
          <a:endParaRPr lang="en-US"/>
        </a:p>
      </dgm:t>
    </dgm:pt>
    <dgm:pt modelId="{7CECA0AB-610B-40F3-B090-6F1635DEEBA3}">
      <dgm:prSet phldrT="[Text]"/>
      <dgm:spPr/>
      <dgm:t>
        <a:bodyPr/>
        <a:lstStyle/>
        <a:p>
          <a:r>
            <a:rPr lang="en-US" dirty="0"/>
            <a:t>Service</a:t>
          </a:r>
        </a:p>
      </dgm:t>
      <dgm:extLst>
        <a:ext uri="{E40237B7-FDA0-4F09-8148-C483321AD2D9}">
          <dgm14:cNvPr xmlns:dgm14="http://schemas.microsoft.com/office/drawing/2010/diagram" id="0" name="" title="Step 3 heading"/>
        </a:ext>
      </dgm:extLst>
    </dgm:pt>
    <dgm:pt modelId="{BAF2E384-230D-4858-9CE7-77AA704A69F6}" type="parTrans" cxnId="{08C14A99-C365-4AD5-A145-67440E119CFE}">
      <dgm:prSet/>
      <dgm:spPr/>
      <dgm:t>
        <a:bodyPr/>
        <a:lstStyle/>
        <a:p>
          <a:endParaRPr lang="en-US"/>
        </a:p>
      </dgm:t>
    </dgm:pt>
    <dgm:pt modelId="{2688901E-AE32-4DA5-A99E-0AC13433ABD5}" type="sibTrans" cxnId="{08C14A99-C365-4AD5-A145-67440E119CFE}">
      <dgm:prSet/>
      <dgm:spPr/>
      <dgm:t>
        <a:bodyPr/>
        <a:lstStyle/>
        <a:p>
          <a:endParaRPr lang="en-US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/>
      <dgm:spPr/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D539AB-F6E5-4F46-BE6B-474374D6A3DA}" type="pres">
      <dgm:prSet presAssocID="{7CECA0AB-610B-40F3-B090-6F1635DEEBA3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/>
      <dgm:spPr/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2B26E2-3F53-45C3-8A5D-BDB13ED86F84}" type="pres">
      <dgm:prSet presAssocID="{DC116BB7-7E08-4371-8427-129FC519EAC3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/>
      <dgm:spPr/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9B834B-0576-4B5D-B813-1B600D181483}" type="pres">
      <dgm:prSet presAssocID="{9973DBD4-90CD-4290-8BFE-98DD059D9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34DCCCF9-0F63-4D09-BE5C-512721B50ADA}" type="presParOf" srcId="{B75A8043-2A5C-40F5-AB52-84B648833440}" destId="{12C1E06A-EA1F-4CA8-A626-CC69DDF632FB}" srcOrd="0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1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2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3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4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3A5A5-5CB8-4906-9019-C306CE57D065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9E728B-A177-4D20-8B92-C52E7BCC2588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Bodoni MT Black" panose="02070A03080606020203" pitchFamily="18" charset="0"/>
            </a:rPr>
            <a:t>Relationship Building</a:t>
          </a:r>
        </a:p>
      </dgm:t>
    </dgm:pt>
    <dgm:pt modelId="{349A460E-8398-4E6E-AD05-9D71FB6E8950}" type="parTrans" cxnId="{0A2DFA26-3296-42C7-B6B1-7FAC6688E573}">
      <dgm:prSet/>
      <dgm:spPr/>
      <dgm:t>
        <a:bodyPr/>
        <a:lstStyle/>
        <a:p>
          <a:endParaRPr lang="en-US"/>
        </a:p>
      </dgm:t>
    </dgm:pt>
    <dgm:pt modelId="{5908FB08-EC36-4BB9-BC9D-27DA17B27B74}" type="sibTrans" cxnId="{0A2DFA26-3296-42C7-B6B1-7FAC6688E57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F904A0D-4E6C-49B7-8B99-20743ED7F5F4}">
      <dgm:prSet phldrT="[Text]" custT="1"/>
      <dgm:spPr/>
      <dgm:t>
        <a:bodyPr/>
        <a:lstStyle/>
        <a:p>
          <a:r>
            <a:rPr lang="en-US" sz="1200" dirty="0">
              <a:latin typeface="Bodoni MT Black" panose="02070A03080606020203" pitchFamily="18" charset="0"/>
            </a:rPr>
            <a:t>Delivering Results</a:t>
          </a:r>
        </a:p>
      </dgm:t>
    </dgm:pt>
    <dgm:pt modelId="{A49B70EA-D0A6-413D-889A-81C95F54A724}" type="parTrans" cxnId="{F3C26F79-B010-42FD-A418-3372F4B89268}">
      <dgm:prSet/>
      <dgm:spPr/>
      <dgm:t>
        <a:bodyPr/>
        <a:lstStyle/>
        <a:p>
          <a:endParaRPr lang="en-US"/>
        </a:p>
      </dgm:t>
    </dgm:pt>
    <dgm:pt modelId="{941C2953-F6B7-4D2E-8978-EA395010A1BF}" type="sibTrans" cxnId="{F3C26F79-B010-42FD-A418-3372F4B8926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034C0D6-34B4-485E-BA0F-6AB2FD445816}">
      <dgm:prSet phldrT="[Text]" custT="1"/>
      <dgm:spPr/>
      <dgm:t>
        <a:bodyPr/>
        <a:lstStyle/>
        <a:p>
          <a:r>
            <a:rPr lang="en-US" sz="1200" dirty="0">
              <a:latin typeface="Bodoni MT Black" panose="02070A03080606020203" pitchFamily="18" charset="0"/>
            </a:rPr>
            <a:t>Follow Through</a:t>
          </a:r>
        </a:p>
      </dgm:t>
    </dgm:pt>
    <dgm:pt modelId="{BB367602-4DF0-457B-A6F8-3CDCECD1D63D}" type="parTrans" cxnId="{1C8442C5-386F-44D5-AC2E-58AD77872B6C}">
      <dgm:prSet/>
      <dgm:spPr/>
      <dgm:t>
        <a:bodyPr/>
        <a:lstStyle/>
        <a:p>
          <a:endParaRPr lang="en-US"/>
        </a:p>
      </dgm:t>
    </dgm:pt>
    <dgm:pt modelId="{B8E46AAC-EF2C-45F1-8C20-C1962A8B34BA}" type="sibTrans" cxnId="{1C8442C5-386F-44D5-AC2E-58AD77872B6C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9B290C1-E4DD-453B-9F82-7DE9C5AD7186}">
      <dgm:prSet phldrT="[Text]" custT="1"/>
      <dgm:spPr/>
      <dgm:t>
        <a:bodyPr/>
        <a:lstStyle/>
        <a:p>
          <a:r>
            <a:rPr lang="en-US" sz="1100" dirty="0">
              <a:latin typeface="Bodoni MT Black" panose="02070A03080606020203" pitchFamily="18" charset="0"/>
            </a:rPr>
            <a:t>Accountability</a:t>
          </a:r>
        </a:p>
      </dgm:t>
    </dgm:pt>
    <dgm:pt modelId="{0F50ADEB-F1E5-436F-AB0F-8EC8C5B5FF14}" type="parTrans" cxnId="{083E35E9-910A-4364-B32A-ACB8E07657CA}">
      <dgm:prSet/>
      <dgm:spPr/>
      <dgm:t>
        <a:bodyPr/>
        <a:lstStyle/>
        <a:p>
          <a:endParaRPr lang="en-US"/>
        </a:p>
      </dgm:t>
    </dgm:pt>
    <dgm:pt modelId="{46867B9A-D056-456D-B9F1-A6A01EE9D2DC}" type="sibTrans" cxnId="{083E35E9-910A-4364-B32A-ACB8E07657C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50D5142-8990-4DB3-9A3A-F78BC04DF003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  <a:latin typeface="Bodoni MT Black" panose="02070A03080606020203" pitchFamily="18" charset="0"/>
            </a:rPr>
            <a:t>Sustainability</a:t>
          </a:r>
        </a:p>
      </dgm:t>
    </dgm:pt>
    <dgm:pt modelId="{796CDAB0-CAAB-4CC2-9D7C-DD9B2C5D56B2}" type="parTrans" cxnId="{93E6109C-05EA-465A-943E-568EC55FC227}">
      <dgm:prSet/>
      <dgm:spPr/>
      <dgm:t>
        <a:bodyPr/>
        <a:lstStyle/>
        <a:p>
          <a:endParaRPr lang="en-US"/>
        </a:p>
      </dgm:t>
    </dgm:pt>
    <dgm:pt modelId="{EF79DB74-4294-4764-8D43-1CE90750147F}" type="sibTrans" cxnId="{93E6109C-05EA-465A-943E-568EC55FC22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2E84A97-6929-49DB-BAD6-FC673BB8D808}" type="pres">
      <dgm:prSet presAssocID="{C933A5A5-5CB8-4906-9019-C306CE57D065}" presName="cycle" presStyleCnt="0">
        <dgm:presLayoutVars>
          <dgm:dir/>
          <dgm:resizeHandles val="exact"/>
        </dgm:presLayoutVars>
      </dgm:prSet>
      <dgm:spPr/>
    </dgm:pt>
    <dgm:pt modelId="{D10F3786-CCC5-4651-9778-FFFD3A9CF4F2}" type="pres">
      <dgm:prSet presAssocID="{AD9E728B-A177-4D20-8B92-C52E7BCC2588}" presName="node" presStyleLbl="node1" presStyleIdx="0" presStyleCnt="5">
        <dgm:presLayoutVars>
          <dgm:bulletEnabled val="1"/>
        </dgm:presLayoutVars>
      </dgm:prSet>
      <dgm:spPr/>
    </dgm:pt>
    <dgm:pt modelId="{D33BCDCB-D1E2-4BD8-8906-9DFF2DCAAB6C}" type="pres">
      <dgm:prSet presAssocID="{5908FB08-EC36-4BB9-BC9D-27DA17B27B74}" presName="sibTrans" presStyleLbl="sibTrans2D1" presStyleIdx="0" presStyleCnt="5"/>
      <dgm:spPr/>
    </dgm:pt>
    <dgm:pt modelId="{FC73355E-1984-4DF8-802D-DD9D12072B3C}" type="pres">
      <dgm:prSet presAssocID="{5908FB08-EC36-4BB9-BC9D-27DA17B27B74}" presName="connectorText" presStyleLbl="sibTrans2D1" presStyleIdx="0" presStyleCnt="5"/>
      <dgm:spPr/>
    </dgm:pt>
    <dgm:pt modelId="{2B82BD2B-C096-4CBE-95D7-6D30B194B780}" type="pres">
      <dgm:prSet presAssocID="{DF904A0D-4E6C-49B7-8B99-20743ED7F5F4}" presName="node" presStyleLbl="node1" presStyleIdx="1" presStyleCnt="5">
        <dgm:presLayoutVars>
          <dgm:bulletEnabled val="1"/>
        </dgm:presLayoutVars>
      </dgm:prSet>
      <dgm:spPr/>
    </dgm:pt>
    <dgm:pt modelId="{33304602-6FCA-4F9F-9617-8FD942F9C430}" type="pres">
      <dgm:prSet presAssocID="{941C2953-F6B7-4D2E-8978-EA395010A1BF}" presName="sibTrans" presStyleLbl="sibTrans2D1" presStyleIdx="1" presStyleCnt="5"/>
      <dgm:spPr/>
    </dgm:pt>
    <dgm:pt modelId="{AEB0DD39-39D6-42F7-AAAB-707C6B8D7022}" type="pres">
      <dgm:prSet presAssocID="{941C2953-F6B7-4D2E-8978-EA395010A1BF}" presName="connectorText" presStyleLbl="sibTrans2D1" presStyleIdx="1" presStyleCnt="5"/>
      <dgm:spPr/>
    </dgm:pt>
    <dgm:pt modelId="{111E2299-EF51-43D3-BFAB-F7069003D9F7}" type="pres">
      <dgm:prSet presAssocID="{8034C0D6-34B4-485E-BA0F-6AB2FD445816}" presName="node" presStyleLbl="node1" presStyleIdx="2" presStyleCnt="5">
        <dgm:presLayoutVars>
          <dgm:bulletEnabled val="1"/>
        </dgm:presLayoutVars>
      </dgm:prSet>
      <dgm:spPr/>
    </dgm:pt>
    <dgm:pt modelId="{A5AC4B11-38E5-47F4-A2A7-A88671B64158}" type="pres">
      <dgm:prSet presAssocID="{B8E46AAC-EF2C-45F1-8C20-C1962A8B34BA}" presName="sibTrans" presStyleLbl="sibTrans2D1" presStyleIdx="2" presStyleCnt="5"/>
      <dgm:spPr/>
    </dgm:pt>
    <dgm:pt modelId="{E6E2A10B-3EB2-41B8-AAFE-DEEA47C2A2B9}" type="pres">
      <dgm:prSet presAssocID="{B8E46AAC-EF2C-45F1-8C20-C1962A8B34BA}" presName="connectorText" presStyleLbl="sibTrans2D1" presStyleIdx="2" presStyleCnt="5"/>
      <dgm:spPr/>
    </dgm:pt>
    <dgm:pt modelId="{21B995F2-5602-4021-A9B0-6F275B9ABEFC}" type="pres">
      <dgm:prSet presAssocID="{A9B290C1-E4DD-453B-9F82-7DE9C5AD7186}" presName="node" presStyleLbl="node1" presStyleIdx="3" presStyleCnt="5">
        <dgm:presLayoutVars>
          <dgm:bulletEnabled val="1"/>
        </dgm:presLayoutVars>
      </dgm:prSet>
      <dgm:spPr/>
    </dgm:pt>
    <dgm:pt modelId="{320CECE8-A3B2-4731-97E6-EBE70C02D727}" type="pres">
      <dgm:prSet presAssocID="{46867B9A-D056-456D-B9F1-A6A01EE9D2DC}" presName="sibTrans" presStyleLbl="sibTrans2D1" presStyleIdx="3" presStyleCnt="5"/>
      <dgm:spPr/>
    </dgm:pt>
    <dgm:pt modelId="{E417FA73-195F-435D-86F7-7CE48CBA8670}" type="pres">
      <dgm:prSet presAssocID="{46867B9A-D056-456D-B9F1-A6A01EE9D2DC}" presName="connectorText" presStyleLbl="sibTrans2D1" presStyleIdx="3" presStyleCnt="5"/>
      <dgm:spPr/>
    </dgm:pt>
    <dgm:pt modelId="{1C62EB25-E642-4632-9586-BE58754E1458}" type="pres">
      <dgm:prSet presAssocID="{650D5142-8990-4DB3-9A3A-F78BC04DF003}" presName="node" presStyleLbl="node1" presStyleIdx="4" presStyleCnt="5">
        <dgm:presLayoutVars>
          <dgm:bulletEnabled val="1"/>
        </dgm:presLayoutVars>
      </dgm:prSet>
      <dgm:spPr/>
    </dgm:pt>
    <dgm:pt modelId="{240AE171-8D15-42DE-8261-0741736BE00C}" type="pres">
      <dgm:prSet presAssocID="{EF79DB74-4294-4764-8D43-1CE90750147F}" presName="sibTrans" presStyleLbl="sibTrans2D1" presStyleIdx="4" presStyleCnt="5"/>
      <dgm:spPr/>
    </dgm:pt>
    <dgm:pt modelId="{47EDDA5A-4E64-4F05-97D9-506ED32F8DDE}" type="pres">
      <dgm:prSet presAssocID="{EF79DB74-4294-4764-8D43-1CE90750147F}" presName="connectorText" presStyleLbl="sibTrans2D1" presStyleIdx="4" presStyleCnt="5"/>
      <dgm:spPr/>
    </dgm:pt>
  </dgm:ptLst>
  <dgm:cxnLst>
    <dgm:cxn modelId="{20B1D71B-E679-45F0-BB56-DB8946DE3140}" type="presOf" srcId="{5908FB08-EC36-4BB9-BC9D-27DA17B27B74}" destId="{D33BCDCB-D1E2-4BD8-8906-9DFF2DCAAB6C}" srcOrd="0" destOrd="0" presId="urn:microsoft.com/office/officeart/2005/8/layout/cycle2"/>
    <dgm:cxn modelId="{A7BD4223-B820-4BB3-BDF8-A310B67EBF21}" type="presOf" srcId="{B8E46AAC-EF2C-45F1-8C20-C1962A8B34BA}" destId="{A5AC4B11-38E5-47F4-A2A7-A88671B64158}" srcOrd="0" destOrd="0" presId="urn:microsoft.com/office/officeart/2005/8/layout/cycle2"/>
    <dgm:cxn modelId="{0A2DFA26-3296-42C7-B6B1-7FAC6688E573}" srcId="{C933A5A5-5CB8-4906-9019-C306CE57D065}" destId="{AD9E728B-A177-4D20-8B92-C52E7BCC2588}" srcOrd="0" destOrd="0" parTransId="{349A460E-8398-4E6E-AD05-9D71FB6E8950}" sibTransId="{5908FB08-EC36-4BB9-BC9D-27DA17B27B74}"/>
    <dgm:cxn modelId="{1E32BE40-C3D2-4E3A-8FAE-2DCDFCE043EE}" type="presOf" srcId="{941C2953-F6B7-4D2E-8978-EA395010A1BF}" destId="{33304602-6FCA-4F9F-9617-8FD942F9C430}" srcOrd="0" destOrd="0" presId="urn:microsoft.com/office/officeart/2005/8/layout/cycle2"/>
    <dgm:cxn modelId="{A6E1C55B-0259-4952-ABE2-227C73F071D3}" type="presOf" srcId="{941C2953-F6B7-4D2E-8978-EA395010A1BF}" destId="{AEB0DD39-39D6-42F7-AAAB-707C6B8D7022}" srcOrd="1" destOrd="0" presId="urn:microsoft.com/office/officeart/2005/8/layout/cycle2"/>
    <dgm:cxn modelId="{34D77D5F-1581-4FF2-A8DF-E9EB75B02004}" type="presOf" srcId="{8034C0D6-34B4-485E-BA0F-6AB2FD445816}" destId="{111E2299-EF51-43D3-BFAB-F7069003D9F7}" srcOrd="0" destOrd="0" presId="urn:microsoft.com/office/officeart/2005/8/layout/cycle2"/>
    <dgm:cxn modelId="{EC46226B-A728-481F-91F1-67065EEA40FA}" type="presOf" srcId="{EF79DB74-4294-4764-8D43-1CE90750147F}" destId="{47EDDA5A-4E64-4F05-97D9-506ED32F8DDE}" srcOrd="1" destOrd="0" presId="urn:microsoft.com/office/officeart/2005/8/layout/cycle2"/>
    <dgm:cxn modelId="{F3C26F79-B010-42FD-A418-3372F4B89268}" srcId="{C933A5A5-5CB8-4906-9019-C306CE57D065}" destId="{DF904A0D-4E6C-49B7-8B99-20743ED7F5F4}" srcOrd="1" destOrd="0" parTransId="{A49B70EA-D0A6-413D-889A-81C95F54A724}" sibTransId="{941C2953-F6B7-4D2E-8978-EA395010A1BF}"/>
    <dgm:cxn modelId="{19787F88-6279-4D5D-BE56-97B41CFB914A}" type="presOf" srcId="{DF904A0D-4E6C-49B7-8B99-20743ED7F5F4}" destId="{2B82BD2B-C096-4CBE-95D7-6D30B194B780}" srcOrd="0" destOrd="0" presId="urn:microsoft.com/office/officeart/2005/8/layout/cycle2"/>
    <dgm:cxn modelId="{A016A98A-2A97-40CE-A721-A0CFC7B395CD}" type="presOf" srcId="{B8E46AAC-EF2C-45F1-8C20-C1962A8B34BA}" destId="{E6E2A10B-3EB2-41B8-AAFE-DEEA47C2A2B9}" srcOrd="1" destOrd="0" presId="urn:microsoft.com/office/officeart/2005/8/layout/cycle2"/>
    <dgm:cxn modelId="{233A7E98-3537-405B-9C65-FCC891D034B2}" type="presOf" srcId="{5908FB08-EC36-4BB9-BC9D-27DA17B27B74}" destId="{FC73355E-1984-4DF8-802D-DD9D12072B3C}" srcOrd="1" destOrd="0" presId="urn:microsoft.com/office/officeart/2005/8/layout/cycle2"/>
    <dgm:cxn modelId="{93E6109C-05EA-465A-943E-568EC55FC227}" srcId="{C933A5A5-5CB8-4906-9019-C306CE57D065}" destId="{650D5142-8990-4DB3-9A3A-F78BC04DF003}" srcOrd="4" destOrd="0" parTransId="{796CDAB0-CAAB-4CC2-9D7C-DD9B2C5D56B2}" sibTransId="{EF79DB74-4294-4764-8D43-1CE90750147F}"/>
    <dgm:cxn modelId="{E12E2FA0-43EC-4E4D-AF27-9B8C780B4B6E}" type="presOf" srcId="{EF79DB74-4294-4764-8D43-1CE90750147F}" destId="{240AE171-8D15-42DE-8261-0741736BE00C}" srcOrd="0" destOrd="0" presId="urn:microsoft.com/office/officeart/2005/8/layout/cycle2"/>
    <dgm:cxn modelId="{DFE4F8BC-3B62-4D5B-A070-7270FF2C8197}" type="presOf" srcId="{46867B9A-D056-456D-B9F1-A6A01EE9D2DC}" destId="{320CECE8-A3B2-4731-97E6-EBE70C02D727}" srcOrd="0" destOrd="0" presId="urn:microsoft.com/office/officeart/2005/8/layout/cycle2"/>
    <dgm:cxn modelId="{1C8442C5-386F-44D5-AC2E-58AD77872B6C}" srcId="{C933A5A5-5CB8-4906-9019-C306CE57D065}" destId="{8034C0D6-34B4-485E-BA0F-6AB2FD445816}" srcOrd="2" destOrd="0" parTransId="{BB367602-4DF0-457B-A6F8-3CDCECD1D63D}" sibTransId="{B8E46AAC-EF2C-45F1-8C20-C1962A8B34BA}"/>
    <dgm:cxn modelId="{979E04CA-C7CB-4920-A017-108C9B6DABF6}" type="presOf" srcId="{A9B290C1-E4DD-453B-9F82-7DE9C5AD7186}" destId="{21B995F2-5602-4021-A9B0-6F275B9ABEFC}" srcOrd="0" destOrd="0" presId="urn:microsoft.com/office/officeart/2005/8/layout/cycle2"/>
    <dgm:cxn modelId="{F96C42CA-FA09-4949-A523-39198D8793B3}" type="presOf" srcId="{650D5142-8990-4DB3-9A3A-F78BC04DF003}" destId="{1C62EB25-E642-4632-9586-BE58754E1458}" srcOrd="0" destOrd="0" presId="urn:microsoft.com/office/officeart/2005/8/layout/cycle2"/>
    <dgm:cxn modelId="{FD5C2AD5-D2EA-4F61-8B65-F9A17725C429}" type="presOf" srcId="{AD9E728B-A177-4D20-8B92-C52E7BCC2588}" destId="{D10F3786-CCC5-4651-9778-FFFD3A9CF4F2}" srcOrd="0" destOrd="0" presId="urn:microsoft.com/office/officeart/2005/8/layout/cycle2"/>
    <dgm:cxn modelId="{0AD523D9-C335-4279-8FD7-AB7E6DA7952E}" type="presOf" srcId="{46867B9A-D056-456D-B9F1-A6A01EE9D2DC}" destId="{E417FA73-195F-435D-86F7-7CE48CBA8670}" srcOrd="1" destOrd="0" presId="urn:microsoft.com/office/officeart/2005/8/layout/cycle2"/>
    <dgm:cxn modelId="{083E35E9-910A-4364-B32A-ACB8E07657CA}" srcId="{C933A5A5-5CB8-4906-9019-C306CE57D065}" destId="{A9B290C1-E4DD-453B-9F82-7DE9C5AD7186}" srcOrd="3" destOrd="0" parTransId="{0F50ADEB-F1E5-436F-AB0F-8EC8C5B5FF14}" sibTransId="{46867B9A-D056-456D-B9F1-A6A01EE9D2DC}"/>
    <dgm:cxn modelId="{6173ABEE-9793-4D0C-8FD5-6FD8311298D1}" type="presOf" srcId="{C933A5A5-5CB8-4906-9019-C306CE57D065}" destId="{B2E84A97-6929-49DB-BAD6-FC673BB8D808}" srcOrd="0" destOrd="0" presId="urn:microsoft.com/office/officeart/2005/8/layout/cycle2"/>
    <dgm:cxn modelId="{2E228020-5627-4D51-B687-D3590DC7E4D6}" type="presParOf" srcId="{B2E84A97-6929-49DB-BAD6-FC673BB8D808}" destId="{D10F3786-CCC5-4651-9778-FFFD3A9CF4F2}" srcOrd="0" destOrd="0" presId="urn:microsoft.com/office/officeart/2005/8/layout/cycle2"/>
    <dgm:cxn modelId="{CD5886CB-ADED-4CC6-8DDE-C07AFF4E9709}" type="presParOf" srcId="{B2E84A97-6929-49DB-BAD6-FC673BB8D808}" destId="{D33BCDCB-D1E2-4BD8-8906-9DFF2DCAAB6C}" srcOrd="1" destOrd="0" presId="urn:microsoft.com/office/officeart/2005/8/layout/cycle2"/>
    <dgm:cxn modelId="{939E622A-285E-471E-8A3C-DF67120C8446}" type="presParOf" srcId="{D33BCDCB-D1E2-4BD8-8906-9DFF2DCAAB6C}" destId="{FC73355E-1984-4DF8-802D-DD9D12072B3C}" srcOrd="0" destOrd="0" presId="urn:microsoft.com/office/officeart/2005/8/layout/cycle2"/>
    <dgm:cxn modelId="{9A0E2CB3-FF22-49FA-AAB9-67C471963275}" type="presParOf" srcId="{B2E84A97-6929-49DB-BAD6-FC673BB8D808}" destId="{2B82BD2B-C096-4CBE-95D7-6D30B194B780}" srcOrd="2" destOrd="0" presId="urn:microsoft.com/office/officeart/2005/8/layout/cycle2"/>
    <dgm:cxn modelId="{30DA9080-10FD-43E6-B883-1A07003C1B5F}" type="presParOf" srcId="{B2E84A97-6929-49DB-BAD6-FC673BB8D808}" destId="{33304602-6FCA-4F9F-9617-8FD942F9C430}" srcOrd="3" destOrd="0" presId="urn:microsoft.com/office/officeart/2005/8/layout/cycle2"/>
    <dgm:cxn modelId="{C7F361B4-5503-4611-A451-43D7F53A846C}" type="presParOf" srcId="{33304602-6FCA-4F9F-9617-8FD942F9C430}" destId="{AEB0DD39-39D6-42F7-AAAB-707C6B8D7022}" srcOrd="0" destOrd="0" presId="urn:microsoft.com/office/officeart/2005/8/layout/cycle2"/>
    <dgm:cxn modelId="{DC1DAE51-0EFD-49B0-BB77-4739F0A5F21B}" type="presParOf" srcId="{B2E84A97-6929-49DB-BAD6-FC673BB8D808}" destId="{111E2299-EF51-43D3-BFAB-F7069003D9F7}" srcOrd="4" destOrd="0" presId="urn:microsoft.com/office/officeart/2005/8/layout/cycle2"/>
    <dgm:cxn modelId="{86796050-CBF9-410C-BE6F-3A2A05F10A21}" type="presParOf" srcId="{B2E84A97-6929-49DB-BAD6-FC673BB8D808}" destId="{A5AC4B11-38E5-47F4-A2A7-A88671B64158}" srcOrd="5" destOrd="0" presId="urn:microsoft.com/office/officeart/2005/8/layout/cycle2"/>
    <dgm:cxn modelId="{E39B8C4F-C9FE-4EDE-86F2-7DCDCBBF04ED}" type="presParOf" srcId="{A5AC4B11-38E5-47F4-A2A7-A88671B64158}" destId="{E6E2A10B-3EB2-41B8-AAFE-DEEA47C2A2B9}" srcOrd="0" destOrd="0" presId="urn:microsoft.com/office/officeart/2005/8/layout/cycle2"/>
    <dgm:cxn modelId="{32150CAE-9856-40C8-87BE-5B2913F7D53F}" type="presParOf" srcId="{B2E84A97-6929-49DB-BAD6-FC673BB8D808}" destId="{21B995F2-5602-4021-A9B0-6F275B9ABEFC}" srcOrd="6" destOrd="0" presId="urn:microsoft.com/office/officeart/2005/8/layout/cycle2"/>
    <dgm:cxn modelId="{2BE68137-B42C-4711-BC0D-B95C3EA015BA}" type="presParOf" srcId="{B2E84A97-6929-49DB-BAD6-FC673BB8D808}" destId="{320CECE8-A3B2-4731-97E6-EBE70C02D727}" srcOrd="7" destOrd="0" presId="urn:microsoft.com/office/officeart/2005/8/layout/cycle2"/>
    <dgm:cxn modelId="{1ABE50D4-48BC-4C09-BEB6-8ABEAA0E4273}" type="presParOf" srcId="{320CECE8-A3B2-4731-97E6-EBE70C02D727}" destId="{E417FA73-195F-435D-86F7-7CE48CBA8670}" srcOrd="0" destOrd="0" presId="urn:microsoft.com/office/officeart/2005/8/layout/cycle2"/>
    <dgm:cxn modelId="{B902FF1E-A3D3-42D2-988A-A1C41024C358}" type="presParOf" srcId="{B2E84A97-6929-49DB-BAD6-FC673BB8D808}" destId="{1C62EB25-E642-4632-9586-BE58754E1458}" srcOrd="8" destOrd="0" presId="urn:microsoft.com/office/officeart/2005/8/layout/cycle2"/>
    <dgm:cxn modelId="{4E0BFA7B-7FF3-44A3-AA95-F8F9513D8425}" type="presParOf" srcId="{B2E84A97-6929-49DB-BAD6-FC673BB8D808}" destId="{240AE171-8D15-42DE-8261-0741736BE00C}" srcOrd="9" destOrd="0" presId="urn:microsoft.com/office/officeart/2005/8/layout/cycle2"/>
    <dgm:cxn modelId="{78B4218A-709C-4161-9AC6-F45F2A67F3CE}" type="presParOf" srcId="{240AE171-8D15-42DE-8261-0741736BE00C}" destId="{47EDDA5A-4E64-4F05-97D9-506ED32F8D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C103-C764-4B12-881B-D0533F7D9205}">
      <dsp:nvSpPr>
        <dsp:cNvPr id="0" name=""/>
        <dsp:cNvSpPr/>
      </dsp:nvSpPr>
      <dsp:spPr>
        <a:xfrm>
          <a:off x="3210205" y="1513705"/>
          <a:ext cx="1604862" cy="3566412"/>
        </a:xfrm>
        <a:prstGeom prst="wedgeRectCallout">
          <a:avLst>
            <a:gd name="adj1" fmla="val 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3413883" y="1513705"/>
        <a:ext cx="1401184" cy="3566412"/>
      </dsp:txXfrm>
    </dsp:sp>
    <dsp:sp modelId="{37D539AB-F6E5-4F46-BE6B-474374D6A3DA}">
      <dsp:nvSpPr>
        <dsp:cNvPr id="0" name=""/>
        <dsp:cNvSpPr/>
      </dsp:nvSpPr>
      <dsp:spPr>
        <a:xfrm>
          <a:off x="3210205" y="753522"/>
          <a:ext cx="1604862" cy="7614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Service</a:t>
          </a:r>
        </a:p>
      </dsp:txBody>
      <dsp:txXfrm>
        <a:off x="3210205" y="753522"/>
        <a:ext cx="1604862" cy="761480"/>
      </dsp:txXfrm>
    </dsp:sp>
    <dsp:sp modelId="{8481E0A1-3340-4D41-A335-19FC673E8623}">
      <dsp:nvSpPr>
        <dsp:cNvPr id="0" name=""/>
        <dsp:cNvSpPr/>
      </dsp:nvSpPr>
      <dsp:spPr>
        <a:xfrm>
          <a:off x="1604862" y="1513705"/>
          <a:ext cx="1604862" cy="331200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1808539" y="1513705"/>
        <a:ext cx="1401184" cy="3312008"/>
      </dsp:txXfrm>
    </dsp:sp>
    <dsp:sp modelId="{F62B26E2-3F53-45C3-8A5D-BDB13ED86F84}">
      <dsp:nvSpPr>
        <dsp:cNvPr id="0" name=""/>
        <dsp:cNvSpPr/>
      </dsp:nvSpPr>
      <dsp:spPr>
        <a:xfrm>
          <a:off x="1604862" y="876830"/>
          <a:ext cx="1604862" cy="6368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Quality</a:t>
          </a:r>
        </a:p>
      </dsp:txBody>
      <dsp:txXfrm>
        <a:off x="1604862" y="876830"/>
        <a:ext cx="1604862" cy="636874"/>
      </dsp:txXfrm>
    </dsp:sp>
    <dsp:sp modelId="{3830D3E1-928E-44CE-8B15-1E0CB9FA2D58}">
      <dsp:nvSpPr>
        <dsp:cNvPr id="0" name=""/>
        <dsp:cNvSpPr/>
      </dsp:nvSpPr>
      <dsp:spPr>
        <a:xfrm>
          <a:off x="0" y="1513705"/>
          <a:ext cx="1604862" cy="305717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03677" y="1513705"/>
        <a:ext cx="1401184" cy="3057172"/>
      </dsp:txXfrm>
    </dsp:sp>
    <dsp:sp modelId="{689B834B-0576-4B5D-B813-1B600D181483}">
      <dsp:nvSpPr>
        <dsp:cNvPr id="0" name=""/>
        <dsp:cNvSpPr/>
      </dsp:nvSpPr>
      <dsp:spPr>
        <a:xfrm>
          <a:off x="0" y="1004032"/>
          <a:ext cx="1604862" cy="5096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Price</a:t>
          </a:r>
        </a:p>
      </dsp:txBody>
      <dsp:txXfrm>
        <a:off x="0" y="1004032"/>
        <a:ext cx="1604862" cy="509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F3786-CCC5-4651-9778-FFFD3A9CF4F2}">
      <dsp:nvSpPr>
        <dsp:cNvPr id="0" name=""/>
        <dsp:cNvSpPr/>
      </dsp:nvSpPr>
      <dsp:spPr>
        <a:xfrm>
          <a:off x="2569867" y="580"/>
          <a:ext cx="1735626" cy="1735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Bodoni MT Black" panose="02070A03080606020203" pitchFamily="18" charset="0"/>
            </a:rPr>
            <a:t>Relationship Building</a:t>
          </a:r>
        </a:p>
      </dsp:txBody>
      <dsp:txXfrm>
        <a:off x="2824044" y="254757"/>
        <a:ext cx="1227272" cy="1227272"/>
      </dsp:txXfrm>
    </dsp:sp>
    <dsp:sp modelId="{D33BCDCB-D1E2-4BD8-8906-9DFF2DCAAB6C}">
      <dsp:nvSpPr>
        <dsp:cNvPr id="0" name=""/>
        <dsp:cNvSpPr/>
      </dsp:nvSpPr>
      <dsp:spPr>
        <a:xfrm rot="2160000">
          <a:off x="4250519" y="1333494"/>
          <a:ext cx="460885" cy="58577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263722" y="1410014"/>
        <a:ext cx="322620" cy="351463"/>
      </dsp:txXfrm>
    </dsp:sp>
    <dsp:sp modelId="{2B82BD2B-C096-4CBE-95D7-6D30B194B780}">
      <dsp:nvSpPr>
        <dsp:cNvPr id="0" name=""/>
        <dsp:cNvSpPr/>
      </dsp:nvSpPr>
      <dsp:spPr>
        <a:xfrm>
          <a:off x="4677536" y="1531891"/>
          <a:ext cx="1735626" cy="1735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odoni MT Black" panose="02070A03080606020203" pitchFamily="18" charset="0"/>
            </a:rPr>
            <a:t>Delivering Results</a:t>
          </a:r>
        </a:p>
      </dsp:txBody>
      <dsp:txXfrm>
        <a:off x="4931713" y="1786068"/>
        <a:ext cx="1227272" cy="1227272"/>
      </dsp:txXfrm>
    </dsp:sp>
    <dsp:sp modelId="{33304602-6FCA-4F9F-9617-8FD942F9C430}">
      <dsp:nvSpPr>
        <dsp:cNvPr id="0" name=""/>
        <dsp:cNvSpPr/>
      </dsp:nvSpPr>
      <dsp:spPr>
        <a:xfrm rot="6480000">
          <a:off x="4916408" y="3333268"/>
          <a:ext cx="460885" cy="58577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06904" y="3384674"/>
        <a:ext cx="322620" cy="351463"/>
      </dsp:txXfrm>
    </dsp:sp>
    <dsp:sp modelId="{111E2299-EF51-43D3-BFAB-F7069003D9F7}">
      <dsp:nvSpPr>
        <dsp:cNvPr id="0" name=""/>
        <dsp:cNvSpPr/>
      </dsp:nvSpPr>
      <dsp:spPr>
        <a:xfrm>
          <a:off x="3872478" y="4009604"/>
          <a:ext cx="1735626" cy="1735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Bodoni MT Black" panose="02070A03080606020203" pitchFamily="18" charset="0"/>
            </a:rPr>
            <a:t>Follow Through</a:t>
          </a:r>
        </a:p>
      </dsp:txBody>
      <dsp:txXfrm>
        <a:off x="4126655" y="4263781"/>
        <a:ext cx="1227272" cy="1227272"/>
      </dsp:txXfrm>
    </dsp:sp>
    <dsp:sp modelId="{A5AC4B11-38E5-47F4-A2A7-A88671B64158}">
      <dsp:nvSpPr>
        <dsp:cNvPr id="0" name=""/>
        <dsp:cNvSpPr/>
      </dsp:nvSpPr>
      <dsp:spPr>
        <a:xfrm rot="10800000">
          <a:off x="3220282" y="4584530"/>
          <a:ext cx="460885" cy="58577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358547" y="4701685"/>
        <a:ext cx="322620" cy="351463"/>
      </dsp:txXfrm>
    </dsp:sp>
    <dsp:sp modelId="{21B995F2-5602-4021-A9B0-6F275B9ABEFC}">
      <dsp:nvSpPr>
        <dsp:cNvPr id="0" name=""/>
        <dsp:cNvSpPr/>
      </dsp:nvSpPr>
      <dsp:spPr>
        <a:xfrm>
          <a:off x="1267257" y="4009604"/>
          <a:ext cx="1735626" cy="1735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Bodoni MT Black" panose="02070A03080606020203" pitchFamily="18" charset="0"/>
            </a:rPr>
            <a:t>Accountability</a:t>
          </a:r>
        </a:p>
      </dsp:txBody>
      <dsp:txXfrm>
        <a:off x="1521434" y="4263781"/>
        <a:ext cx="1227272" cy="1227272"/>
      </dsp:txXfrm>
    </dsp:sp>
    <dsp:sp modelId="{320CECE8-A3B2-4731-97E6-EBE70C02D727}">
      <dsp:nvSpPr>
        <dsp:cNvPr id="0" name=""/>
        <dsp:cNvSpPr/>
      </dsp:nvSpPr>
      <dsp:spPr>
        <a:xfrm rot="15120000">
          <a:off x="1506129" y="3358079"/>
          <a:ext cx="460885" cy="58577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1596625" y="3540983"/>
        <a:ext cx="322620" cy="351463"/>
      </dsp:txXfrm>
    </dsp:sp>
    <dsp:sp modelId="{1C62EB25-E642-4632-9586-BE58754E1458}">
      <dsp:nvSpPr>
        <dsp:cNvPr id="0" name=""/>
        <dsp:cNvSpPr/>
      </dsp:nvSpPr>
      <dsp:spPr>
        <a:xfrm>
          <a:off x="462199" y="1531891"/>
          <a:ext cx="1735626" cy="1735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Bodoni MT Black" panose="02070A03080606020203" pitchFamily="18" charset="0"/>
            </a:rPr>
            <a:t>Sustainability</a:t>
          </a:r>
        </a:p>
      </dsp:txBody>
      <dsp:txXfrm>
        <a:off x="716376" y="1786068"/>
        <a:ext cx="1227272" cy="1227272"/>
      </dsp:txXfrm>
    </dsp:sp>
    <dsp:sp modelId="{240AE171-8D15-42DE-8261-0741736BE00C}">
      <dsp:nvSpPr>
        <dsp:cNvPr id="0" name=""/>
        <dsp:cNvSpPr/>
      </dsp:nvSpPr>
      <dsp:spPr>
        <a:xfrm rot="19440000">
          <a:off x="2142850" y="1348829"/>
          <a:ext cx="460885" cy="58577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156053" y="1506619"/>
        <a:ext cx="322620" cy="35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7/13/2017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713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442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615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23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9147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288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644A-97F2-4BC4-BBF7-FC141F507563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5A320-2AA3-4136-9548-13B4F05885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9CFDC2-5630-4611-9BF0-0EF7C8C439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3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326" y="1009891"/>
            <a:ext cx="9107970" cy="31338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248" y="4294208"/>
            <a:ext cx="8160152" cy="856526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Bodoni MT Black" panose="02070A03080606020203" pitchFamily="18" charset="0"/>
              </a:rPr>
              <a:t>Your #1 Resource for Metal Fabrication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165BDDC-444C-4EAC-91AE-747E1991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47" y="1724629"/>
            <a:ext cx="4254475" cy="15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86" y="685800"/>
            <a:ext cx="9005105" cy="45459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RMS is a designated manufacturer for bulk and production manufacturing.</a:t>
            </a:r>
          </a:p>
          <a:p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We pride ourselves on three basic principals.</a:t>
            </a:r>
          </a:p>
          <a:p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Competitive Pricing / Quality Products / Unwavering Customer support - </a:t>
            </a:r>
            <a:r>
              <a:rPr lang="en-US" sz="2800" b="1" u="sng" dirty="0">
                <a:solidFill>
                  <a:schemeClr val="bg1"/>
                </a:solidFill>
                <a:latin typeface="Bodoni MT Black" panose="02070A03080606020203" pitchFamily="18" charset="0"/>
              </a:rPr>
              <a:t>SERVICE</a:t>
            </a:r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614ABF-4CA9-4B4F-9DD2-7493A57A6520}"/>
              </a:ext>
            </a:extLst>
          </p:cNvPr>
          <p:cNvSpPr txBox="1"/>
          <p:nvPr/>
        </p:nvSpPr>
        <p:spPr>
          <a:xfrm>
            <a:off x="315684" y="4316819"/>
            <a:ext cx="1061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We Operate within a 100 thousand sq. ft. facility so our foot print is made for quantity production. RMS doesn’t just bend metal, WE MAKE RESULTS!</a:t>
            </a:r>
          </a:p>
        </p:txBody>
      </p:sp>
      <p:pic>
        <p:nvPicPr>
          <p:cNvPr id="7" name="Content Placeholder 6" descr="A picture containing indoor, building, scene, ceiling&#10;&#10;Description generated with very high confidence">
            <a:extLst>
              <a:ext uri="{FF2B5EF4-FFF2-40B4-BE49-F238E27FC236}">
                <a16:creationId xmlns:a16="http://schemas.microsoft.com/office/drawing/2014/main" id="{DBB67141-A753-46B3-B86F-9C753FECA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 r="2538" b="14116"/>
          <a:stretch/>
        </p:blipFill>
        <p:spPr>
          <a:xfrm>
            <a:off x="0" y="1222744"/>
            <a:ext cx="3793754" cy="239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icture containing building, indoor, ceiling&#10;&#10;Description generated with very high confidence">
            <a:extLst>
              <a:ext uri="{FF2B5EF4-FFF2-40B4-BE49-F238E27FC236}">
                <a16:creationId xmlns:a16="http://schemas.microsoft.com/office/drawing/2014/main" id="{08F1ADD7-2565-4F5B-B9C2-D88F358A5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5" b="34969"/>
          <a:stretch/>
        </p:blipFill>
        <p:spPr>
          <a:xfrm>
            <a:off x="3998029" y="1222744"/>
            <a:ext cx="3793379" cy="239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C1F3AD0A-0F5D-4F97-BA49-CDCEF515FE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13682" r="6458" b="2375"/>
          <a:stretch/>
        </p:blipFill>
        <p:spPr>
          <a:xfrm>
            <a:off x="7995684" y="1222745"/>
            <a:ext cx="3644203" cy="239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256" y="2395959"/>
            <a:ext cx="8345347" cy="16783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odoni MT Black" panose="02070A03080606020203" pitchFamily="18" charset="0"/>
              </a:rPr>
              <a:t>We are U.S. Made, U.S. Operated and </a:t>
            </a:r>
            <a:r>
              <a:rPr lang="en-US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U.s.</a:t>
            </a:r>
            <a:r>
              <a:rPr lang="en-US" dirty="0">
                <a:solidFill>
                  <a:schemeClr val="bg1"/>
                </a:solidFill>
                <a:latin typeface="Bodoni MT Black" panose="02070A03080606020203" pitchFamily="18" charset="0"/>
              </a:rPr>
              <a:t> Delivered! </a:t>
            </a:r>
          </a:p>
        </p:txBody>
      </p:sp>
      <p:pic>
        <p:nvPicPr>
          <p:cNvPr id="5" name="Picture 4" descr="A red and white sign with black text&#10;&#10;Description generated with high confidence">
            <a:extLst>
              <a:ext uri="{FF2B5EF4-FFF2-40B4-BE49-F238E27FC236}">
                <a16:creationId xmlns:a16="http://schemas.microsoft.com/office/drawing/2014/main" id="{F26FF586-0AC8-4040-AE9B-20DCB82E2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" y="1840078"/>
            <a:ext cx="2786996" cy="2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4318"/>
            <a:ext cx="6045725" cy="37485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WE function as a company in Unison!</a:t>
            </a:r>
          </a:p>
          <a:p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We don’t make promises we DELIVER RESULTS…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 Black" panose="02070A03080606020203" pitchFamily="18" charset="0"/>
              </a:rPr>
              <a:t>Every Day, Every Time,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 Black" panose="02070A03080606020203" pitchFamily="18" charset="0"/>
              </a:rPr>
              <a:t>Without Fail, NO Exceptions!</a:t>
            </a:r>
          </a:p>
        </p:txBody>
      </p:sp>
      <p:graphicFrame>
        <p:nvGraphicFramePr>
          <p:cNvPr id="5" name="Content Placeholder 4" descr="Interconnected block process showing sequence of 3 steps in a process and their task descriptio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3488398"/>
              </p:ext>
            </p:extLst>
          </p:nvPr>
        </p:nvGraphicFramePr>
        <p:xfrm>
          <a:off x="6123008" y="208344"/>
          <a:ext cx="4815068" cy="583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id="{5246F7EA-43F4-48A4-A506-BB0AC96A5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3" y="1737385"/>
            <a:ext cx="1490148" cy="314543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A97E8A4A-008A-40C7-9BD3-49F58B5C93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96" y="1737385"/>
            <a:ext cx="1655180" cy="3586969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239C608D-D5A6-430A-B044-1762A1EBBF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70" y="1737385"/>
            <a:ext cx="1747661" cy="33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DA137A2-8DC1-46AC-90D1-B9612E068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405122"/>
              </p:ext>
            </p:extLst>
          </p:nvPr>
        </p:nvGraphicFramePr>
        <p:xfrm>
          <a:off x="3159889" y="446645"/>
          <a:ext cx="6875362" cy="574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A0CAB3-CB25-465C-9CE2-6B68DA489E57}"/>
              </a:ext>
            </a:extLst>
          </p:cNvPr>
          <p:cNvSpPr/>
          <p:nvPr/>
        </p:nvSpPr>
        <p:spPr>
          <a:xfrm>
            <a:off x="740107" y="542338"/>
            <a:ext cx="2604976" cy="15557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ritannic Bold" panose="020B0903060703020204" pitchFamily="34" charset="0"/>
              </a:rPr>
              <a:t>Our Business is </a:t>
            </a:r>
            <a:r>
              <a:rPr lang="en-US" u="sng" dirty="0">
                <a:latin typeface="Britannic Bold" panose="020B0903060703020204" pitchFamily="34" charset="0"/>
              </a:rPr>
              <a:t>YOUR</a:t>
            </a:r>
            <a:r>
              <a:rPr lang="en-US" dirty="0">
                <a:latin typeface="Britannic Bold" panose="020B0903060703020204" pitchFamily="34" charset="0"/>
              </a:rPr>
              <a:t> Business, building our success with you 1 step at a time!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EAEA585-49B2-40AA-ABD3-5FB08B4D4297}"/>
              </a:ext>
            </a:extLst>
          </p:cNvPr>
          <p:cNvSpPr/>
          <p:nvPr/>
        </p:nvSpPr>
        <p:spPr>
          <a:xfrm>
            <a:off x="3466214" y="1077910"/>
            <a:ext cx="198828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F09A6EC-9118-46B2-9BB4-D35E8776C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2314079"/>
            <a:ext cx="5346763" cy="1884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EB1479-73C7-4DBF-93D4-335656E7CAAB}"/>
              </a:ext>
            </a:extLst>
          </p:cNvPr>
          <p:cNvSpPr txBox="1"/>
          <p:nvPr/>
        </p:nvSpPr>
        <p:spPr>
          <a:xfrm>
            <a:off x="6088284" y="2789500"/>
            <a:ext cx="610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Bodoni MT Black" panose="02070A03080606020203" pitchFamily="18" charset="0"/>
              </a:rPr>
              <a:t>“Specialist in Manufacturing, so we can become a Partner in yours”</a:t>
            </a:r>
          </a:p>
        </p:txBody>
      </p:sp>
      <p:pic>
        <p:nvPicPr>
          <p:cNvPr id="19" name="Picture 18" descr="A picture containing sitting, indoor, thing&#10;&#10;Description generated with high confidence">
            <a:extLst>
              <a:ext uri="{FF2B5EF4-FFF2-40B4-BE49-F238E27FC236}">
                <a16:creationId xmlns:a16="http://schemas.microsoft.com/office/drawing/2014/main" id="{6EDE1C7A-E825-427A-96F8-746EE542B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663" y="6326940"/>
            <a:ext cx="394564" cy="371354"/>
          </a:xfrm>
          <a:prstGeom prst="rect">
            <a:avLst/>
          </a:prstGeom>
          <a:effectLst>
            <a:glow rad="127000">
              <a:schemeClr val="accent6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</TotalTime>
  <Words>163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Bodoni MT Black</vt:lpstr>
      <vt:lpstr>Britannic Bold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We are U.S. Made, U.S. Operated and U.s. Delivered!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Jim Edwards</dc:creator>
  <cp:lastModifiedBy>Jim Edwards</cp:lastModifiedBy>
  <cp:revision>14</cp:revision>
  <dcterms:created xsi:type="dcterms:W3CDTF">2017-07-13T16:21:35Z</dcterms:created>
  <dcterms:modified xsi:type="dcterms:W3CDTF">2017-07-13T18:27:39Z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