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7D1E-C37F-49C9-AF6D-865C49454607}" type="datetimeFigureOut">
              <a:rPr lang="en-GB" smtClean="0"/>
              <a:t>27/04/2011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B790A-24D1-4DB2-8902-6A65605B5B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7D1E-C37F-49C9-AF6D-865C49454607}" type="datetimeFigureOut">
              <a:rPr lang="en-GB" smtClean="0"/>
              <a:t>27/04/2011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B790A-24D1-4DB2-8902-6A65605B5B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7D1E-C37F-49C9-AF6D-865C49454607}" type="datetimeFigureOut">
              <a:rPr lang="en-GB" smtClean="0"/>
              <a:t>27/04/2011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B790A-24D1-4DB2-8902-6A65605B5B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7D1E-C37F-49C9-AF6D-865C49454607}" type="datetimeFigureOut">
              <a:rPr lang="en-GB" smtClean="0"/>
              <a:t>27/04/2011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B790A-24D1-4DB2-8902-6A65605B5B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7D1E-C37F-49C9-AF6D-865C49454607}" type="datetimeFigureOut">
              <a:rPr lang="en-GB" smtClean="0"/>
              <a:t>27/04/2011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B790A-24D1-4DB2-8902-6A65605B5B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7D1E-C37F-49C9-AF6D-865C49454607}" type="datetimeFigureOut">
              <a:rPr lang="en-GB" smtClean="0"/>
              <a:t>27/04/2011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B790A-24D1-4DB2-8902-6A65605B5B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7D1E-C37F-49C9-AF6D-865C49454607}" type="datetimeFigureOut">
              <a:rPr lang="en-GB" smtClean="0"/>
              <a:t>27/04/2011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B790A-24D1-4DB2-8902-6A65605B5B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7D1E-C37F-49C9-AF6D-865C49454607}" type="datetimeFigureOut">
              <a:rPr lang="en-GB" smtClean="0"/>
              <a:t>27/04/2011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B790A-24D1-4DB2-8902-6A65605B5B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7D1E-C37F-49C9-AF6D-865C49454607}" type="datetimeFigureOut">
              <a:rPr lang="en-GB" smtClean="0"/>
              <a:t>27/04/2011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B790A-24D1-4DB2-8902-6A65605B5B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7D1E-C37F-49C9-AF6D-865C49454607}" type="datetimeFigureOut">
              <a:rPr lang="en-GB" smtClean="0"/>
              <a:t>27/04/2011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B790A-24D1-4DB2-8902-6A65605B5B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7D1E-C37F-49C9-AF6D-865C49454607}" type="datetimeFigureOut">
              <a:rPr lang="en-GB" smtClean="0"/>
              <a:t>27/04/2011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B790A-24D1-4DB2-8902-6A65605B5B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D7D1E-C37F-49C9-AF6D-865C49454607}" type="datetimeFigureOut">
              <a:rPr lang="en-GB" smtClean="0"/>
              <a:t>27/04/2011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B790A-24D1-4DB2-8902-6A65605B5B3D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nwcreation.net/images/geology/geologiccolumnanimal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004048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292080" y="5301208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Life in the oceans </a:t>
            </a:r>
            <a:endParaRPr lang="en-GB" sz="2400" b="1" dirty="0"/>
          </a:p>
        </p:txBody>
      </p:sp>
      <p:cxnSp>
        <p:nvCxnSpPr>
          <p:cNvPr id="7" name="Straight Arrow Connector 6"/>
          <p:cNvCxnSpPr/>
          <p:nvPr/>
        </p:nvCxnSpPr>
        <p:spPr>
          <a:xfrm rot="10800000">
            <a:off x="4572000" y="5445224"/>
            <a:ext cx="648072" cy="14401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940152" y="3933056"/>
            <a:ext cx="2952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First amphibians</a:t>
            </a:r>
          </a:p>
          <a:p>
            <a:r>
              <a:rPr lang="en-GB" sz="2400" b="1" dirty="0" smtClean="0"/>
              <a:t>(approx 360 </a:t>
            </a:r>
            <a:r>
              <a:rPr lang="en-GB" sz="2400" b="1" dirty="0" err="1" smtClean="0"/>
              <a:t>mya</a:t>
            </a:r>
            <a:r>
              <a:rPr lang="en-GB" sz="2400" b="1" dirty="0" smtClean="0"/>
              <a:t>)</a:t>
            </a:r>
            <a:endParaRPr lang="en-GB" sz="2400" b="1" dirty="0"/>
          </a:p>
        </p:txBody>
      </p:sp>
      <p:cxnSp>
        <p:nvCxnSpPr>
          <p:cNvPr id="10" name="Straight Arrow Connector 9"/>
          <p:cNvCxnSpPr/>
          <p:nvPr/>
        </p:nvCxnSpPr>
        <p:spPr>
          <a:xfrm rot="10800000">
            <a:off x="4572000" y="3933056"/>
            <a:ext cx="1152128" cy="14401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084168" y="2852936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First reptiles</a:t>
            </a:r>
          </a:p>
          <a:p>
            <a:r>
              <a:rPr lang="en-GB" sz="2400" b="1" dirty="0" smtClean="0"/>
              <a:t>(approx 300 </a:t>
            </a:r>
            <a:r>
              <a:rPr lang="en-GB" sz="2400" b="1" dirty="0" err="1" smtClean="0"/>
              <a:t>mya</a:t>
            </a:r>
            <a:r>
              <a:rPr lang="en-GB" sz="2400" b="1" dirty="0" smtClean="0"/>
              <a:t>)</a:t>
            </a:r>
            <a:endParaRPr lang="en-GB" sz="2400" b="1" dirty="0"/>
          </a:p>
        </p:txBody>
      </p:sp>
      <p:cxnSp>
        <p:nvCxnSpPr>
          <p:cNvPr id="13" name="Straight Arrow Connector 12"/>
          <p:cNvCxnSpPr/>
          <p:nvPr/>
        </p:nvCxnSpPr>
        <p:spPr>
          <a:xfrm rot="10800000" flipV="1">
            <a:off x="4499992" y="3068960"/>
            <a:ext cx="1368152" cy="14401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004048" y="188640"/>
            <a:ext cx="41399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Movement of life (invertebrates) onto land</a:t>
            </a:r>
            <a:endParaRPr lang="en-GB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4" descr="Coal_Forest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edgeofexistence.org/amphibian_conservation/images/first_picture_ancient_am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43608" y="692696"/>
            <a:ext cx="30963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LEGS TO SUPPORT BODY</a:t>
            </a:r>
            <a:endParaRPr lang="en-GB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2492896"/>
            <a:ext cx="3312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SKINS/ SCALES TO STOP WATER LOSS FROM BODY</a:t>
            </a:r>
            <a:endParaRPr lang="en-GB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588224" y="476672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GILLS TO LUNGS</a:t>
            </a:r>
            <a:endParaRPr lang="en-GB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444208" y="3501008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AMPHIBIANS STILL LAID MANY EGGS IN WATER</a:t>
            </a:r>
            <a:endParaRPr lang="en-GB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uky.edu/KGS/education/images/penn_first_reptile_hyl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40768"/>
            <a:ext cx="4427984" cy="3320405"/>
          </a:xfrm>
          <a:prstGeom prst="rect">
            <a:avLst/>
          </a:prstGeom>
          <a:noFill/>
        </p:spPr>
      </p:pic>
      <p:pic>
        <p:nvPicPr>
          <p:cNvPr id="6148" name="Picture 4" descr="http://upload.wikimedia.org/wikipedia/commons/thumb/8/83/Tortoise-Hatchling.jpg/250px-Tortoise-Hatchli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2276872"/>
            <a:ext cx="3168352" cy="273630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355976" y="620688"/>
            <a:ext cx="4176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The amniotic egg</a:t>
            </a:r>
            <a:endParaRPr lang="en-GB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1412776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How life really got a hold on land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971600" y="5589240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RESEARCH   what is it?</a:t>
            </a:r>
          </a:p>
          <a:p>
            <a:r>
              <a:rPr lang="en-GB" sz="2000" b="1" dirty="0"/>
              <a:t> </a:t>
            </a:r>
            <a:r>
              <a:rPr lang="en-GB" sz="2000" b="1" dirty="0" smtClean="0"/>
              <a:t>                     how did it allow animals to live all their lives on land?</a:t>
            </a:r>
            <a:endParaRPr lang="en-GB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79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Franklin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john.payne</dc:creator>
  <cp:lastModifiedBy>john.payne</cp:lastModifiedBy>
  <cp:revision>2</cp:revision>
  <dcterms:created xsi:type="dcterms:W3CDTF">2011-04-27T09:52:21Z</dcterms:created>
  <dcterms:modified xsi:type="dcterms:W3CDTF">2011-04-27T10:10:23Z</dcterms:modified>
</cp:coreProperties>
</file>