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2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0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8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2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9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9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6212-0071-43DE-B963-2CE0C590A672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05FE2-159E-497C-8C46-11F2B3A5F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7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D9888-0B2D-46AA-A22F-42B72FDF9F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04" b="18261"/>
          <a:stretch/>
        </p:blipFill>
        <p:spPr>
          <a:xfrm>
            <a:off x="0" y="111903"/>
            <a:ext cx="3617844" cy="6752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775E47-3875-4783-8E33-6968468C10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24406" b="16390"/>
          <a:stretch/>
        </p:blipFill>
        <p:spPr>
          <a:xfrm>
            <a:off x="4094922" y="-34261"/>
            <a:ext cx="5075582" cy="6971774"/>
          </a:xfrm>
          <a:prstGeom prst="rect">
            <a:avLst/>
          </a:prstGeom>
        </p:spPr>
      </p:pic>
      <p:pic>
        <p:nvPicPr>
          <p:cNvPr id="10" name="03 3 L'arlesienne Suite No. 2 IV Farandole">
            <a:hlinkClick r:id="" action="ppaction://media"/>
            <a:extLst>
              <a:ext uri="{FF2B5EF4-FFF2-40B4-BE49-F238E27FC236}">
                <a16:creationId xmlns:a16="http://schemas.microsoft.com/office/drawing/2014/main" id="{D5F2A710-EC02-4062-AC99-1B2A434C9B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94922" y="6082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19DCD-1806-4387-89AC-29BDAD8BF8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b="40869"/>
          <a:stretch/>
        </p:blipFill>
        <p:spPr>
          <a:xfrm>
            <a:off x="159778" y="159024"/>
            <a:ext cx="8679421" cy="6229256"/>
          </a:xfrm>
          <a:prstGeom prst="rect">
            <a:avLst/>
          </a:prstGeom>
        </p:spPr>
      </p:pic>
      <p:pic>
        <p:nvPicPr>
          <p:cNvPr id="6" name="03 3 L'arlesienne Suite No. 2 IV Farandole">
            <a:hlinkClick r:id="" action="ppaction://media"/>
            <a:extLst>
              <a:ext uri="{FF2B5EF4-FFF2-40B4-BE49-F238E27FC236}">
                <a16:creationId xmlns:a16="http://schemas.microsoft.com/office/drawing/2014/main" id="{AF0F51C4-112E-4194-B78B-C2997728CD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778" y="159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1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On-screen Show (4:3)</PresentationFormat>
  <Paragraphs>0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Meyer Hays</dc:creator>
  <cp:lastModifiedBy>Judy Meyer Hays</cp:lastModifiedBy>
  <cp:revision>4</cp:revision>
  <dcterms:created xsi:type="dcterms:W3CDTF">2017-10-26T04:39:12Z</dcterms:created>
  <dcterms:modified xsi:type="dcterms:W3CDTF">2017-10-26T04:51:27Z</dcterms:modified>
</cp:coreProperties>
</file>