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1" r:id="rId6"/>
    <p:sldId id="26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1/29/2019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1/29/2019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1/29/2019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1/29/2019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1/29/2019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1/29/2019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enlighten</a:t>
            </a:r>
            <a:endParaRPr lang="en-US" b="1" dirty="0"/>
          </a:p>
        </p:txBody>
      </p:sp>
      <p:sp>
        <p:nvSpPr>
          <p:cNvPr id="3" name="Subtitle 2"/>
          <p:cNvSpPr>
            <a:spLocks noGrp="1"/>
          </p:cNvSpPr>
          <p:nvPr>
            <p:ph type="subTitle" idx="1"/>
          </p:nvPr>
        </p:nvSpPr>
        <p:spPr/>
        <p:txBody>
          <a:bodyPr/>
          <a:lstStyle/>
          <a:p>
            <a:r>
              <a:rPr lang="en-US" dirty="0" smtClean="0"/>
              <a:t>A key component in realizing your dreams</a:t>
            </a:r>
            <a:endParaRPr lang="en-US" dirty="0"/>
          </a:p>
        </p:txBody>
      </p:sp>
    </p:spTree>
    <p:extLst>
      <p:ext uri="{BB962C8B-B14F-4D97-AF65-F5344CB8AC3E}">
        <p14:creationId xmlns:p14="http://schemas.microsoft.com/office/powerpoint/2010/main" val="3513744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Enlighten?</a:t>
            </a:r>
            <a:endParaRPr lang="en-US" b="1" dirty="0"/>
          </a:p>
        </p:txBody>
      </p:sp>
      <p:sp>
        <p:nvSpPr>
          <p:cNvPr id="3" name="Content Placeholder 2"/>
          <p:cNvSpPr>
            <a:spLocks noGrp="1"/>
          </p:cNvSpPr>
          <p:nvPr>
            <p:ph idx="1"/>
          </p:nvPr>
        </p:nvSpPr>
        <p:spPr/>
        <p:txBody>
          <a:bodyPr>
            <a:normAutofit/>
          </a:bodyPr>
          <a:lstStyle/>
          <a:p>
            <a:r>
              <a:rPr lang="en-US" sz="3200" b="1" dirty="0" smtClean="0"/>
              <a:t>To enlighten means to </a:t>
            </a:r>
            <a:r>
              <a:rPr lang="en-US" sz="3200" b="1" dirty="0"/>
              <a:t>give intellectual or spiritual understanding to; impart knowledge </a:t>
            </a:r>
            <a:r>
              <a:rPr lang="en-US" sz="3200" b="1" dirty="0" smtClean="0"/>
              <a:t>to others for their understanding. To be enlighten means to gain greater knowledge and understanding.</a:t>
            </a:r>
            <a:endParaRPr lang="en-US"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5345" y="4155822"/>
            <a:ext cx="3750027" cy="1518753"/>
          </a:xfrm>
          <a:prstGeom prst="rect">
            <a:avLst/>
          </a:prstGeom>
        </p:spPr>
      </p:pic>
    </p:spTree>
    <p:extLst>
      <p:ext uri="{BB962C8B-B14F-4D97-AF65-F5344CB8AC3E}">
        <p14:creationId xmlns:p14="http://schemas.microsoft.com/office/powerpoint/2010/main" val="3757337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is it important?</a:t>
            </a:r>
            <a:endParaRPr lang="en-US" b="1" dirty="0"/>
          </a:p>
        </p:txBody>
      </p:sp>
      <p:sp>
        <p:nvSpPr>
          <p:cNvPr id="3" name="Content Placeholder 2"/>
          <p:cNvSpPr>
            <a:spLocks noGrp="1"/>
          </p:cNvSpPr>
          <p:nvPr>
            <p:ph idx="1"/>
          </p:nvPr>
        </p:nvSpPr>
        <p:spPr/>
        <p:txBody>
          <a:bodyPr/>
          <a:lstStyle/>
          <a:p>
            <a:r>
              <a:rPr lang="en-US" b="1" dirty="0" smtClean="0"/>
              <a:t>A key component to achieving your dreams and goal is to have a greater understanding </a:t>
            </a:r>
            <a:r>
              <a:rPr lang="en-US" b="1" dirty="0" smtClean="0"/>
              <a:t>of them </a:t>
            </a:r>
            <a:r>
              <a:rPr lang="en-US" b="1" dirty="0" smtClean="0"/>
              <a:t>and how to achieve them.  That information does not always lie within in us.  We can gather this deeper understanding through schooling, reading, and/or meeting with others who may have a greater understanding </a:t>
            </a:r>
            <a:r>
              <a:rPr lang="en-US" b="1" dirty="0" smtClean="0"/>
              <a:t>than </a:t>
            </a:r>
            <a:r>
              <a:rPr lang="en-US" b="1" dirty="0" smtClean="0"/>
              <a:t>we do.</a:t>
            </a:r>
            <a:endParaRPr lang="en-US" b="1" dirty="0"/>
          </a:p>
        </p:txBody>
      </p:sp>
      <p:pic>
        <p:nvPicPr>
          <p:cNvPr id="4" name="Picture 3" descr="Empowerment - Download Images, Photos and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932685"/>
            <a:ext cx="6270170" cy="2286000"/>
          </a:xfrm>
          <a:prstGeom prst="rect">
            <a:avLst/>
          </a:prstGeom>
        </p:spPr>
      </p:pic>
    </p:spTree>
    <p:extLst>
      <p:ext uri="{BB962C8B-B14F-4D97-AF65-F5344CB8AC3E}">
        <p14:creationId xmlns:p14="http://schemas.microsoft.com/office/powerpoint/2010/main" val="3360406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Rare</a:t>
            </a:r>
            <a:endParaRPr lang="en-US" b="1" dirty="0"/>
          </a:p>
        </p:txBody>
      </p:sp>
      <p:sp>
        <p:nvSpPr>
          <p:cNvPr id="3" name="Content Placeholder 2"/>
          <p:cNvSpPr>
            <a:spLocks noGrp="1"/>
          </p:cNvSpPr>
          <p:nvPr>
            <p:ph idx="1"/>
          </p:nvPr>
        </p:nvSpPr>
        <p:spPr/>
        <p:txBody>
          <a:bodyPr/>
          <a:lstStyle/>
          <a:p>
            <a:r>
              <a:rPr lang="en-US" b="1" dirty="0" smtClean="0"/>
              <a:t>It is very rare that one </a:t>
            </a:r>
            <a:r>
              <a:rPr lang="en-US" b="1" dirty="0" smtClean="0"/>
              <a:t>achieves their </a:t>
            </a:r>
            <a:r>
              <a:rPr lang="en-US" b="1" dirty="0" smtClean="0"/>
              <a:t>dreams, goals and objectives without some help, guidance or assistance.  We do not recommend that you going in it alone.  Use your resources to help you become the best you.</a:t>
            </a:r>
            <a:endParaRPr lang="en-US" b="1"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6501" y="3612644"/>
            <a:ext cx="2010237" cy="2743200"/>
          </a:xfrm>
          <a:prstGeom prst="rect">
            <a:avLst/>
          </a:prstGeom>
        </p:spPr>
      </p:pic>
    </p:spTree>
    <p:extLst>
      <p:ext uri="{BB962C8B-B14F-4D97-AF65-F5344CB8AC3E}">
        <p14:creationId xmlns:p14="http://schemas.microsoft.com/office/powerpoint/2010/main" val="4128112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opportunity</a:t>
            </a:r>
            <a:endParaRPr lang="en-US" b="1" dirty="0"/>
          </a:p>
        </p:txBody>
      </p:sp>
      <p:sp>
        <p:nvSpPr>
          <p:cNvPr id="3" name="Content Placeholder 2"/>
          <p:cNvSpPr>
            <a:spLocks noGrp="1"/>
          </p:cNvSpPr>
          <p:nvPr>
            <p:ph idx="1"/>
          </p:nvPr>
        </p:nvSpPr>
        <p:spPr/>
        <p:txBody>
          <a:bodyPr/>
          <a:lstStyle/>
          <a:p>
            <a:r>
              <a:rPr lang="en-US" b="1" dirty="0" smtClean="0"/>
              <a:t>Your opportunity to fulfill your dreams and goals should not be short changed.  The key lies within you to want to explore and learn things that you may not have known that will help you achieve your dreams and goal.  Maximizing on those opportunities can take you to heights you have not known before.</a:t>
            </a:r>
          </a:p>
          <a:p>
            <a:r>
              <a:rPr lang="en-US" b="1" dirty="0" smtClean="0"/>
              <a:t>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240" y="3928188"/>
            <a:ext cx="3146322" cy="2194560"/>
          </a:xfrm>
          <a:prstGeom prst="rect">
            <a:avLst/>
          </a:prstGeom>
        </p:spPr>
      </p:pic>
    </p:spTree>
    <p:extLst>
      <p:ext uri="{BB962C8B-B14F-4D97-AF65-F5344CB8AC3E}">
        <p14:creationId xmlns:p14="http://schemas.microsoft.com/office/powerpoint/2010/main" val="3865288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326" y="1163713"/>
            <a:ext cx="7315200" cy="3858768"/>
          </a:xfrm>
          <a:prstGeom prst="rect">
            <a:avLst/>
          </a:prstGeom>
          <a:scene3d>
            <a:camera prst="perspectiveRelaxedModerately"/>
            <a:lightRig rig="threePt" dir="t"/>
          </a:scene3d>
        </p:spPr>
      </p:pic>
      <p:sp>
        <p:nvSpPr>
          <p:cNvPr id="6" name="TextBox 5"/>
          <p:cNvSpPr txBox="1"/>
          <p:nvPr/>
        </p:nvSpPr>
        <p:spPr>
          <a:xfrm>
            <a:off x="3668346" y="5514391"/>
            <a:ext cx="5359159" cy="369332"/>
          </a:xfrm>
          <a:prstGeom prst="rect">
            <a:avLst/>
          </a:prstGeom>
          <a:noFill/>
        </p:spPr>
        <p:txBody>
          <a:bodyPr wrap="none" rtlCol="0">
            <a:spAutoFit/>
          </a:bodyPr>
          <a:lstStyle/>
          <a:p>
            <a:r>
              <a:rPr lang="en-US" b="1" dirty="0" smtClean="0"/>
              <a:t>https://bbv2m-brothersbrooksvision2missionllc</a:t>
            </a:r>
            <a:endParaRPr lang="en-US" b="1" dirty="0"/>
          </a:p>
        </p:txBody>
      </p:sp>
    </p:spTree>
    <p:extLst>
      <p:ext uri="{BB962C8B-B14F-4D97-AF65-F5344CB8AC3E}">
        <p14:creationId xmlns:p14="http://schemas.microsoft.com/office/powerpoint/2010/main" val="1482439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128</TotalTime>
  <Words>212</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Century Gothic</vt:lpstr>
      <vt:lpstr>Vapor Trail</vt:lpstr>
      <vt:lpstr>enlighten</vt:lpstr>
      <vt:lpstr>What is Enlighten?</vt:lpstr>
      <vt:lpstr>Why is it important?</vt:lpstr>
      <vt:lpstr>Rare</vt:lpstr>
      <vt:lpstr>Your opportunity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dc:title>
  <dc:creator>Brooks, Rodney</dc:creator>
  <cp:lastModifiedBy>Brooks, Rodney</cp:lastModifiedBy>
  <cp:revision>16</cp:revision>
  <dcterms:created xsi:type="dcterms:W3CDTF">2018-11-21T14:23:06Z</dcterms:created>
  <dcterms:modified xsi:type="dcterms:W3CDTF">2019-01-29T18:28:02Z</dcterms:modified>
</cp:coreProperties>
</file>