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73" r:id="rId2"/>
    <p:sldId id="266" r:id="rId3"/>
    <p:sldId id="274" r:id="rId4"/>
    <p:sldId id="257" r:id="rId5"/>
    <p:sldId id="258" r:id="rId6"/>
    <p:sldId id="259" r:id="rId7"/>
    <p:sldId id="275" r:id="rId8"/>
    <p:sldId id="276" r:id="rId9"/>
    <p:sldId id="260" r:id="rId10"/>
    <p:sldId id="261" r:id="rId11"/>
    <p:sldId id="277" r:id="rId12"/>
    <p:sldId id="262" r:id="rId13"/>
    <p:sldId id="263" r:id="rId14"/>
    <p:sldId id="264" r:id="rId15"/>
    <p:sldId id="265" r:id="rId16"/>
    <p:sldId id="267" r:id="rId17"/>
    <p:sldId id="278" r:id="rId18"/>
    <p:sldId id="268" r:id="rId19"/>
    <p:sldId id="279" r:id="rId20"/>
    <p:sldId id="269" r:id="rId21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9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3DCA49-ECF9-4A8C-B51E-F0173F0E71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F8A87C-D1E4-4730-817C-71656DD06C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0B80EE-9CBD-47CC-A7D6-D2FC030FE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A7D761-9CB0-46CA-BB1C-C1F955B49C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93091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748E2E-A947-4117-951F-78D1C6E16F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06F1F1-20F7-4464-98F3-8DFD36E391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1D5CBD-1D8C-4918-9DF9-962CBD326B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650F6-666E-4139-89E7-D78DDF8D6F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36153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501314-F159-472A-9F27-AF34D5A052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B08967-48F2-4975-9B14-56EB880F3A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348705-DD97-431F-A676-B0C2F26A7A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B7507-D974-4ACA-98EE-8D40D54EBB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51337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CF12B5-428E-4F45-B1B6-28C3F1B94E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A6CF79-B207-460B-8AD3-0C9C62948C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2507AE-26D8-432D-9D90-71BBCC15AB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A3C0D-50AD-4E42-A530-C81DBA3795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40441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73F3C2-D327-425A-A6F7-3143BC2EE5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604115-0673-49C9-8662-16B4D707DC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4139F1-D3A8-4539-80E2-F640E563A7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B11E77-1DA8-4AA5-82C2-936DF8230C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63431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F28A4-6FA4-4B15-BBFB-1219D3B66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B007B8-60A4-44BF-8D27-B0876264B4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BC0680-50C7-461E-AF4A-D2E11D340A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A82A5-8320-4526-A613-EE2D9FCCDD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40801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C932CE-BC21-4703-8BCA-DF8D94292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403E5BB-54C0-462D-AE5A-3B4B6C6C84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FC6177-3685-4C03-92FA-5144B998EB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856E08-BE0B-43B8-993B-794EBDC8E4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4789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667A8F6-12E4-4D5B-9208-650FCDF248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DB9156-83C7-4ECB-88A6-F74C0B1B43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CEC8DCA-61CC-426D-A064-6008DF4EA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DF864-7FDE-4842-8C15-B246ADF6F4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57328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1275AE5-C965-4A86-8374-13CC0633F6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7F9A71-8604-4B8A-A1DB-3551C9BBDD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4074BD-6570-4F59-9EB4-3C0E085A37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D0D24-E56E-4444-83ED-B37960C76B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69105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1ACBA2-3225-4861-90E1-B310BDBB3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CB6957-DA80-4010-99CB-829F664BEE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E30EEA-BF10-41B7-98E5-8FB174617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5E703-11B6-49BE-A7F6-5AFD01374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665944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E3508-6913-47CF-965E-4FD0164B4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C54C0F-80A2-4133-A303-026B3D789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2D1C8E-6A47-4D46-85DA-14617ED323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D79A8B-D94D-456E-8418-15521F7118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85677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D530F64-6137-4B57-9D82-8F9E58B40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608141-015D-4694-A7AF-E716F4BED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8F3AE8C-ABC7-42BE-A1F1-E78B55E4D58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294C924-8F39-4518-BFD8-DDC4AFE605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7C9215-8B75-4555-AD49-8E6FFCED40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81D593-A859-4674-A504-B834859653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F901DA9C-DF3A-4475-B7D9-303884628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760538"/>
            <a:ext cx="8051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5400" b="1" i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“What a Wonderful World”</a:t>
            </a:r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93B2F08E-8791-4C32-94AD-FCF47CA9A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530850"/>
            <a:ext cx="709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chemeClr val="bg1"/>
                </a:solidFill>
              </a:rPr>
              <a:t>Composed by G. Weiss and B. Thiele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DD19EC22-3652-4888-93BF-B75064757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00400"/>
            <a:ext cx="55927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 i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Sung by Louis Armstrong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544B12DE-6B8A-4A4C-95B4-2BFC7E734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075" y="5791200"/>
            <a:ext cx="67405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And I think to myself, </a:t>
            </a:r>
            <a:b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“WHAT A WONDERFUL WORLD.”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5F84044F-9975-4D03-B944-C575B30B1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6273800"/>
            <a:ext cx="53689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The colors of the rainbow,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E0732BD1-6762-49E5-9B80-A5133070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172200"/>
            <a:ext cx="39576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so pretty in the sky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4B0582B7-85CB-4B5E-9056-905EEEB49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6288088"/>
            <a:ext cx="7893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Are also on the faces of people going by</a:t>
            </a:r>
            <a:r>
              <a:rPr lang="en-US" altLang="en-US">
                <a:solidFill>
                  <a:schemeClr val="bg1"/>
                </a:solidFill>
                <a:latin typeface="Janine" pitchFamily="2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9E20B6E0-317A-41BD-8C63-24D79FBB8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338" y="5791200"/>
            <a:ext cx="56562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I see friends shaking hands, </a:t>
            </a:r>
            <a:b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saying “How do you do?”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628B6E4F-5070-4433-8DC7-AE48EAA86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288088"/>
            <a:ext cx="6477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They’re really saying “I love you.”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6BC8DF1D-7B81-4B6C-8EB9-40CC6AB87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273800"/>
            <a:ext cx="37131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I hear babies cry.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A384ABD8-706A-4368-B29E-5D6B15A65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273800"/>
            <a:ext cx="39020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I watch them grow.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583B3D64-7492-47FC-8470-47846318C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202363"/>
            <a:ext cx="83772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They’ll learn much more than I’ll ever know.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544B12DE-6B8A-4A4C-95B4-2BFC7E734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075" y="5791200"/>
            <a:ext cx="67405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And I think to myself, </a:t>
            </a:r>
            <a:b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“WHAT A WONDERFUL WORLD.”</a:t>
            </a:r>
          </a:p>
        </p:txBody>
      </p:sp>
    </p:spTree>
    <p:extLst>
      <p:ext uri="{BB962C8B-B14F-4D97-AF65-F5344CB8AC3E}">
        <p14:creationId xmlns:p14="http://schemas.microsoft.com/office/powerpoint/2010/main" val="181553142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286CDB87-184C-4F36-A6EE-044590E34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245225"/>
            <a:ext cx="43338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I see trees of green, 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F5154A4E-EBC2-48A7-8F8D-A7161AA85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5791200"/>
            <a:ext cx="67357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Yes, I think to myself, </a:t>
            </a:r>
            <a:b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“WHAT A WONDERFUL WORLD!”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F04A85D5-9E2F-4B97-8D09-700A19DE6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172200"/>
            <a:ext cx="27590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red roses too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1844F3CA-45AE-4267-B458-4BC37D3A8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6288088"/>
            <a:ext cx="64166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I see them bloom for me and you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8D3B2F4A-980C-4A68-AA6D-CBC2AD005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791200"/>
            <a:ext cx="67405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And I think to myself, </a:t>
            </a:r>
            <a:b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“WHAT A WONDERFUL WORLD.”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C0CF56A7-676B-4E10-8BA3-AA9AD8251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50" y="6172200"/>
            <a:ext cx="373221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I see skies of blue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7EB4F970-7AD0-4223-B184-E94D005A8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273800"/>
            <a:ext cx="38909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and clouds of white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E98FB1F9-3CE1-4829-BACC-DDDF67AAE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6156325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chemeClr val="bg1"/>
              </a:solidFill>
              <a:latin typeface="Janine" pitchFamily="2" charset="0"/>
            </a:endParaRP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8CE0B7B7-647E-4BF7-8C44-256B203BB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813" y="6264275"/>
            <a:ext cx="4848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The bright blessed day,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EE740939-B016-4E03-9F9B-A81E77A6B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6156325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chemeClr val="bg1"/>
              </a:solidFill>
              <a:latin typeface="Janine" pitchFamily="2" charset="0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143E2213-6CB6-4047-9E94-29C517DE3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288088"/>
            <a:ext cx="434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Comic Sans MS" panose="030F0702030302020204" pitchFamily="66" charset="0"/>
              </a:rPr>
              <a:t>the dark sacred night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133</Words>
  <Application>Microsoft Office PowerPoint</Application>
  <PresentationFormat>On-screen Show (4:3)</PresentationFormat>
  <Paragraphs>22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Times New Roman</vt:lpstr>
      <vt:lpstr>Arial</vt:lpstr>
      <vt:lpstr>Calibri</vt:lpstr>
      <vt:lpstr>Comic Sans MS</vt:lpstr>
      <vt:lpstr>Janine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School District 54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Learning Technologies Service</dc:creator>
  <cp:lastModifiedBy>Judy Meyer Hays</cp:lastModifiedBy>
  <cp:revision>7</cp:revision>
  <cp:lastPrinted>2017-05-15T05:05:58Z</cp:lastPrinted>
  <dcterms:created xsi:type="dcterms:W3CDTF">2000-04-19T15:17:29Z</dcterms:created>
  <dcterms:modified xsi:type="dcterms:W3CDTF">2018-02-12T01:32:01Z</dcterms:modified>
</cp:coreProperties>
</file>