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2711" y="381000"/>
            <a:ext cx="1788531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DASH WITH FLAG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143000"/>
            <a:ext cx="6477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Barrel, flag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Place the barrel at the far end of the ring.  Place a bucket with the flag in it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on top of the barrel.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rides down, turns the barrel picking up the flag and carries it across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the finish line.  Rider may go in either direction.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Knocking over barrel or bucket of sand is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Failing to successfully pick up flag is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hits horse with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52800" y="5257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16200000">
            <a:off x="3203448" y="4797552"/>
            <a:ext cx="377952" cy="3840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inus 9"/>
          <p:cNvSpPr/>
          <p:nvPr/>
        </p:nvSpPr>
        <p:spPr>
          <a:xfrm rot="16200000">
            <a:off x="3314700" y="4914900"/>
            <a:ext cx="609600" cy="2286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4038600" y="7696200"/>
            <a:ext cx="762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3048000" y="7696200"/>
            <a:ext cx="76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3056709" y="4427445"/>
            <a:ext cx="996303" cy="3266578"/>
          </a:xfrm>
          <a:custGeom>
            <a:avLst/>
            <a:gdLst>
              <a:gd name="connsiteX0" fmla="*/ 0 w 996303"/>
              <a:gd name="connsiteY0" fmla="*/ 3240452 h 3266578"/>
              <a:gd name="connsiteX1" fmla="*/ 13062 w 996303"/>
              <a:gd name="connsiteY1" fmla="*/ 458064 h 3266578"/>
              <a:gd name="connsiteX2" fmla="*/ 39188 w 996303"/>
              <a:gd name="connsiteY2" fmla="*/ 327435 h 3266578"/>
              <a:gd name="connsiteX3" fmla="*/ 65314 w 996303"/>
              <a:gd name="connsiteY3" fmla="*/ 249058 h 3266578"/>
              <a:gd name="connsiteX4" fmla="*/ 143691 w 996303"/>
              <a:gd name="connsiteY4" fmla="*/ 170681 h 3266578"/>
              <a:gd name="connsiteX5" fmla="*/ 169817 w 996303"/>
              <a:gd name="connsiteY5" fmla="*/ 131492 h 3266578"/>
              <a:gd name="connsiteX6" fmla="*/ 248194 w 996303"/>
              <a:gd name="connsiteY6" fmla="*/ 79241 h 3266578"/>
              <a:gd name="connsiteX7" fmla="*/ 274320 w 996303"/>
              <a:gd name="connsiteY7" fmla="*/ 40052 h 3266578"/>
              <a:gd name="connsiteX8" fmla="*/ 600891 w 996303"/>
              <a:gd name="connsiteY8" fmla="*/ 79241 h 3266578"/>
              <a:gd name="connsiteX9" fmla="*/ 757645 w 996303"/>
              <a:gd name="connsiteY9" fmla="*/ 118429 h 3266578"/>
              <a:gd name="connsiteX10" fmla="*/ 796834 w 996303"/>
              <a:gd name="connsiteY10" fmla="*/ 144555 h 3266578"/>
              <a:gd name="connsiteX11" fmla="*/ 888274 w 996303"/>
              <a:gd name="connsiteY11" fmla="*/ 249058 h 3266578"/>
              <a:gd name="connsiteX12" fmla="*/ 927462 w 996303"/>
              <a:gd name="connsiteY12" fmla="*/ 366624 h 3266578"/>
              <a:gd name="connsiteX13" fmla="*/ 953588 w 996303"/>
              <a:gd name="connsiteY13" fmla="*/ 445001 h 3266578"/>
              <a:gd name="connsiteX14" fmla="*/ 966651 w 996303"/>
              <a:gd name="connsiteY14" fmla="*/ 510315 h 3266578"/>
              <a:gd name="connsiteX15" fmla="*/ 992777 w 996303"/>
              <a:gd name="connsiteY15" fmla="*/ 1320212 h 3266578"/>
              <a:gd name="connsiteX16" fmla="*/ 992777 w 996303"/>
              <a:gd name="connsiteY16" fmla="*/ 3266578 h 3266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96303" h="3266578">
                <a:moveTo>
                  <a:pt x="0" y="3240452"/>
                </a:moveTo>
                <a:cubicBezTo>
                  <a:pt x="4354" y="2312989"/>
                  <a:pt x="586" y="1385453"/>
                  <a:pt x="13062" y="458064"/>
                </a:cubicBezTo>
                <a:cubicBezTo>
                  <a:pt x="13659" y="413663"/>
                  <a:pt x="25146" y="369562"/>
                  <a:pt x="39188" y="327435"/>
                </a:cubicBezTo>
                <a:cubicBezTo>
                  <a:pt x="47897" y="301309"/>
                  <a:pt x="45841" y="268531"/>
                  <a:pt x="65314" y="249058"/>
                </a:cubicBezTo>
                <a:cubicBezTo>
                  <a:pt x="91440" y="222932"/>
                  <a:pt x="123196" y="201423"/>
                  <a:pt x="143691" y="170681"/>
                </a:cubicBezTo>
                <a:cubicBezTo>
                  <a:pt x="152400" y="157618"/>
                  <a:pt x="158002" y="141830"/>
                  <a:pt x="169817" y="131492"/>
                </a:cubicBezTo>
                <a:cubicBezTo>
                  <a:pt x="193447" y="110816"/>
                  <a:pt x="248194" y="79241"/>
                  <a:pt x="248194" y="79241"/>
                </a:cubicBezTo>
                <a:cubicBezTo>
                  <a:pt x="256903" y="66178"/>
                  <a:pt x="258691" y="41540"/>
                  <a:pt x="274320" y="40052"/>
                </a:cubicBezTo>
                <a:cubicBezTo>
                  <a:pt x="694863" y="0"/>
                  <a:pt x="395770" y="45054"/>
                  <a:pt x="600891" y="79241"/>
                </a:cubicBezTo>
                <a:cubicBezTo>
                  <a:pt x="640065" y="85770"/>
                  <a:pt x="723146" y="95429"/>
                  <a:pt x="757645" y="118429"/>
                </a:cubicBezTo>
                <a:lnTo>
                  <a:pt x="796834" y="144555"/>
                </a:lnTo>
                <a:cubicBezTo>
                  <a:pt x="857794" y="235995"/>
                  <a:pt x="822959" y="205515"/>
                  <a:pt x="888274" y="249058"/>
                </a:cubicBezTo>
                <a:lnTo>
                  <a:pt x="927462" y="366624"/>
                </a:lnTo>
                <a:cubicBezTo>
                  <a:pt x="927463" y="366628"/>
                  <a:pt x="953587" y="444998"/>
                  <a:pt x="953588" y="445001"/>
                </a:cubicBezTo>
                <a:lnTo>
                  <a:pt x="966651" y="510315"/>
                </a:lnTo>
                <a:cubicBezTo>
                  <a:pt x="973330" y="690646"/>
                  <a:pt x="991940" y="1166235"/>
                  <a:pt x="992777" y="1320212"/>
                </a:cubicBezTo>
                <a:cubicBezTo>
                  <a:pt x="996303" y="1968991"/>
                  <a:pt x="992777" y="2617789"/>
                  <a:pt x="992777" y="326657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13</cp:revision>
  <dcterms:created xsi:type="dcterms:W3CDTF">2020-02-07T21:22:20Z</dcterms:created>
  <dcterms:modified xsi:type="dcterms:W3CDTF">2023-03-08T20:07:29Z</dcterms:modified>
</cp:coreProperties>
</file>