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310" y="-91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7/7/2020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25108" y="228600"/>
            <a:ext cx="983759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BOW TIE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5 poles set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up as shown in diagram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a pole in each corner of the ring and one in the center.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 must follow the designated pattern as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shown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 the diagram.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Rider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start the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on either side of the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center pole.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If rider knocks a pole down there is a 5 second penalty added to their time.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If the rider does not follow the pattern, there is no time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20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more than one pole is knocked down  they are disqualified.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544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July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Donut 4"/>
          <p:cNvSpPr/>
          <p:nvPr/>
        </p:nvSpPr>
        <p:spPr>
          <a:xfrm>
            <a:off x="5562600" y="72390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onut 6"/>
          <p:cNvSpPr/>
          <p:nvPr/>
        </p:nvSpPr>
        <p:spPr>
          <a:xfrm>
            <a:off x="1752600" y="70866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onut 7"/>
          <p:cNvSpPr/>
          <p:nvPr/>
        </p:nvSpPr>
        <p:spPr>
          <a:xfrm>
            <a:off x="3657600" y="54864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5486400" y="37338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>
            <a:off x="1524000" y="37338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Isosceles Triangle 55"/>
          <p:cNvSpPr/>
          <p:nvPr/>
        </p:nvSpPr>
        <p:spPr>
          <a:xfrm>
            <a:off x="4724400" y="86106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/>
          <p:cNvSpPr/>
          <p:nvPr/>
        </p:nvSpPr>
        <p:spPr>
          <a:xfrm>
            <a:off x="2743200" y="8610600"/>
            <a:ext cx="152400" cy="228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70"/>
          <p:cNvSpPr/>
          <p:nvPr/>
        </p:nvSpPr>
        <p:spPr>
          <a:xfrm>
            <a:off x="1136073" y="3547072"/>
            <a:ext cx="4987636" cy="5472237"/>
          </a:xfrm>
          <a:custGeom>
            <a:avLst/>
            <a:gdLst>
              <a:gd name="connsiteX0" fmla="*/ 2064327 w 4987636"/>
              <a:gd name="connsiteY0" fmla="*/ 5458383 h 5472237"/>
              <a:gd name="connsiteX1" fmla="*/ 2078182 w 4987636"/>
              <a:gd name="connsiteY1" fmla="*/ 5015037 h 5472237"/>
              <a:gd name="connsiteX2" fmla="*/ 2092036 w 4987636"/>
              <a:gd name="connsiteY2" fmla="*/ 4959619 h 5472237"/>
              <a:gd name="connsiteX3" fmla="*/ 2105891 w 4987636"/>
              <a:gd name="connsiteY3" fmla="*/ 2327255 h 5472237"/>
              <a:gd name="connsiteX4" fmla="*/ 2133600 w 4987636"/>
              <a:gd name="connsiteY4" fmla="*/ 2244128 h 5472237"/>
              <a:gd name="connsiteX5" fmla="*/ 2147454 w 4987636"/>
              <a:gd name="connsiteY5" fmla="*/ 2202564 h 5472237"/>
              <a:gd name="connsiteX6" fmla="*/ 2161309 w 4987636"/>
              <a:gd name="connsiteY6" fmla="*/ 2161001 h 5472237"/>
              <a:gd name="connsiteX7" fmla="*/ 2175163 w 4987636"/>
              <a:gd name="connsiteY7" fmla="*/ 2091728 h 5472237"/>
              <a:gd name="connsiteX8" fmla="*/ 2202872 w 4987636"/>
              <a:gd name="connsiteY8" fmla="*/ 2008601 h 5472237"/>
              <a:gd name="connsiteX9" fmla="*/ 2244436 w 4987636"/>
              <a:gd name="connsiteY9" fmla="*/ 1786928 h 5472237"/>
              <a:gd name="connsiteX10" fmla="*/ 2272145 w 4987636"/>
              <a:gd name="connsiteY10" fmla="*/ 1745364 h 5472237"/>
              <a:gd name="connsiteX11" fmla="*/ 2313709 w 4987636"/>
              <a:gd name="connsiteY11" fmla="*/ 1662237 h 5472237"/>
              <a:gd name="connsiteX12" fmla="*/ 2355272 w 4987636"/>
              <a:gd name="connsiteY12" fmla="*/ 1634528 h 5472237"/>
              <a:gd name="connsiteX13" fmla="*/ 2424545 w 4987636"/>
              <a:gd name="connsiteY13" fmla="*/ 1551401 h 5472237"/>
              <a:gd name="connsiteX14" fmla="*/ 2493818 w 4987636"/>
              <a:gd name="connsiteY14" fmla="*/ 1482128 h 5472237"/>
              <a:gd name="connsiteX15" fmla="*/ 2563091 w 4987636"/>
              <a:gd name="connsiteY15" fmla="*/ 1399001 h 5472237"/>
              <a:gd name="connsiteX16" fmla="*/ 2590800 w 4987636"/>
              <a:gd name="connsiteY16" fmla="*/ 1357437 h 5472237"/>
              <a:gd name="connsiteX17" fmla="*/ 2632363 w 4987636"/>
              <a:gd name="connsiteY17" fmla="*/ 1315873 h 5472237"/>
              <a:gd name="connsiteX18" fmla="*/ 2687782 w 4987636"/>
              <a:gd name="connsiteY18" fmla="*/ 1246601 h 5472237"/>
              <a:gd name="connsiteX19" fmla="*/ 2743200 w 4987636"/>
              <a:gd name="connsiteY19" fmla="*/ 1218892 h 5472237"/>
              <a:gd name="connsiteX20" fmla="*/ 2784763 w 4987636"/>
              <a:gd name="connsiteY20" fmla="*/ 1135764 h 5472237"/>
              <a:gd name="connsiteX21" fmla="*/ 2826327 w 4987636"/>
              <a:gd name="connsiteY21" fmla="*/ 1108055 h 5472237"/>
              <a:gd name="connsiteX22" fmla="*/ 2867891 w 4987636"/>
              <a:gd name="connsiteY22" fmla="*/ 1066492 h 5472237"/>
              <a:gd name="connsiteX23" fmla="*/ 2909454 w 4987636"/>
              <a:gd name="connsiteY23" fmla="*/ 1038783 h 5472237"/>
              <a:gd name="connsiteX24" fmla="*/ 2937163 w 4987636"/>
              <a:gd name="connsiteY24" fmla="*/ 1011073 h 5472237"/>
              <a:gd name="connsiteX25" fmla="*/ 2992582 w 4987636"/>
              <a:gd name="connsiteY25" fmla="*/ 969510 h 5472237"/>
              <a:gd name="connsiteX26" fmla="*/ 3103418 w 4987636"/>
              <a:gd name="connsiteY26" fmla="*/ 858673 h 5472237"/>
              <a:gd name="connsiteX27" fmla="*/ 3144982 w 4987636"/>
              <a:gd name="connsiteY27" fmla="*/ 817110 h 5472237"/>
              <a:gd name="connsiteX28" fmla="*/ 3228109 w 4987636"/>
              <a:gd name="connsiteY28" fmla="*/ 761692 h 5472237"/>
              <a:gd name="connsiteX29" fmla="*/ 3269672 w 4987636"/>
              <a:gd name="connsiteY29" fmla="*/ 720128 h 5472237"/>
              <a:gd name="connsiteX30" fmla="*/ 3352800 w 4987636"/>
              <a:gd name="connsiteY30" fmla="*/ 664710 h 5472237"/>
              <a:gd name="connsiteX31" fmla="*/ 3435927 w 4987636"/>
              <a:gd name="connsiteY31" fmla="*/ 581583 h 5472237"/>
              <a:gd name="connsiteX32" fmla="*/ 3546763 w 4987636"/>
              <a:gd name="connsiteY32" fmla="*/ 498455 h 5472237"/>
              <a:gd name="connsiteX33" fmla="*/ 3588327 w 4987636"/>
              <a:gd name="connsiteY33" fmla="*/ 484601 h 5472237"/>
              <a:gd name="connsiteX34" fmla="*/ 3616036 w 4987636"/>
              <a:gd name="connsiteY34" fmla="*/ 443037 h 5472237"/>
              <a:gd name="connsiteX35" fmla="*/ 3740727 w 4987636"/>
              <a:gd name="connsiteY35" fmla="*/ 373764 h 5472237"/>
              <a:gd name="connsiteX36" fmla="*/ 3782291 w 4987636"/>
              <a:gd name="connsiteY36" fmla="*/ 346055 h 5472237"/>
              <a:gd name="connsiteX37" fmla="*/ 3851563 w 4987636"/>
              <a:gd name="connsiteY37" fmla="*/ 276783 h 5472237"/>
              <a:gd name="connsiteX38" fmla="*/ 3934691 w 4987636"/>
              <a:gd name="connsiteY38" fmla="*/ 249073 h 5472237"/>
              <a:gd name="connsiteX39" fmla="*/ 4017818 w 4987636"/>
              <a:gd name="connsiteY39" fmla="*/ 193655 h 5472237"/>
              <a:gd name="connsiteX40" fmla="*/ 4059382 w 4987636"/>
              <a:gd name="connsiteY40" fmla="*/ 165946 h 5472237"/>
              <a:gd name="connsiteX41" fmla="*/ 4142509 w 4987636"/>
              <a:gd name="connsiteY41" fmla="*/ 138237 h 5472237"/>
              <a:gd name="connsiteX42" fmla="*/ 4184072 w 4987636"/>
              <a:gd name="connsiteY42" fmla="*/ 124383 h 5472237"/>
              <a:gd name="connsiteX43" fmla="*/ 4239491 w 4987636"/>
              <a:gd name="connsiteY43" fmla="*/ 110528 h 5472237"/>
              <a:gd name="connsiteX44" fmla="*/ 4308763 w 4987636"/>
              <a:gd name="connsiteY44" fmla="*/ 96673 h 5472237"/>
              <a:gd name="connsiteX45" fmla="*/ 4350327 w 4987636"/>
              <a:gd name="connsiteY45" fmla="*/ 82819 h 5472237"/>
              <a:gd name="connsiteX46" fmla="*/ 4585854 w 4987636"/>
              <a:gd name="connsiteY46" fmla="*/ 96673 h 5472237"/>
              <a:gd name="connsiteX47" fmla="*/ 4641272 w 4987636"/>
              <a:gd name="connsiteY47" fmla="*/ 110528 h 5472237"/>
              <a:gd name="connsiteX48" fmla="*/ 4682836 w 4987636"/>
              <a:gd name="connsiteY48" fmla="*/ 138237 h 5472237"/>
              <a:gd name="connsiteX49" fmla="*/ 4724400 w 4987636"/>
              <a:gd name="connsiteY49" fmla="*/ 152092 h 5472237"/>
              <a:gd name="connsiteX50" fmla="*/ 4807527 w 4987636"/>
              <a:gd name="connsiteY50" fmla="*/ 207510 h 5472237"/>
              <a:gd name="connsiteX51" fmla="*/ 4876800 w 4987636"/>
              <a:gd name="connsiteY51" fmla="*/ 276783 h 5472237"/>
              <a:gd name="connsiteX52" fmla="*/ 4904509 w 4987636"/>
              <a:gd name="connsiteY52" fmla="*/ 359910 h 5472237"/>
              <a:gd name="connsiteX53" fmla="*/ 4946072 w 4987636"/>
              <a:gd name="connsiteY53" fmla="*/ 623146 h 5472237"/>
              <a:gd name="connsiteX54" fmla="*/ 4959927 w 4987636"/>
              <a:gd name="connsiteY54" fmla="*/ 1357437 h 5472237"/>
              <a:gd name="connsiteX55" fmla="*/ 4973782 w 4987636"/>
              <a:gd name="connsiteY55" fmla="*/ 1579110 h 5472237"/>
              <a:gd name="connsiteX56" fmla="*/ 4987636 w 4987636"/>
              <a:gd name="connsiteY56" fmla="*/ 2576637 h 5472237"/>
              <a:gd name="connsiteX57" fmla="*/ 4973782 w 4987636"/>
              <a:gd name="connsiteY57" fmla="*/ 4045219 h 5472237"/>
              <a:gd name="connsiteX58" fmla="*/ 4959927 w 4987636"/>
              <a:gd name="connsiteY58" fmla="*/ 4100637 h 5472237"/>
              <a:gd name="connsiteX59" fmla="*/ 4862945 w 4987636"/>
              <a:gd name="connsiteY59" fmla="*/ 4225328 h 5472237"/>
              <a:gd name="connsiteX60" fmla="*/ 4821382 w 4987636"/>
              <a:gd name="connsiteY60" fmla="*/ 4239183 h 5472237"/>
              <a:gd name="connsiteX61" fmla="*/ 4516582 w 4987636"/>
              <a:gd name="connsiteY61" fmla="*/ 4225328 h 5472237"/>
              <a:gd name="connsiteX62" fmla="*/ 4475018 w 4987636"/>
              <a:gd name="connsiteY62" fmla="*/ 4211473 h 5472237"/>
              <a:gd name="connsiteX63" fmla="*/ 4405745 w 4987636"/>
              <a:gd name="connsiteY63" fmla="*/ 4156055 h 5472237"/>
              <a:gd name="connsiteX64" fmla="*/ 4336472 w 4987636"/>
              <a:gd name="connsiteY64" fmla="*/ 4086783 h 5472237"/>
              <a:gd name="connsiteX65" fmla="*/ 4225636 w 4987636"/>
              <a:gd name="connsiteY65" fmla="*/ 3989801 h 5472237"/>
              <a:gd name="connsiteX66" fmla="*/ 4211782 w 4987636"/>
              <a:gd name="connsiteY66" fmla="*/ 3948237 h 5472237"/>
              <a:gd name="connsiteX67" fmla="*/ 4184072 w 4987636"/>
              <a:gd name="connsiteY67" fmla="*/ 3920528 h 5472237"/>
              <a:gd name="connsiteX68" fmla="*/ 4142509 w 4987636"/>
              <a:gd name="connsiteY68" fmla="*/ 3865110 h 5472237"/>
              <a:gd name="connsiteX69" fmla="*/ 4087091 w 4987636"/>
              <a:gd name="connsiteY69" fmla="*/ 3781983 h 5472237"/>
              <a:gd name="connsiteX70" fmla="*/ 4059382 w 4987636"/>
              <a:gd name="connsiteY70" fmla="*/ 3740419 h 5472237"/>
              <a:gd name="connsiteX71" fmla="*/ 4031672 w 4987636"/>
              <a:gd name="connsiteY71" fmla="*/ 3712710 h 5472237"/>
              <a:gd name="connsiteX72" fmla="*/ 3976254 w 4987636"/>
              <a:gd name="connsiteY72" fmla="*/ 3629583 h 5472237"/>
              <a:gd name="connsiteX73" fmla="*/ 3920836 w 4987636"/>
              <a:gd name="connsiteY73" fmla="*/ 3560310 h 5472237"/>
              <a:gd name="connsiteX74" fmla="*/ 3906982 w 4987636"/>
              <a:gd name="connsiteY74" fmla="*/ 3518746 h 5472237"/>
              <a:gd name="connsiteX75" fmla="*/ 3851563 w 4987636"/>
              <a:gd name="connsiteY75" fmla="*/ 3435619 h 5472237"/>
              <a:gd name="connsiteX76" fmla="*/ 3810000 w 4987636"/>
              <a:gd name="connsiteY76" fmla="*/ 3352492 h 5472237"/>
              <a:gd name="connsiteX77" fmla="*/ 3768436 w 4987636"/>
              <a:gd name="connsiteY77" fmla="*/ 3324783 h 5472237"/>
              <a:gd name="connsiteX78" fmla="*/ 3754582 w 4987636"/>
              <a:gd name="connsiteY78" fmla="*/ 3283219 h 5472237"/>
              <a:gd name="connsiteX79" fmla="*/ 3726872 w 4987636"/>
              <a:gd name="connsiteY79" fmla="*/ 3255510 h 5472237"/>
              <a:gd name="connsiteX80" fmla="*/ 3699163 w 4987636"/>
              <a:gd name="connsiteY80" fmla="*/ 3213946 h 5472237"/>
              <a:gd name="connsiteX81" fmla="*/ 3685309 w 4987636"/>
              <a:gd name="connsiteY81" fmla="*/ 3172383 h 5472237"/>
              <a:gd name="connsiteX82" fmla="*/ 3657600 w 4987636"/>
              <a:gd name="connsiteY82" fmla="*/ 3144673 h 5472237"/>
              <a:gd name="connsiteX83" fmla="*/ 3643745 w 4987636"/>
              <a:gd name="connsiteY83" fmla="*/ 3089255 h 5472237"/>
              <a:gd name="connsiteX84" fmla="*/ 3574472 w 4987636"/>
              <a:gd name="connsiteY84" fmla="*/ 3019983 h 5472237"/>
              <a:gd name="connsiteX85" fmla="*/ 3532909 w 4987636"/>
              <a:gd name="connsiteY85" fmla="*/ 2923001 h 5472237"/>
              <a:gd name="connsiteX86" fmla="*/ 3491345 w 4987636"/>
              <a:gd name="connsiteY86" fmla="*/ 2895292 h 5472237"/>
              <a:gd name="connsiteX87" fmla="*/ 3477491 w 4987636"/>
              <a:gd name="connsiteY87" fmla="*/ 2853728 h 5472237"/>
              <a:gd name="connsiteX88" fmla="*/ 3422072 w 4987636"/>
              <a:gd name="connsiteY88" fmla="*/ 2784455 h 5472237"/>
              <a:gd name="connsiteX89" fmla="*/ 3366654 w 4987636"/>
              <a:gd name="connsiteY89" fmla="*/ 2659764 h 5472237"/>
              <a:gd name="connsiteX90" fmla="*/ 3311236 w 4987636"/>
              <a:gd name="connsiteY90" fmla="*/ 2590492 h 5472237"/>
              <a:gd name="connsiteX91" fmla="*/ 3297382 w 4987636"/>
              <a:gd name="connsiteY91" fmla="*/ 2548928 h 5472237"/>
              <a:gd name="connsiteX92" fmla="*/ 3269672 w 4987636"/>
              <a:gd name="connsiteY92" fmla="*/ 2507364 h 5472237"/>
              <a:gd name="connsiteX93" fmla="*/ 3241963 w 4987636"/>
              <a:gd name="connsiteY93" fmla="*/ 2410383 h 5472237"/>
              <a:gd name="connsiteX94" fmla="*/ 3214254 w 4987636"/>
              <a:gd name="connsiteY94" fmla="*/ 2368819 h 5472237"/>
              <a:gd name="connsiteX95" fmla="*/ 3144982 w 4987636"/>
              <a:gd name="connsiteY95" fmla="*/ 2244128 h 5472237"/>
              <a:gd name="connsiteX96" fmla="*/ 3117272 w 4987636"/>
              <a:gd name="connsiteY96" fmla="*/ 2202564 h 5472237"/>
              <a:gd name="connsiteX97" fmla="*/ 3089563 w 4987636"/>
              <a:gd name="connsiteY97" fmla="*/ 2119437 h 5472237"/>
              <a:gd name="connsiteX98" fmla="*/ 3048000 w 4987636"/>
              <a:gd name="connsiteY98" fmla="*/ 2077873 h 5472237"/>
              <a:gd name="connsiteX99" fmla="*/ 2992582 w 4987636"/>
              <a:gd name="connsiteY99" fmla="*/ 1994746 h 5472237"/>
              <a:gd name="connsiteX100" fmla="*/ 2937163 w 4987636"/>
              <a:gd name="connsiteY100" fmla="*/ 1925473 h 5472237"/>
              <a:gd name="connsiteX101" fmla="*/ 2895600 w 4987636"/>
              <a:gd name="connsiteY101" fmla="*/ 1883910 h 5472237"/>
              <a:gd name="connsiteX102" fmla="*/ 2840182 w 4987636"/>
              <a:gd name="connsiteY102" fmla="*/ 1800783 h 5472237"/>
              <a:gd name="connsiteX103" fmla="*/ 2784763 w 4987636"/>
              <a:gd name="connsiteY103" fmla="*/ 1717655 h 5472237"/>
              <a:gd name="connsiteX104" fmla="*/ 2757054 w 4987636"/>
              <a:gd name="connsiteY104" fmla="*/ 1676092 h 5472237"/>
              <a:gd name="connsiteX105" fmla="*/ 2715491 w 4987636"/>
              <a:gd name="connsiteY105" fmla="*/ 1648383 h 5472237"/>
              <a:gd name="connsiteX106" fmla="*/ 2618509 w 4987636"/>
              <a:gd name="connsiteY106" fmla="*/ 1523692 h 5472237"/>
              <a:gd name="connsiteX107" fmla="*/ 2549236 w 4987636"/>
              <a:gd name="connsiteY107" fmla="*/ 1454419 h 5472237"/>
              <a:gd name="connsiteX108" fmla="*/ 2535382 w 4987636"/>
              <a:gd name="connsiteY108" fmla="*/ 1412855 h 5472237"/>
              <a:gd name="connsiteX109" fmla="*/ 2452254 w 4987636"/>
              <a:gd name="connsiteY109" fmla="*/ 1357437 h 5472237"/>
              <a:gd name="connsiteX110" fmla="*/ 2382982 w 4987636"/>
              <a:gd name="connsiteY110" fmla="*/ 1274310 h 5472237"/>
              <a:gd name="connsiteX111" fmla="*/ 2355272 w 4987636"/>
              <a:gd name="connsiteY111" fmla="*/ 1232746 h 5472237"/>
              <a:gd name="connsiteX112" fmla="*/ 2313709 w 4987636"/>
              <a:gd name="connsiteY112" fmla="*/ 1205037 h 5472237"/>
              <a:gd name="connsiteX113" fmla="*/ 2272145 w 4987636"/>
              <a:gd name="connsiteY113" fmla="*/ 1149619 h 5472237"/>
              <a:gd name="connsiteX114" fmla="*/ 2230582 w 4987636"/>
              <a:gd name="connsiteY114" fmla="*/ 1108055 h 5472237"/>
              <a:gd name="connsiteX115" fmla="*/ 2161309 w 4987636"/>
              <a:gd name="connsiteY115" fmla="*/ 983364 h 5472237"/>
              <a:gd name="connsiteX116" fmla="*/ 2119745 w 4987636"/>
              <a:gd name="connsiteY116" fmla="*/ 955655 h 5472237"/>
              <a:gd name="connsiteX117" fmla="*/ 2022763 w 4987636"/>
              <a:gd name="connsiteY117" fmla="*/ 844819 h 5472237"/>
              <a:gd name="connsiteX118" fmla="*/ 1995054 w 4987636"/>
              <a:gd name="connsiteY118" fmla="*/ 803255 h 5472237"/>
              <a:gd name="connsiteX119" fmla="*/ 1953491 w 4987636"/>
              <a:gd name="connsiteY119" fmla="*/ 747837 h 5472237"/>
              <a:gd name="connsiteX120" fmla="*/ 1939636 w 4987636"/>
              <a:gd name="connsiteY120" fmla="*/ 706273 h 5472237"/>
              <a:gd name="connsiteX121" fmla="*/ 1898072 w 4987636"/>
              <a:gd name="connsiteY121" fmla="*/ 664710 h 5472237"/>
              <a:gd name="connsiteX122" fmla="*/ 1856509 w 4987636"/>
              <a:gd name="connsiteY122" fmla="*/ 609292 h 5472237"/>
              <a:gd name="connsiteX123" fmla="*/ 1814945 w 4987636"/>
              <a:gd name="connsiteY123" fmla="*/ 581583 h 5472237"/>
              <a:gd name="connsiteX124" fmla="*/ 1704109 w 4987636"/>
              <a:gd name="connsiteY124" fmla="*/ 484601 h 5472237"/>
              <a:gd name="connsiteX125" fmla="*/ 1634836 w 4987636"/>
              <a:gd name="connsiteY125" fmla="*/ 401473 h 5472237"/>
              <a:gd name="connsiteX126" fmla="*/ 1607127 w 4987636"/>
              <a:gd name="connsiteY126" fmla="*/ 359910 h 5472237"/>
              <a:gd name="connsiteX127" fmla="*/ 1565563 w 4987636"/>
              <a:gd name="connsiteY127" fmla="*/ 346055 h 5472237"/>
              <a:gd name="connsiteX128" fmla="*/ 1537854 w 4987636"/>
              <a:gd name="connsiteY128" fmla="*/ 304492 h 5472237"/>
              <a:gd name="connsiteX129" fmla="*/ 1496291 w 4987636"/>
              <a:gd name="connsiteY129" fmla="*/ 276783 h 5472237"/>
              <a:gd name="connsiteX130" fmla="*/ 1385454 w 4987636"/>
              <a:gd name="connsiteY130" fmla="*/ 193655 h 5472237"/>
              <a:gd name="connsiteX131" fmla="*/ 1302327 w 4987636"/>
              <a:gd name="connsiteY131" fmla="*/ 165946 h 5472237"/>
              <a:gd name="connsiteX132" fmla="*/ 1260763 w 4987636"/>
              <a:gd name="connsiteY132" fmla="*/ 138237 h 5472237"/>
              <a:gd name="connsiteX133" fmla="*/ 1205345 w 4987636"/>
              <a:gd name="connsiteY133" fmla="*/ 124383 h 5472237"/>
              <a:gd name="connsiteX134" fmla="*/ 1122218 w 4987636"/>
              <a:gd name="connsiteY134" fmla="*/ 96673 h 5472237"/>
              <a:gd name="connsiteX135" fmla="*/ 1080654 w 4987636"/>
              <a:gd name="connsiteY135" fmla="*/ 82819 h 5472237"/>
              <a:gd name="connsiteX136" fmla="*/ 1039091 w 4987636"/>
              <a:gd name="connsiteY136" fmla="*/ 68964 h 5472237"/>
              <a:gd name="connsiteX137" fmla="*/ 983672 w 4987636"/>
              <a:gd name="connsiteY137" fmla="*/ 55110 h 5472237"/>
              <a:gd name="connsiteX138" fmla="*/ 817418 w 4987636"/>
              <a:gd name="connsiteY138" fmla="*/ 41255 h 5472237"/>
              <a:gd name="connsiteX139" fmla="*/ 290945 w 4987636"/>
              <a:gd name="connsiteY139" fmla="*/ 41255 h 5472237"/>
              <a:gd name="connsiteX140" fmla="*/ 207818 w 4987636"/>
              <a:gd name="connsiteY140" fmla="*/ 68964 h 5472237"/>
              <a:gd name="connsiteX141" fmla="*/ 193963 w 4987636"/>
              <a:gd name="connsiteY141" fmla="*/ 110528 h 5472237"/>
              <a:gd name="connsiteX142" fmla="*/ 152400 w 4987636"/>
              <a:gd name="connsiteY142" fmla="*/ 124383 h 5472237"/>
              <a:gd name="connsiteX143" fmla="*/ 124691 w 4987636"/>
              <a:gd name="connsiteY143" fmla="*/ 207510 h 5472237"/>
              <a:gd name="connsiteX144" fmla="*/ 110836 w 4987636"/>
              <a:gd name="connsiteY144" fmla="*/ 249073 h 5472237"/>
              <a:gd name="connsiteX145" fmla="*/ 96982 w 4987636"/>
              <a:gd name="connsiteY145" fmla="*/ 290637 h 5472237"/>
              <a:gd name="connsiteX146" fmla="*/ 83127 w 4987636"/>
              <a:gd name="connsiteY146" fmla="*/ 553873 h 5472237"/>
              <a:gd name="connsiteX147" fmla="*/ 69272 w 4987636"/>
              <a:gd name="connsiteY147" fmla="*/ 595437 h 5472237"/>
              <a:gd name="connsiteX148" fmla="*/ 55418 w 4987636"/>
              <a:gd name="connsiteY148" fmla="*/ 692419 h 5472237"/>
              <a:gd name="connsiteX149" fmla="*/ 27709 w 4987636"/>
              <a:gd name="connsiteY149" fmla="*/ 844819 h 5472237"/>
              <a:gd name="connsiteX150" fmla="*/ 0 w 4987636"/>
              <a:gd name="connsiteY150" fmla="*/ 2618201 h 5472237"/>
              <a:gd name="connsiteX151" fmla="*/ 13854 w 4987636"/>
              <a:gd name="connsiteY151" fmla="*/ 3491037 h 5472237"/>
              <a:gd name="connsiteX152" fmla="*/ 41563 w 4987636"/>
              <a:gd name="connsiteY152" fmla="*/ 3532601 h 5472237"/>
              <a:gd name="connsiteX153" fmla="*/ 96982 w 4987636"/>
              <a:gd name="connsiteY153" fmla="*/ 3657292 h 5472237"/>
              <a:gd name="connsiteX154" fmla="*/ 110836 w 4987636"/>
              <a:gd name="connsiteY154" fmla="*/ 3698855 h 5472237"/>
              <a:gd name="connsiteX155" fmla="*/ 193963 w 4987636"/>
              <a:gd name="connsiteY155" fmla="*/ 3823546 h 5472237"/>
              <a:gd name="connsiteX156" fmla="*/ 221672 w 4987636"/>
              <a:gd name="connsiteY156" fmla="*/ 3865110 h 5472237"/>
              <a:gd name="connsiteX157" fmla="*/ 235527 w 4987636"/>
              <a:gd name="connsiteY157" fmla="*/ 3906673 h 5472237"/>
              <a:gd name="connsiteX158" fmla="*/ 263236 w 4987636"/>
              <a:gd name="connsiteY158" fmla="*/ 3934383 h 5472237"/>
              <a:gd name="connsiteX159" fmla="*/ 318654 w 4987636"/>
              <a:gd name="connsiteY159" fmla="*/ 4017510 h 5472237"/>
              <a:gd name="connsiteX160" fmla="*/ 748145 w 4987636"/>
              <a:gd name="connsiteY160" fmla="*/ 4003655 h 5472237"/>
              <a:gd name="connsiteX161" fmla="*/ 858982 w 4987636"/>
              <a:gd name="connsiteY161" fmla="*/ 3975946 h 5472237"/>
              <a:gd name="connsiteX162" fmla="*/ 942109 w 4987636"/>
              <a:gd name="connsiteY162" fmla="*/ 3920528 h 5472237"/>
              <a:gd name="connsiteX163" fmla="*/ 1011382 w 4987636"/>
              <a:gd name="connsiteY163" fmla="*/ 3865110 h 5472237"/>
              <a:gd name="connsiteX164" fmla="*/ 1039091 w 4987636"/>
              <a:gd name="connsiteY164" fmla="*/ 3823546 h 5472237"/>
              <a:gd name="connsiteX165" fmla="*/ 1108363 w 4987636"/>
              <a:gd name="connsiteY165" fmla="*/ 3754273 h 5472237"/>
              <a:gd name="connsiteX166" fmla="*/ 1177636 w 4987636"/>
              <a:gd name="connsiteY166" fmla="*/ 3685001 h 5472237"/>
              <a:gd name="connsiteX167" fmla="*/ 1205345 w 4987636"/>
              <a:gd name="connsiteY167" fmla="*/ 3601873 h 5472237"/>
              <a:gd name="connsiteX168" fmla="*/ 1260763 w 4987636"/>
              <a:gd name="connsiteY168" fmla="*/ 3518746 h 5472237"/>
              <a:gd name="connsiteX169" fmla="*/ 1288472 w 4987636"/>
              <a:gd name="connsiteY169" fmla="*/ 3477183 h 5472237"/>
              <a:gd name="connsiteX170" fmla="*/ 1316182 w 4987636"/>
              <a:gd name="connsiteY170" fmla="*/ 3449473 h 5472237"/>
              <a:gd name="connsiteX171" fmla="*/ 1357745 w 4987636"/>
              <a:gd name="connsiteY171" fmla="*/ 3310928 h 5472237"/>
              <a:gd name="connsiteX172" fmla="*/ 1399309 w 4987636"/>
              <a:gd name="connsiteY172" fmla="*/ 3269364 h 5472237"/>
              <a:gd name="connsiteX173" fmla="*/ 1413163 w 4987636"/>
              <a:gd name="connsiteY173" fmla="*/ 3227801 h 5472237"/>
              <a:gd name="connsiteX174" fmla="*/ 1468582 w 4987636"/>
              <a:gd name="connsiteY174" fmla="*/ 3158528 h 5472237"/>
              <a:gd name="connsiteX175" fmla="*/ 1482436 w 4987636"/>
              <a:gd name="connsiteY175" fmla="*/ 3116964 h 5472237"/>
              <a:gd name="connsiteX176" fmla="*/ 1510145 w 4987636"/>
              <a:gd name="connsiteY176" fmla="*/ 3075401 h 5472237"/>
              <a:gd name="connsiteX177" fmla="*/ 1524000 w 4987636"/>
              <a:gd name="connsiteY177" fmla="*/ 3019983 h 5472237"/>
              <a:gd name="connsiteX178" fmla="*/ 1537854 w 4987636"/>
              <a:gd name="connsiteY178" fmla="*/ 2978419 h 5472237"/>
              <a:gd name="connsiteX179" fmla="*/ 1551709 w 4987636"/>
              <a:gd name="connsiteY179" fmla="*/ 2923001 h 5472237"/>
              <a:gd name="connsiteX180" fmla="*/ 1579418 w 4987636"/>
              <a:gd name="connsiteY180" fmla="*/ 2839873 h 5472237"/>
              <a:gd name="connsiteX181" fmla="*/ 1634836 w 4987636"/>
              <a:gd name="connsiteY181" fmla="*/ 2756746 h 5472237"/>
              <a:gd name="connsiteX182" fmla="*/ 1676400 w 4987636"/>
              <a:gd name="connsiteY182" fmla="*/ 2673619 h 5472237"/>
              <a:gd name="connsiteX183" fmla="*/ 1731818 w 4987636"/>
              <a:gd name="connsiteY183" fmla="*/ 2590492 h 5472237"/>
              <a:gd name="connsiteX184" fmla="*/ 1745672 w 4987636"/>
              <a:gd name="connsiteY184" fmla="*/ 2535073 h 5472237"/>
              <a:gd name="connsiteX185" fmla="*/ 1773382 w 4987636"/>
              <a:gd name="connsiteY185" fmla="*/ 2507364 h 5472237"/>
              <a:gd name="connsiteX186" fmla="*/ 1842654 w 4987636"/>
              <a:gd name="connsiteY186" fmla="*/ 2438092 h 5472237"/>
              <a:gd name="connsiteX187" fmla="*/ 1911927 w 4987636"/>
              <a:gd name="connsiteY187" fmla="*/ 2299546 h 5472237"/>
              <a:gd name="connsiteX188" fmla="*/ 1981200 w 4987636"/>
              <a:gd name="connsiteY188" fmla="*/ 2230273 h 5472237"/>
              <a:gd name="connsiteX189" fmla="*/ 2078182 w 4987636"/>
              <a:gd name="connsiteY189" fmla="*/ 2105583 h 5472237"/>
              <a:gd name="connsiteX190" fmla="*/ 2147454 w 4987636"/>
              <a:gd name="connsiteY190" fmla="*/ 2050164 h 5472237"/>
              <a:gd name="connsiteX191" fmla="*/ 2189018 w 4987636"/>
              <a:gd name="connsiteY191" fmla="*/ 2036310 h 5472237"/>
              <a:gd name="connsiteX192" fmla="*/ 2216727 w 4987636"/>
              <a:gd name="connsiteY192" fmla="*/ 1994746 h 5472237"/>
              <a:gd name="connsiteX193" fmla="*/ 2299854 w 4987636"/>
              <a:gd name="connsiteY193" fmla="*/ 1939328 h 5472237"/>
              <a:gd name="connsiteX194" fmla="*/ 2369127 w 4987636"/>
              <a:gd name="connsiteY194" fmla="*/ 1883910 h 5472237"/>
              <a:gd name="connsiteX195" fmla="*/ 2410691 w 4987636"/>
              <a:gd name="connsiteY195" fmla="*/ 1856201 h 5472237"/>
              <a:gd name="connsiteX196" fmla="*/ 2493818 w 4987636"/>
              <a:gd name="connsiteY196" fmla="*/ 1828492 h 5472237"/>
              <a:gd name="connsiteX197" fmla="*/ 2812472 w 4987636"/>
              <a:gd name="connsiteY197" fmla="*/ 1842346 h 5472237"/>
              <a:gd name="connsiteX198" fmla="*/ 2881745 w 4987636"/>
              <a:gd name="connsiteY198" fmla="*/ 1897764 h 5472237"/>
              <a:gd name="connsiteX199" fmla="*/ 2923309 w 4987636"/>
              <a:gd name="connsiteY199" fmla="*/ 1925473 h 5472237"/>
              <a:gd name="connsiteX200" fmla="*/ 2978727 w 4987636"/>
              <a:gd name="connsiteY200" fmla="*/ 1994746 h 5472237"/>
              <a:gd name="connsiteX201" fmla="*/ 3020291 w 4987636"/>
              <a:gd name="connsiteY201" fmla="*/ 2022455 h 5472237"/>
              <a:gd name="connsiteX202" fmla="*/ 3061854 w 4987636"/>
              <a:gd name="connsiteY202" fmla="*/ 2064019 h 5472237"/>
              <a:gd name="connsiteX203" fmla="*/ 3103418 w 4987636"/>
              <a:gd name="connsiteY203" fmla="*/ 2147146 h 5472237"/>
              <a:gd name="connsiteX204" fmla="*/ 3144982 w 4987636"/>
              <a:gd name="connsiteY204" fmla="*/ 2174855 h 5472237"/>
              <a:gd name="connsiteX205" fmla="*/ 3158836 w 4987636"/>
              <a:gd name="connsiteY205" fmla="*/ 2244128 h 5472237"/>
              <a:gd name="connsiteX206" fmla="*/ 3172691 w 4987636"/>
              <a:gd name="connsiteY206" fmla="*/ 2285692 h 5472237"/>
              <a:gd name="connsiteX207" fmla="*/ 3200400 w 4987636"/>
              <a:gd name="connsiteY207" fmla="*/ 2715183 h 5472237"/>
              <a:gd name="connsiteX208" fmla="*/ 3214254 w 4987636"/>
              <a:gd name="connsiteY208" fmla="*/ 2770601 h 5472237"/>
              <a:gd name="connsiteX209" fmla="*/ 3241963 w 4987636"/>
              <a:gd name="connsiteY209" fmla="*/ 2936855 h 5472237"/>
              <a:gd name="connsiteX210" fmla="*/ 3255818 w 4987636"/>
              <a:gd name="connsiteY210" fmla="*/ 3103110 h 5472237"/>
              <a:gd name="connsiteX211" fmla="*/ 3269672 w 4987636"/>
              <a:gd name="connsiteY211" fmla="*/ 3144673 h 5472237"/>
              <a:gd name="connsiteX212" fmla="*/ 3269672 w 4987636"/>
              <a:gd name="connsiteY212" fmla="*/ 5472237 h 5472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</a:cxnLst>
            <a:rect l="l" t="t" r="r" b="b"/>
            <a:pathLst>
              <a:path w="4987636" h="5472237">
                <a:moveTo>
                  <a:pt x="2064327" y="5458383"/>
                </a:moveTo>
                <a:cubicBezTo>
                  <a:pt x="2068945" y="5310601"/>
                  <a:pt x="2069981" y="5162664"/>
                  <a:pt x="2078182" y="5015037"/>
                </a:cubicBezTo>
                <a:cubicBezTo>
                  <a:pt x="2079238" y="4996025"/>
                  <a:pt x="2091840" y="4978659"/>
                  <a:pt x="2092036" y="4959619"/>
                </a:cubicBezTo>
                <a:cubicBezTo>
                  <a:pt x="2101082" y="4082199"/>
                  <a:pt x="2092462" y="3204619"/>
                  <a:pt x="2105891" y="2327255"/>
                </a:cubicBezTo>
                <a:cubicBezTo>
                  <a:pt x="2106338" y="2298051"/>
                  <a:pt x="2124364" y="2271837"/>
                  <a:pt x="2133600" y="2244128"/>
                </a:cubicBezTo>
                <a:lnTo>
                  <a:pt x="2147454" y="2202564"/>
                </a:lnTo>
                <a:cubicBezTo>
                  <a:pt x="2152072" y="2188710"/>
                  <a:pt x="2158445" y="2175321"/>
                  <a:pt x="2161309" y="2161001"/>
                </a:cubicBezTo>
                <a:cubicBezTo>
                  <a:pt x="2165927" y="2137910"/>
                  <a:pt x="2168967" y="2114447"/>
                  <a:pt x="2175163" y="2091728"/>
                </a:cubicBezTo>
                <a:cubicBezTo>
                  <a:pt x="2182848" y="2063549"/>
                  <a:pt x="2202872" y="2008601"/>
                  <a:pt x="2202872" y="2008601"/>
                </a:cubicBezTo>
                <a:cubicBezTo>
                  <a:pt x="2207747" y="1959849"/>
                  <a:pt x="2209530" y="1839287"/>
                  <a:pt x="2244436" y="1786928"/>
                </a:cubicBezTo>
                <a:cubicBezTo>
                  <a:pt x="2253672" y="1773073"/>
                  <a:pt x="2264698" y="1760257"/>
                  <a:pt x="2272145" y="1745364"/>
                </a:cubicBezTo>
                <a:cubicBezTo>
                  <a:pt x="2294681" y="1700293"/>
                  <a:pt x="2274005" y="1701941"/>
                  <a:pt x="2313709" y="1662237"/>
                </a:cubicBezTo>
                <a:cubicBezTo>
                  <a:pt x="2325483" y="1650463"/>
                  <a:pt x="2341418" y="1643764"/>
                  <a:pt x="2355272" y="1634528"/>
                </a:cubicBezTo>
                <a:cubicBezTo>
                  <a:pt x="2424076" y="1531325"/>
                  <a:pt x="2335643" y="1658085"/>
                  <a:pt x="2424545" y="1551401"/>
                </a:cubicBezTo>
                <a:cubicBezTo>
                  <a:pt x="2482272" y="1482128"/>
                  <a:pt x="2417618" y="1532928"/>
                  <a:pt x="2493818" y="1482128"/>
                </a:cubicBezTo>
                <a:cubicBezTo>
                  <a:pt x="2562614" y="1378932"/>
                  <a:pt x="2474194" y="1505676"/>
                  <a:pt x="2563091" y="1399001"/>
                </a:cubicBezTo>
                <a:cubicBezTo>
                  <a:pt x="2573751" y="1386209"/>
                  <a:pt x="2580140" y="1370229"/>
                  <a:pt x="2590800" y="1357437"/>
                </a:cubicBezTo>
                <a:cubicBezTo>
                  <a:pt x="2603343" y="1342385"/>
                  <a:pt x="2619820" y="1330925"/>
                  <a:pt x="2632363" y="1315873"/>
                </a:cubicBezTo>
                <a:cubicBezTo>
                  <a:pt x="2655524" y="1288080"/>
                  <a:pt x="2657550" y="1266756"/>
                  <a:pt x="2687782" y="1246601"/>
                </a:cubicBezTo>
                <a:cubicBezTo>
                  <a:pt x="2704966" y="1235145"/>
                  <a:pt x="2724727" y="1228128"/>
                  <a:pt x="2743200" y="1218892"/>
                </a:cubicBezTo>
                <a:cubicBezTo>
                  <a:pt x="2754468" y="1185087"/>
                  <a:pt x="2757905" y="1162622"/>
                  <a:pt x="2784763" y="1135764"/>
                </a:cubicBezTo>
                <a:cubicBezTo>
                  <a:pt x="2796537" y="1123990"/>
                  <a:pt x="2813535" y="1118715"/>
                  <a:pt x="2826327" y="1108055"/>
                </a:cubicBezTo>
                <a:cubicBezTo>
                  <a:pt x="2841379" y="1095512"/>
                  <a:pt x="2852839" y="1079035"/>
                  <a:pt x="2867891" y="1066492"/>
                </a:cubicBezTo>
                <a:cubicBezTo>
                  <a:pt x="2880683" y="1055832"/>
                  <a:pt x="2896452" y="1049185"/>
                  <a:pt x="2909454" y="1038783"/>
                </a:cubicBezTo>
                <a:cubicBezTo>
                  <a:pt x="2919654" y="1030623"/>
                  <a:pt x="2927128" y="1019435"/>
                  <a:pt x="2937163" y="1011073"/>
                </a:cubicBezTo>
                <a:cubicBezTo>
                  <a:pt x="2954902" y="996291"/>
                  <a:pt x="2975419" y="984957"/>
                  <a:pt x="2992582" y="969510"/>
                </a:cubicBezTo>
                <a:cubicBezTo>
                  <a:pt x="2992642" y="969456"/>
                  <a:pt x="3078769" y="883322"/>
                  <a:pt x="3103418" y="858673"/>
                </a:cubicBezTo>
                <a:cubicBezTo>
                  <a:pt x="3117273" y="844818"/>
                  <a:pt x="3128679" y="827978"/>
                  <a:pt x="3144982" y="817110"/>
                </a:cubicBezTo>
                <a:cubicBezTo>
                  <a:pt x="3172691" y="798637"/>
                  <a:pt x="3204561" y="785240"/>
                  <a:pt x="3228109" y="761692"/>
                </a:cubicBezTo>
                <a:cubicBezTo>
                  <a:pt x="3241963" y="747837"/>
                  <a:pt x="3254206" y="732157"/>
                  <a:pt x="3269672" y="720128"/>
                </a:cubicBezTo>
                <a:cubicBezTo>
                  <a:pt x="3295959" y="699682"/>
                  <a:pt x="3329252" y="688258"/>
                  <a:pt x="3352800" y="664710"/>
                </a:cubicBezTo>
                <a:lnTo>
                  <a:pt x="3435927" y="581583"/>
                </a:lnTo>
                <a:cubicBezTo>
                  <a:pt x="3468751" y="548758"/>
                  <a:pt x="3499760" y="514122"/>
                  <a:pt x="3546763" y="498455"/>
                </a:cubicBezTo>
                <a:lnTo>
                  <a:pt x="3588327" y="484601"/>
                </a:lnTo>
                <a:cubicBezTo>
                  <a:pt x="3597563" y="470746"/>
                  <a:pt x="3603505" y="454002"/>
                  <a:pt x="3616036" y="443037"/>
                </a:cubicBezTo>
                <a:cubicBezTo>
                  <a:pt x="3732520" y="341113"/>
                  <a:pt x="3658271" y="414992"/>
                  <a:pt x="3740727" y="373764"/>
                </a:cubicBezTo>
                <a:cubicBezTo>
                  <a:pt x="3755620" y="366317"/>
                  <a:pt x="3768436" y="355291"/>
                  <a:pt x="3782291" y="346055"/>
                </a:cubicBezTo>
                <a:cubicBezTo>
                  <a:pt x="3807569" y="308138"/>
                  <a:pt x="3807813" y="296228"/>
                  <a:pt x="3851563" y="276783"/>
                </a:cubicBezTo>
                <a:cubicBezTo>
                  <a:pt x="3878254" y="264920"/>
                  <a:pt x="3910388" y="265275"/>
                  <a:pt x="3934691" y="249073"/>
                </a:cubicBezTo>
                <a:lnTo>
                  <a:pt x="4017818" y="193655"/>
                </a:lnTo>
                <a:cubicBezTo>
                  <a:pt x="4031673" y="184419"/>
                  <a:pt x="4043585" y="171212"/>
                  <a:pt x="4059382" y="165946"/>
                </a:cubicBezTo>
                <a:lnTo>
                  <a:pt x="4142509" y="138237"/>
                </a:lnTo>
                <a:cubicBezTo>
                  <a:pt x="4156363" y="133619"/>
                  <a:pt x="4169904" y="127925"/>
                  <a:pt x="4184072" y="124383"/>
                </a:cubicBezTo>
                <a:cubicBezTo>
                  <a:pt x="4202545" y="119765"/>
                  <a:pt x="4220903" y="114659"/>
                  <a:pt x="4239491" y="110528"/>
                </a:cubicBezTo>
                <a:cubicBezTo>
                  <a:pt x="4262478" y="105420"/>
                  <a:pt x="4285918" y="102384"/>
                  <a:pt x="4308763" y="96673"/>
                </a:cubicBezTo>
                <a:cubicBezTo>
                  <a:pt x="4322931" y="93131"/>
                  <a:pt x="4336472" y="87437"/>
                  <a:pt x="4350327" y="82819"/>
                </a:cubicBezTo>
                <a:cubicBezTo>
                  <a:pt x="4428836" y="87437"/>
                  <a:pt x="4507564" y="89217"/>
                  <a:pt x="4585854" y="96673"/>
                </a:cubicBezTo>
                <a:cubicBezTo>
                  <a:pt x="4604809" y="98478"/>
                  <a:pt x="4623770" y="103027"/>
                  <a:pt x="4641272" y="110528"/>
                </a:cubicBezTo>
                <a:cubicBezTo>
                  <a:pt x="4656577" y="117087"/>
                  <a:pt x="4667943" y="130790"/>
                  <a:pt x="4682836" y="138237"/>
                </a:cubicBezTo>
                <a:cubicBezTo>
                  <a:pt x="4695898" y="144768"/>
                  <a:pt x="4711634" y="145000"/>
                  <a:pt x="4724400" y="152092"/>
                </a:cubicBezTo>
                <a:cubicBezTo>
                  <a:pt x="4753511" y="168265"/>
                  <a:pt x="4783979" y="183962"/>
                  <a:pt x="4807527" y="207510"/>
                </a:cubicBezTo>
                <a:lnTo>
                  <a:pt x="4876800" y="276783"/>
                </a:lnTo>
                <a:cubicBezTo>
                  <a:pt x="4886036" y="304492"/>
                  <a:pt x="4900886" y="330928"/>
                  <a:pt x="4904509" y="359910"/>
                </a:cubicBezTo>
                <a:cubicBezTo>
                  <a:pt x="4934029" y="596074"/>
                  <a:pt x="4908670" y="510938"/>
                  <a:pt x="4946072" y="623146"/>
                </a:cubicBezTo>
                <a:cubicBezTo>
                  <a:pt x="4950690" y="867910"/>
                  <a:pt x="4952834" y="1112733"/>
                  <a:pt x="4959927" y="1357437"/>
                </a:cubicBezTo>
                <a:cubicBezTo>
                  <a:pt x="4962072" y="1431441"/>
                  <a:pt x="4972100" y="1505094"/>
                  <a:pt x="4973782" y="1579110"/>
                </a:cubicBezTo>
                <a:cubicBezTo>
                  <a:pt x="4981338" y="1911565"/>
                  <a:pt x="4983018" y="2244128"/>
                  <a:pt x="4987636" y="2576637"/>
                </a:cubicBezTo>
                <a:cubicBezTo>
                  <a:pt x="4983018" y="3066164"/>
                  <a:pt x="4982681" y="3555751"/>
                  <a:pt x="4973782" y="4045219"/>
                </a:cubicBezTo>
                <a:cubicBezTo>
                  <a:pt x="4973436" y="4064257"/>
                  <a:pt x="4965158" y="4082328"/>
                  <a:pt x="4959927" y="4100637"/>
                </a:cubicBezTo>
                <a:cubicBezTo>
                  <a:pt x="4945156" y="4152332"/>
                  <a:pt x="4925604" y="4204441"/>
                  <a:pt x="4862945" y="4225328"/>
                </a:cubicBezTo>
                <a:lnTo>
                  <a:pt x="4821382" y="4239183"/>
                </a:lnTo>
                <a:cubicBezTo>
                  <a:pt x="4719782" y="4234565"/>
                  <a:pt x="4617963" y="4233439"/>
                  <a:pt x="4516582" y="4225328"/>
                </a:cubicBezTo>
                <a:cubicBezTo>
                  <a:pt x="4502024" y="4224163"/>
                  <a:pt x="4486422" y="4220596"/>
                  <a:pt x="4475018" y="4211473"/>
                </a:cubicBezTo>
                <a:cubicBezTo>
                  <a:pt x="4385492" y="4139853"/>
                  <a:pt x="4510218" y="4190880"/>
                  <a:pt x="4405745" y="4156055"/>
                </a:cubicBezTo>
                <a:cubicBezTo>
                  <a:pt x="4350325" y="4072926"/>
                  <a:pt x="4410365" y="4151440"/>
                  <a:pt x="4336472" y="4086783"/>
                </a:cubicBezTo>
                <a:cubicBezTo>
                  <a:pt x="4206797" y="3973317"/>
                  <a:pt x="4319167" y="4052154"/>
                  <a:pt x="4225636" y="3989801"/>
                </a:cubicBezTo>
                <a:cubicBezTo>
                  <a:pt x="4221018" y="3975946"/>
                  <a:pt x="4219296" y="3960760"/>
                  <a:pt x="4211782" y="3948237"/>
                </a:cubicBezTo>
                <a:cubicBezTo>
                  <a:pt x="4205061" y="3937036"/>
                  <a:pt x="4192434" y="3930563"/>
                  <a:pt x="4184072" y="3920528"/>
                </a:cubicBezTo>
                <a:cubicBezTo>
                  <a:pt x="4169290" y="3902789"/>
                  <a:pt x="4155751" y="3884027"/>
                  <a:pt x="4142509" y="3865110"/>
                </a:cubicBezTo>
                <a:cubicBezTo>
                  <a:pt x="4123412" y="3837828"/>
                  <a:pt x="4105564" y="3809692"/>
                  <a:pt x="4087091" y="3781983"/>
                </a:cubicBezTo>
                <a:cubicBezTo>
                  <a:pt x="4077855" y="3768128"/>
                  <a:pt x="4071156" y="3752193"/>
                  <a:pt x="4059382" y="3740419"/>
                </a:cubicBezTo>
                <a:cubicBezTo>
                  <a:pt x="4050145" y="3731183"/>
                  <a:pt x="4039509" y="3723160"/>
                  <a:pt x="4031672" y="3712710"/>
                </a:cubicBezTo>
                <a:cubicBezTo>
                  <a:pt x="4011691" y="3686068"/>
                  <a:pt x="3976254" y="3629583"/>
                  <a:pt x="3976254" y="3629583"/>
                </a:cubicBezTo>
                <a:cubicBezTo>
                  <a:pt x="3941432" y="3525111"/>
                  <a:pt x="3992456" y="3649835"/>
                  <a:pt x="3920836" y="3560310"/>
                </a:cubicBezTo>
                <a:cubicBezTo>
                  <a:pt x="3911713" y="3548906"/>
                  <a:pt x="3914074" y="3531512"/>
                  <a:pt x="3906982" y="3518746"/>
                </a:cubicBezTo>
                <a:cubicBezTo>
                  <a:pt x="3890809" y="3489635"/>
                  <a:pt x="3851563" y="3435619"/>
                  <a:pt x="3851563" y="3435619"/>
                </a:cubicBezTo>
                <a:cubicBezTo>
                  <a:pt x="3840295" y="3401813"/>
                  <a:pt x="3836858" y="3379350"/>
                  <a:pt x="3810000" y="3352492"/>
                </a:cubicBezTo>
                <a:cubicBezTo>
                  <a:pt x="3798226" y="3340718"/>
                  <a:pt x="3782291" y="3334019"/>
                  <a:pt x="3768436" y="3324783"/>
                </a:cubicBezTo>
                <a:cubicBezTo>
                  <a:pt x="3763818" y="3310928"/>
                  <a:pt x="3762096" y="3295742"/>
                  <a:pt x="3754582" y="3283219"/>
                </a:cubicBezTo>
                <a:cubicBezTo>
                  <a:pt x="3747861" y="3272018"/>
                  <a:pt x="3735032" y="3265710"/>
                  <a:pt x="3726872" y="3255510"/>
                </a:cubicBezTo>
                <a:cubicBezTo>
                  <a:pt x="3716470" y="3242508"/>
                  <a:pt x="3708399" y="3227801"/>
                  <a:pt x="3699163" y="3213946"/>
                </a:cubicBezTo>
                <a:cubicBezTo>
                  <a:pt x="3694545" y="3200092"/>
                  <a:pt x="3692822" y="3184906"/>
                  <a:pt x="3685309" y="3172383"/>
                </a:cubicBezTo>
                <a:cubicBezTo>
                  <a:pt x="3678589" y="3161182"/>
                  <a:pt x="3663442" y="3156356"/>
                  <a:pt x="3657600" y="3144673"/>
                </a:cubicBezTo>
                <a:cubicBezTo>
                  <a:pt x="3649085" y="3127642"/>
                  <a:pt x="3651246" y="3106757"/>
                  <a:pt x="3643745" y="3089255"/>
                </a:cubicBezTo>
                <a:cubicBezTo>
                  <a:pt x="3625272" y="3046152"/>
                  <a:pt x="3611418" y="3044613"/>
                  <a:pt x="3574472" y="3019983"/>
                </a:cubicBezTo>
                <a:cubicBezTo>
                  <a:pt x="3563873" y="2977587"/>
                  <a:pt x="3564802" y="2954894"/>
                  <a:pt x="3532909" y="2923001"/>
                </a:cubicBezTo>
                <a:cubicBezTo>
                  <a:pt x="3521135" y="2911227"/>
                  <a:pt x="3505200" y="2904528"/>
                  <a:pt x="3491345" y="2895292"/>
                </a:cubicBezTo>
                <a:cubicBezTo>
                  <a:pt x="3486727" y="2881437"/>
                  <a:pt x="3484022" y="2866790"/>
                  <a:pt x="3477491" y="2853728"/>
                </a:cubicBezTo>
                <a:cubicBezTo>
                  <a:pt x="3460013" y="2818772"/>
                  <a:pt x="3447846" y="2810228"/>
                  <a:pt x="3422072" y="2784455"/>
                </a:cubicBezTo>
                <a:cubicBezTo>
                  <a:pt x="3389097" y="2685531"/>
                  <a:pt x="3410564" y="2725630"/>
                  <a:pt x="3366654" y="2659764"/>
                </a:cubicBezTo>
                <a:cubicBezTo>
                  <a:pt x="3331831" y="2555293"/>
                  <a:pt x="3382856" y="2680018"/>
                  <a:pt x="3311236" y="2590492"/>
                </a:cubicBezTo>
                <a:cubicBezTo>
                  <a:pt x="3302113" y="2579088"/>
                  <a:pt x="3303913" y="2561990"/>
                  <a:pt x="3297382" y="2548928"/>
                </a:cubicBezTo>
                <a:cubicBezTo>
                  <a:pt x="3289935" y="2534035"/>
                  <a:pt x="3278909" y="2521219"/>
                  <a:pt x="3269672" y="2507364"/>
                </a:cubicBezTo>
                <a:cubicBezTo>
                  <a:pt x="3265232" y="2489602"/>
                  <a:pt x="3251903" y="2430263"/>
                  <a:pt x="3241963" y="2410383"/>
                </a:cubicBezTo>
                <a:cubicBezTo>
                  <a:pt x="3234516" y="2395490"/>
                  <a:pt x="3223490" y="2382674"/>
                  <a:pt x="3214254" y="2368819"/>
                </a:cubicBezTo>
                <a:cubicBezTo>
                  <a:pt x="3189870" y="2295662"/>
                  <a:pt x="3208500" y="2339405"/>
                  <a:pt x="3144982" y="2244128"/>
                </a:cubicBezTo>
                <a:lnTo>
                  <a:pt x="3117272" y="2202564"/>
                </a:lnTo>
                <a:cubicBezTo>
                  <a:pt x="3108036" y="2174855"/>
                  <a:pt x="3110216" y="2140090"/>
                  <a:pt x="3089563" y="2119437"/>
                </a:cubicBezTo>
                <a:cubicBezTo>
                  <a:pt x="3075709" y="2105582"/>
                  <a:pt x="3060029" y="2093339"/>
                  <a:pt x="3048000" y="2077873"/>
                </a:cubicBezTo>
                <a:cubicBezTo>
                  <a:pt x="3027555" y="2051586"/>
                  <a:pt x="3016131" y="2018294"/>
                  <a:pt x="2992582" y="1994746"/>
                </a:cubicBezTo>
                <a:cubicBezTo>
                  <a:pt x="2911974" y="1914141"/>
                  <a:pt x="3024540" y="2030326"/>
                  <a:pt x="2937163" y="1925473"/>
                </a:cubicBezTo>
                <a:cubicBezTo>
                  <a:pt x="2924620" y="1910421"/>
                  <a:pt x="2907629" y="1899376"/>
                  <a:pt x="2895600" y="1883910"/>
                </a:cubicBezTo>
                <a:cubicBezTo>
                  <a:pt x="2875155" y="1857623"/>
                  <a:pt x="2858655" y="1828492"/>
                  <a:pt x="2840182" y="1800783"/>
                </a:cubicBezTo>
                <a:lnTo>
                  <a:pt x="2784763" y="1717655"/>
                </a:lnTo>
                <a:cubicBezTo>
                  <a:pt x="2775527" y="1703801"/>
                  <a:pt x="2770908" y="1685328"/>
                  <a:pt x="2757054" y="1676092"/>
                </a:cubicBezTo>
                <a:lnTo>
                  <a:pt x="2715491" y="1648383"/>
                </a:lnTo>
                <a:cubicBezTo>
                  <a:pt x="2677633" y="1534812"/>
                  <a:pt x="2743117" y="1710606"/>
                  <a:pt x="2618509" y="1523692"/>
                </a:cubicBezTo>
                <a:cubicBezTo>
                  <a:pt x="2581564" y="1468273"/>
                  <a:pt x="2604655" y="1491364"/>
                  <a:pt x="2549236" y="1454419"/>
                </a:cubicBezTo>
                <a:cubicBezTo>
                  <a:pt x="2544618" y="1440564"/>
                  <a:pt x="2542896" y="1425378"/>
                  <a:pt x="2535382" y="1412855"/>
                </a:cubicBezTo>
                <a:cubicBezTo>
                  <a:pt x="2517249" y="1382633"/>
                  <a:pt x="2481123" y="1371871"/>
                  <a:pt x="2452254" y="1357437"/>
                </a:cubicBezTo>
                <a:cubicBezTo>
                  <a:pt x="2383462" y="1254247"/>
                  <a:pt x="2471873" y="1380978"/>
                  <a:pt x="2382982" y="1274310"/>
                </a:cubicBezTo>
                <a:cubicBezTo>
                  <a:pt x="2372322" y="1261518"/>
                  <a:pt x="2367046" y="1244520"/>
                  <a:pt x="2355272" y="1232746"/>
                </a:cubicBezTo>
                <a:cubicBezTo>
                  <a:pt x="2343498" y="1220972"/>
                  <a:pt x="2325483" y="1216811"/>
                  <a:pt x="2313709" y="1205037"/>
                </a:cubicBezTo>
                <a:cubicBezTo>
                  <a:pt x="2297381" y="1188709"/>
                  <a:pt x="2287172" y="1167151"/>
                  <a:pt x="2272145" y="1149619"/>
                </a:cubicBezTo>
                <a:cubicBezTo>
                  <a:pt x="2259394" y="1134743"/>
                  <a:pt x="2244436" y="1121910"/>
                  <a:pt x="2230582" y="1108055"/>
                </a:cubicBezTo>
                <a:cubicBezTo>
                  <a:pt x="2216144" y="1064744"/>
                  <a:pt x="2202140" y="1010585"/>
                  <a:pt x="2161309" y="983364"/>
                </a:cubicBezTo>
                <a:lnTo>
                  <a:pt x="2119745" y="955655"/>
                </a:lnTo>
                <a:cubicBezTo>
                  <a:pt x="2055091" y="858673"/>
                  <a:pt x="2092036" y="891001"/>
                  <a:pt x="2022763" y="844819"/>
                </a:cubicBezTo>
                <a:cubicBezTo>
                  <a:pt x="2013527" y="830964"/>
                  <a:pt x="2004732" y="816805"/>
                  <a:pt x="1995054" y="803255"/>
                </a:cubicBezTo>
                <a:cubicBezTo>
                  <a:pt x="1981633" y="784465"/>
                  <a:pt x="1964947" y="767885"/>
                  <a:pt x="1953491" y="747837"/>
                </a:cubicBezTo>
                <a:cubicBezTo>
                  <a:pt x="1946245" y="735157"/>
                  <a:pt x="1947737" y="718424"/>
                  <a:pt x="1939636" y="706273"/>
                </a:cubicBezTo>
                <a:cubicBezTo>
                  <a:pt x="1928768" y="689971"/>
                  <a:pt x="1910823" y="679586"/>
                  <a:pt x="1898072" y="664710"/>
                </a:cubicBezTo>
                <a:cubicBezTo>
                  <a:pt x="1883045" y="647178"/>
                  <a:pt x="1872837" y="625620"/>
                  <a:pt x="1856509" y="609292"/>
                </a:cubicBezTo>
                <a:cubicBezTo>
                  <a:pt x="1844735" y="597518"/>
                  <a:pt x="1827476" y="592548"/>
                  <a:pt x="1814945" y="581583"/>
                </a:cubicBezTo>
                <a:cubicBezTo>
                  <a:pt x="1685266" y="468114"/>
                  <a:pt x="1797640" y="546956"/>
                  <a:pt x="1704109" y="484601"/>
                </a:cubicBezTo>
                <a:cubicBezTo>
                  <a:pt x="1635317" y="381411"/>
                  <a:pt x="1723728" y="508143"/>
                  <a:pt x="1634836" y="401473"/>
                </a:cubicBezTo>
                <a:cubicBezTo>
                  <a:pt x="1624176" y="388681"/>
                  <a:pt x="1620129" y="370312"/>
                  <a:pt x="1607127" y="359910"/>
                </a:cubicBezTo>
                <a:cubicBezTo>
                  <a:pt x="1595723" y="350787"/>
                  <a:pt x="1579418" y="350673"/>
                  <a:pt x="1565563" y="346055"/>
                </a:cubicBezTo>
                <a:cubicBezTo>
                  <a:pt x="1556327" y="332201"/>
                  <a:pt x="1549628" y="316266"/>
                  <a:pt x="1537854" y="304492"/>
                </a:cubicBezTo>
                <a:cubicBezTo>
                  <a:pt x="1526080" y="292718"/>
                  <a:pt x="1509293" y="287185"/>
                  <a:pt x="1496291" y="276783"/>
                </a:cubicBezTo>
                <a:cubicBezTo>
                  <a:pt x="1449399" y="239269"/>
                  <a:pt x="1468322" y="221278"/>
                  <a:pt x="1385454" y="193655"/>
                </a:cubicBezTo>
                <a:cubicBezTo>
                  <a:pt x="1357745" y="184419"/>
                  <a:pt x="1326629" y="182147"/>
                  <a:pt x="1302327" y="165946"/>
                </a:cubicBezTo>
                <a:cubicBezTo>
                  <a:pt x="1288472" y="156710"/>
                  <a:pt x="1276068" y="144796"/>
                  <a:pt x="1260763" y="138237"/>
                </a:cubicBezTo>
                <a:cubicBezTo>
                  <a:pt x="1243261" y="130736"/>
                  <a:pt x="1223583" y="129854"/>
                  <a:pt x="1205345" y="124383"/>
                </a:cubicBezTo>
                <a:cubicBezTo>
                  <a:pt x="1177369" y="115990"/>
                  <a:pt x="1149927" y="105909"/>
                  <a:pt x="1122218" y="96673"/>
                </a:cubicBezTo>
                <a:lnTo>
                  <a:pt x="1080654" y="82819"/>
                </a:lnTo>
                <a:cubicBezTo>
                  <a:pt x="1066800" y="78201"/>
                  <a:pt x="1053259" y="72506"/>
                  <a:pt x="1039091" y="68964"/>
                </a:cubicBezTo>
                <a:cubicBezTo>
                  <a:pt x="1020618" y="64346"/>
                  <a:pt x="1002566" y="57472"/>
                  <a:pt x="983672" y="55110"/>
                </a:cubicBezTo>
                <a:cubicBezTo>
                  <a:pt x="928491" y="48212"/>
                  <a:pt x="872836" y="45873"/>
                  <a:pt x="817418" y="41255"/>
                </a:cubicBezTo>
                <a:cubicBezTo>
                  <a:pt x="611136" y="0"/>
                  <a:pt x="690747" y="10501"/>
                  <a:pt x="290945" y="41255"/>
                </a:cubicBezTo>
                <a:cubicBezTo>
                  <a:pt x="261823" y="43495"/>
                  <a:pt x="207818" y="68964"/>
                  <a:pt x="207818" y="68964"/>
                </a:cubicBezTo>
                <a:cubicBezTo>
                  <a:pt x="203200" y="82819"/>
                  <a:pt x="204290" y="100201"/>
                  <a:pt x="193963" y="110528"/>
                </a:cubicBezTo>
                <a:cubicBezTo>
                  <a:pt x="183637" y="120855"/>
                  <a:pt x="160888" y="112499"/>
                  <a:pt x="152400" y="124383"/>
                </a:cubicBezTo>
                <a:cubicBezTo>
                  <a:pt x="135423" y="148151"/>
                  <a:pt x="133927" y="179801"/>
                  <a:pt x="124691" y="207510"/>
                </a:cubicBezTo>
                <a:lnTo>
                  <a:pt x="110836" y="249073"/>
                </a:lnTo>
                <a:lnTo>
                  <a:pt x="96982" y="290637"/>
                </a:lnTo>
                <a:cubicBezTo>
                  <a:pt x="92364" y="378382"/>
                  <a:pt x="91082" y="466367"/>
                  <a:pt x="83127" y="553873"/>
                </a:cubicBezTo>
                <a:cubicBezTo>
                  <a:pt x="81805" y="568417"/>
                  <a:pt x="72136" y="581116"/>
                  <a:pt x="69272" y="595437"/>
                </a:cubicBezTo>
                <a:cubicBezTo>
                  <a:pt x="62868" y="627458"/>
                  <a:pt x="59734" y="660050"/>
                  <a:pt x="55418" y="692419"/>
                </a:cubicBezTo>
                <a:cubicBezTo>
                  <a:pt x="38012" y="822966"/>
                  <a:pt x="54019" y="765885"/>
                  <a:pt x="27709" y="844819"/>
                </a:cubicBezTo>
                <a:cubicBezTo>
                  <a:pt x="14849" y="1436342"/>
                  <a:pt x="0" y="2026103"/>
                  <a:pt x="0" y="2618201"/>
                </a:cubicBezTo>
                <a:cubicBezTo>
                  <a:pt x="0" y="2909183"/>
                  <a:pt x="641" y="3200355"/>
                  <a:pt x="13854" y="3491037"/>
                </a:cubicBezTo>
                <a:cubicBezTo>
                  <a:pt x="14610" y="3507671"/>
                  <a:pt x="34800" y="3517385"/>
                  <a:pt x="41563" y="3532601"/>
                </a:cubicBezTo>
                <a:cubicBezTo>
                  <a:pt x="107510" y="3680982"/>
                  <a:pt x="34273" y="3563230"/>
                  <a:pt x="96982" y="3657292"/>
                </a:cubicBezTo>
                <a:cubicBezTo>
                  <a:pt x="101600" y="3671146"/>
                  <a:pt x="103744" y="3686089"/>
                  <a:pt x="110836" y="3698855"/>
                </a:cubicBezTo>
                <a:cubicBezTo>
                  <a:pt x="110845" y="3698872"/>
                  <a:pt x="180103" y="3802756"/>
                  <a:pt x="193963" y="3823546"/>
                </a:cubicBezTo>
                <a:cubicBezTo>
                  <a:pt x="203199" y="3837401"/>
                  <a:pt x="216406" y="3849313"/>
                  <a:pt x="221672" y="3865110"/>
                </a:cubicBezTo>
                <a:cubicBezTo>
                  <a:pt x="226290" y="3878964"/>
                  <a:pt x="228013" y="3894150"/>
                  <a:pt x="235527" y="3906673"/>
                </a:cubicBezTo>
                <a:cubicBezTo>
                  <a:pt x="242248" y="3917874"/>
                  <a:pt x="255399" y="3923933"/>
                  <a:pt x="263236" y="3934383"/>
                </a:cubicBezTo>
                <a:cubicBezTo>
                  <a:pt x="283217" y="3961025"/>
                  <a:pt x="318654" y="4017510"/>
                  <a:pt x="318654" y="4017510"/>
                </a:cubicBezTo>
                <a:cubicBezTo>
                  <a:pt x="461818" y="4012892"/>
                  <a:pt x="605127" y="4011600"/>
                  <a:pt x="748145" y="4003655"/>
                </a:cubicBezTo>
                <a:cubicBezTo>
                  <a:pt x="761796" y="4002897"/>
                  <a:pt x="838455" y="3987350"/>
                  <a:pt x="858982" y="3975946"/>
                </a:cubicBezTo>
                <a:cubicBezTo>
                  <a:pt x="888093" y="3959773"/>
                  <a:pt x="914400" y="3939001"/>
                  <a:pt x="942109" y="3920528"/>
                </a:cubicBezTo>
                <a:cubicBezTo>
                  <a:pt x="972967" y="3899956"/>
                  <a:pt x="988822" y="3893310"/>
                  <a:pt x="1011382" y="3865110"/>
                </a:cubicBezTo>
                <a:cubicBezTo>
                  <a:pt x="1021784" y="3852108"/>
                  <a:pt x="1028126" y="3836077"/>
                  <a:pt x="1039091" y="3823546"/>
                </a:cubicBezTo>
                <a:cubicBezTo>
                  <a:pt x="1060595" y="3798970"/>
                  <a:pt x="1090249" y="3781444"/>
                  <a:pt x="1108363" y="3754273"/>
                </a:cubicBezTo>
                <a:cubicBezTo>
                  <a:pt x="1145308" y="3698855"/>
                  <a:pt x="1122218" y="3721946"/>
                  <a:pt x="1177636" y="3685001"/>
                </a:cubicBezTo>
                <a:cubicBezTo>
                  <a:pt x="1186872" y="3657292"/>
                  <a:pt x="1189143" y="3626176"/>
                  <a:pt x="1205345" y="3601873"/>
                </a:cubicBezTo>
                <a:lnTo>
                  <a:pt x="1260763" y="3518746"/>
                </a:lnTo>
                <a:cubicBezTo>
                  <a:pt x="1269999" y="3504892"/>
                  <a:pt x="1276698" y="3488957"/>
                  <a:pt x="1288472" y="3477183"/>
                </a:cubicBezTo>
                <a:lnTo>
                  <a:pt x="1316182" y="3449473"/>
                </a:lnTo>
                <a:cubicBezTo>
                  <a:pt x="1322461" y="3424357"/>
                  <a:pt x="1346500" y="3322173"/>
                  <a:pt x="1357745" y="3310928"/>
                </a:cubicBezTo>
                <a:lnTo>
                  <a:pt x="1399309" y="3269364"/>
                </a:lnTo>
                <a:cubicBezTo>
                  <a:pt x="1403927" y="3255510"/>
                  <a:pt x="1406632" y="3240863"/>
                  <a:pt x="1413163" y="3227801"/>
                </a:cubicBezTo>
                <a:cubicBezTo>
                  <a:pt x="1430641" y="3192844"/>
                  <a:pt x="1442807" y="3184302"/>
                  <a:pt x="1468582" y="3158528"/>
                </a:cubicBezTo>
                <a:cubicBezTo>
                  <a:pt x="1473200" y="3144673"/>
                  <a:pt x="1475905" y="3130026"/>
                  <a:pt x="1482436" y="3116964"/>
                </a:cubicBezTo>
                <a:cubicBezTo>
                  <a:pt x="1489882" y="3102071"/>
                  <a:pt x="1503586" y="3090706"/>
                  <a:pt x="1510145" y="3075401"/>
                </a:cubicBezTo>
                <a:cubicBezTo>
                  <a:pt x="1517646" y="3057899"/>
                  <a:pt x="1518769" y="3038292"/>
                  <a:pt x="1524000" y="3019983"/>
                </a:cubicBezTo>
                <a:cubicBezTo>
                  <a:pt x="1528012" y="3005941"/>
                  <a:pt x="1533842" y="2992461"/>
                  <a:pt x="1537854" y="2978419"/>
                </a:cubicBezTo>
                <a:cubicBezTo>
                  <a:pt x="1543085" y="2960110"/>
                  <a:pt x="1546238" y="2941239"/>
                  <a:pt x="1551709" y="2923001"/>
                </a:cubicBezTo>
                <a:cubicBezTo>
                  <a:pt x="1560102" y="2895025"/>
                  <a:pt x="1563216" y="2864176"/>
                  <a:pt x="1579418" y="2839873"/>
                </a:cubicBezTo>
                <a:cubicBezTo>
                  <a:pt x="1597891" y="2812164"/>
                  <a:pt x="1624305" y="2788339"/>
                  <a:pt x="1634836" y="2756746"/>
                </a:cubicBezTo>
                <a:cubicBezTo>
                  <a:pt x="1653957" y="2699386"/>
                  <a:pt x="1640590" y="2727334"/>
                  <a:pt x="1676400" y="2673619"/>
                </a:cubicBezTo>
                <a:cubicBezTo>
                  <a:pt x="1719655" y="2543849"/>
                  <a:pt x="1648795" y="2735783"/>
                  <a:pt x="1731818" y="2590492"/>
                </a:cubicBezTo>
                <a:cubicBezTo>
                  <a:pt x="1741265" y="2573959"/>
                  <a:pt x="1737156" y="2552104"/>
                  <a:pt x="1745672" y="2535073"/>
                </a:cubicBezTo>
                <a:cubicBezTo>
                  <a:pt x="1751514" y="2523390"/>
                  <a:pt x="1765222" y="2517564"/>
                  <a:pt x="1773382" y="2507364"/>
                </a:cubicBezTo>
                <a:cubicBezTo>
                  <a:pt x="1826163" y="2441389"/>
                  <a:pt x="1771401" y="2485595"/>
                  <a:pt x="1842654" y="2438092"/>
                </a:cubicBezTo>
                <a:cubicBezTo>
                  <a:pt x="1858298" y="2375516"/>
                  <a:pt x="1856944" y="2354529"/>
                  <a:pt x="1911927" y="2299546"/>
                </a:cubicBezTo>
                <a:lnTo>
                  <a:pt x="1981200" y="2230273"/>
                </a:lnTo>
                <a:cubicBezTo>
                  <a:pt x="2007446" y="2151534"/>
                  <a:pt x="1984727" y="2199038"/>
                  <a:pt x="2078182" y="2105583"/>
                </a:cubicBezTo>
                <a:cubicBezTo>
                  <a:pt x="2103956" y="2079809"/>
                  <a:pt x="2112497" y="2067642"/>
                  <a:pt x="2147454" y="2050164"/>
                </a:cubicBezTo>
                <a:cubicBezTo>
                  <a:pt x="2160516" y="2043633"/>
                  <a:pt x="2175163" y="2040928"/>
                  <a:pt x="2189018" y="2036310"/>
                </a:cubicBezTo>
                <a:cubicBezTo>
                  <a:pt x="2198254" y="2022455"/>
                  <a:pt x="2204196" y="2005711"/>
                  <a:pt x="2216727" y="1994746"/>
                </a:cubicBezTo>
                <a:cubicBezTo>
                  <a:pt x="2241789" y="1972816"/>
                  <a:pt x="2299854" y="1939328"/>
                  <a:pt x="2299854" y="1939328"/>
                </a:cubicBezTo>
                <a:cubicBezTo>
                  <a:pt x="2346564" y="1869262"/>
                  <a:pt x="2302206" y="1917370"/>
                  <a:pt x="2369127" y="1883910"/>
                </a:cubicBezTo>
                <a:cubicBezTo>
                  <a:pt x="2384020" y="1876464"/>
                  <a:pt x="2395475" y="1862964"/>
                  <a:pt x="2410691" y="1856201"/>
                </a:cubicBezTo>
                <a:cubicBezTo>
                  <a:pt x="2437381" y="1844339"/>
                  <a:pt x="2493818" y="1828492"/>
                  <a:pt x="2493818" y="1828492"/>
                </a:cubicBezTo>
                <a:cubicBezTo>
                  <a:pt x="2600036" y="1833110"/>
                  <a:pt x="2706467" y="1834192"/>
                  <a:pt x="2812472" y="1842346"/>
                </a:cubicBezTo>
                <a:cubicBezTo>
                  <a:pt x="2870911" y="1846841"/>
                  <a:pt x="2844705" y="1860725"/>
                  <a:pt x="2881745" y="1897764"/>
                </a:cubicBezTo>
                <a:cubicBezTo>
                  <a:pt x="2893519" y="1909538"/>
                  <a:pt x="2910307" y="1915071"/>
                  <a:pt x="2923309" y="1925473"/>
                </a:cubicBezTo>
                <a:cubicBezTo>
                  <a:pt x="2991860" y="1980315"/>
                  <a:pt x="2906718" y="1922738"/>
                  <a:pt x="2978727" y="1994746"/>
                </a:cubicBezTo>
                <a:cubicBezTo>
                  <a:pt x="2990501" y="2006520"/>
                  <a:pt x="3007499" y="2011795"/>
                  <a:pt x="3020291" y="2022455"/>
                </a:cubicBezTo>
                <a:cubicBezTo>
                  <a:pt x="3035343" y="2034998"/>
                  <a:pt x="3048000" y="2050164"/>
                  <a:pt x="3061854" y="2064019"/>
                </a:cubicBezTo>
                <a:cubicBezTo>
                  <a:pt x="3073122" y="2097823"/>
                  <a:pt x="3076561" y="2120289"/>
                  <a:pt x="3103418" y="2147146"/>
                </a:cubicBezTo>
                <a:cubicBezTo>
                  <a:pt x="3115192" y="2158920"/>
                  <a:pt x="3131127" y="2165619"/>
                  <a:pt x="3144982" y="2174855"/>
                </a:cubicBezTo>
                <a:cubicBezTo>
                  <a:pt x="3149600" y="2197946"/>
                  <a:pt x="3153125" y="2221283"/>
                  <a:pt x="3158836" y="2244128"/>
                </a:cubicBezTo>
                <a:cubicBezTo>
                  <a:pt x="3162378" y="2258296"/>
                  <a:pt x="3170761" y="2271216"/>
                  <a:pt x="3172691" y="2285692"/>
                </a:cubicBezTo>
                <a:cubicBezTo>
                  <a:pt x="3189953" y="2415158"/>
                  <a:pt x="3189766" y="2592896"/>
                  <a:pt x="3200400" y="2715183"/>
                </a:cubicBezTo>
                <a:cubicBezTo>
                  <a:pt x="3202050" y="2734153"/>
                  <a:pt x="3210745" y="2751886"/>
                  <a:pt x="3214254" y="2770601"/>
                </a:cubicBezTo>
                <a:cubicBezTo>
                  <a:pt x="3224608" y="2825821"/>
                  <a:pt x="3237297" y="2880867"/>
                  <a:pt x="3241963" y="2936855"/>
                </a:cubicBezTo>
                <a:cubicBezTo>
                  <a:pt x="3246581" y="2992273"/>
                  <a:pt x="3248468" y="3047987"/>
                  <a:pt x="3255818" y="3103110"/>
                </a:cubicBezTo>
                <a:cubicBezTo>
                  <a:pt x="3257748" y="3117586"/>
                  <a:pt x="3269587" y="3130070"/>
                  <a:pt x="3269672" y="3144673"/>
                </a:cubicBezTo>
                <a:cubicBezTo>
                  <a:pt x="3274209" y="3920514"/>
                  <a:pt x="3269672" y="4696382"/>
                  <a:pt x="3269672" y="547223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Arrow Connector 78"/>
          <p:cNvCxnSpPr>
            <a:stCxn id="71" idx="1"/>
          </p:cNvCxnSpPr>
          <p:nvPr/>
        </p:nvCxnSpPr>
        <p:spPr>
          <a:xfrm flipH="1" flipV="1">
            <a:off x="3200400" y="7239000"/>
            <a:ext cx="13855" cy="13231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71" idx="3"/>
            <a:endCxn id="71" idx="191"/>
          </p:cNvCxnSpPr>
          <p:nvPr/>
        </p:nvCxnSpPr>
        <p:spPr>
          <a:xfrm flipV="1">
            <a:off x="3241963" y="5583382"/>
            <a:ext cx="83128" cy="2909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71" idx="12"/>
            <a:endCxn id="71" idx="22"/>
          </p:cNvCxnSpPr>
          <p:nvPr/>
        </p:nvCxnSpPr>
        <p:spPr>
          <a:xfrm flipV="1">
            <a:off x="3491345" y="4613564"/>
            <a:ext cx="512618" cy="568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71" idx="45"/>
            <a:endCxn id="71" idx="46"/>
          </p:cNvCxnSpPr>
          <p:nvPr/>
        </p:nvCxnSpPr>
        <p:spPr>
          <a:xfrm>
            <a:off x="5486397" y="3629891"/>
            <a:ext cx="235528" cy="138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71" idx="54"/>
          </p:cNvCxnSpPr>
          <p:nvPr/>
        </p:nvCxnSpPr>
        <p:spPr>
          <a:xfrm>
            <a:off x="6095997" y="4904509"/>
            <a:ext cx="3" cy="14200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71" idx="60"/>
            <a:endCxn id="71" idx="61"/>
          </p:cNvCxnSpPr>
          <p:nvPr/>
        </p:nvCxnSpPr>
        <p:spPr>
          <a:xfrm flipH="1" flipV="1">
            <a:off x="5652653" y="7772401"/>
            <a:ext cx="304800" cy="138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71" idx="83"/>
            <a:endCxn id="71" idx="85"/>
          </p:cNvCxnSpPr>
          <p:nvPr/>
        </p:nvCxnSpPr>
        <p:spPr>
          <a:xfrm flipH="1" flipV="1">
            <a:off x="4668981" y="6470072"/>
            <a:ext cx="110836" cy="1662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71" idx="115"/>
            <a:endCxn id="71" idx="116"/>
          </p:cNvCxnSpPr>
          <p:nvPr/>
        </p:nvCxnSpPr>
        <p:spPr>
          <a:xfrm flipH="1" flipV="1">
            <a:off x="3255817" y="4502727"/>
            <a:ext cx="41564" cy="277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71" idx="138"/>
          </p:cNvCxnSpPr>
          <p:nvPr/>
        </p:nvCxnSpPr>
        <p:spPr>
          <a:xfrm flipH="1" flipV="1">
            <a:off x="1676400" y="3581400"/>
            <a:ext cx="277091" cy="69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1143000" y="45720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71" idx="159"/>
            <a:endCxn id="71" idx="160"/>
          </p:cNvCxnSpPr>
          <p:nvPr/>
        </p:nvCxnSpPr>
        <p:spPr>
          <a:xfrm flipV="1">
            <a:off x="1454727" y="7550726"/>
            <a:ext cx="429491" cy="138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71" idx="180"/>
            <a:endCxn id="71" idx="184"/>
          </p:cNvCxnSpPr>
          <p:nvPr/>
        </p:nvCxnSpPr>
        <p:spPr>
          <a:xfrm flipV="1">
            <a:off x="2715491" y="6082145"/>
            <a:ext cx="166254" cy="3047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71" idx="196"/>
          </p:cNvCxnSpPr>
          <p:nvPr/>
        </p:nvCxnSpPr>
        <p:spPr>
          <a:xfrm flipV="1">
            <a:off x="3629891" y="5334000"/>
            <a:ext cx="180109" cy="415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71" idx="211"/>
          </p:cNvCxnSpPr>
          <p:nvPr/>
        </p:nvCxnSpPr>
        <p:spPr>
          <a:xfrm>
            <a:off x="4405745" y="6691744"/>
            <a:ext cx="13855" cy="1842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109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30</cp:revision>
  <dcterms:created xsi:type="dcterms:W3CDTF">2020-02-07T21:22:20Z</dcterms:created>
  <dcterms:modified xsi:type="dcterms:W3CDTF">2020-07-08T01:48:53Z</dcterms:modified>
</cp:coreProperties>
</file>