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58" r:id="rId5"/>
    <p:sldId id="267" r:id="rId6"/>
    <p:sldId id="268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52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662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1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877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41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430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10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2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8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34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9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14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0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87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6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5A7291-E76B-4D15-AAAF-B4F6875F9E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B448F9-2D6A-430A-BC6D-933458B90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1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t.ncsbe.gov/RegLkup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voter.org/voter-id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be.gov/voting.sample-ballo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t.ncsbe.gov/EVSit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cvoter.org/absentee" TargetMode="External"/><Relationship Id="rId4" Type="http://schemas.openxmlformats.org/officeDocument/2006/relationships/hyperlink" Target="https://vt.ncsbe.gov/PPLku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.forsyth.nc.us/elections/" TargetMode="External"/><Relationship Id="rId2" Type="http://schemas.openxmlformats.org/officeDocument/2006/relationships/hyperlink" Target="https://www.ncsbe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mocracync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618E-4C7D-CFBB-3B0D-CC72687C3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Voting 101</a:t>
            </a:r>
          </a:p>
        </p:txBody>
      </p:sp>
      <p:pic>
        <p:nvPicPr>
          <p:cNvPr id="4" name="Picture 4" descr="Image result for African American Men Voting">
            <a:extLst>
              <a:ext uri="{FF2B5EF4-FFF2-40B4-BE49-F238E27FC236}">
                <a16:creationId xmlns:a16="http://schemas.microsoft.com/office/drawing/2014/main" id="{86D19C03-DA7B-54AF-7753-66B67EC6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83" y="3594875"/>
            <a:ext cx="1983124" cy="14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frican American Men Voting">
            <a:extLst>
              <a:ext uri="{FF2B5EF4-FFF2-40B4-BE49-F238E27FC236}">
                <a16:creationId xmlns:a16="http://schemas.microsoft.com/office/drawing/2014/main" id="{003CAF36-6D37-0F6B-9282-0C37369A7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08" y="3560230"/>
            <a:ext cx="2341984" cy="146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50 Years and Counting | National Museum of African American History ...">
            <a:extLst>
              <a:ext uri="{FF2B5EF4-FFF2-40B4-BE49-F238E27FC236}">
                <a16:creationId xmlns:a16="http://schemas.microsoft.com/office/drawing/2014/main" id="{E25E1271-AA22-4D83-B86C-E5CFA22CC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94" y="3534615"/>
            <a:ext cx="2414973" cy="15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8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6C6C-C5CB-9302-C8D9-061CD9AB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2024 General Election:</a:t>
            </a:r>
            <a:br>
              <a:rPr lang="en-US" b="1" dirty="0"/>
            </a:br>
            <a:r>
              <a:rPr lang="en-US" b="1" dirty="0"/>
              <a:t>Important Dates to Remember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1E8E06-D563-1709-2ADF-C848DEB6E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Voter Registration Deadline: </a:t>
            </a:r>
            <a:r>
              <a:rPr lang="en-US" b="1" dirty="0"/>
              <a:t>October 11, 2024</a:t>
            </a:r>
          </a:p>
          <a:p>
            <a:endParaRPr lang="en-US" dirty="0"/>
          </a:p>
          <a:p>
            <a:r>
              <a:rPr lang="en-US" dirty="0"/>
              <a:t>Early Voting: </a:t>
            </a:r>
            <a:r>
              <a:rPr lang="en-US" b="1" dirty="0"/>
              <a:t>October 17, 2024 – November 2, 2024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Election Day: </a:t>
            </a:r>
            <a:r>
              <a:rPr lang="en-US" b="1" dirty="0"/>
              <a:t>November 5,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5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7AAD7-05CC-3F54-55EA-D1024320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STEP 1</a:t>
            </a:r>
            <a:r>
              <a:rPr lang="en-US" dirty="0">
                <a:solidFill>
                  <a:srgbClr val="FFFFFF"/>
                </a:solidFill>
              </a:rPr>
              <a:t>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Voter Registration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C57E3-B0D7-DA2D-64B2-7CCB13BE3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93" y="399494"/>
            <a:ext cx="6587230" cy="5902501"/>
          </a:xfrm>
        </p:spPr>
        <p:txBody>
          <a:bodyPr anchor="ctr">
            <a:normAutofit fontScale="85000" lnSpcReduction="2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Check Registration Status: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hlinkClick r:id="rId3"/>
              </a:rPr>
              <a:t>https://vt.ncsbe.gov/RegLkup/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b="1" u="sng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How to Register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On-site registration is available TONIGHT!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Mail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Online</a:t>
            </a:r>
            <a:endParaRPr lang="en-US" b="1" u="sng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Locked Up? Not Locked Out.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you have a misdemeanor conviction or are awaiting trial on a felony charge, you DO NOT lose your right to vote.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Upon conviction of a felony, voting rights are restored upon competition of your sentence (incl. probation, post-release supervision, and parole).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Deadline</a:t>
            </a:r>
            <a:r>
              <a:rPr lang="en-US" dirty="0">
                <a:solidFill>
                  <a:schemeClr val="tx1"/>
                </a:solidFill>
              </a:rPr>
              <a:t>: October 11, 2024 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NOTE: you can register in-person during Early Voting Cycle (Oct. 17 through Nov. 2)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you are using an out-of-state license as your form of ID, you must be registered to vote in North Carolina 90 days before the election = August 7, 2024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5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47911-CE64-13D4-A64F-7636AF9B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STEP 2</a:t>
            </a:r>
            <a:r>
              <a:rPr lang="en-US" sz="3600" dirty="0">
                <a:solidFill>
                  <a:srgbClr val="FFFFFF"/>
                </a:solidFill>
              </a:rPr>
              <a:t>: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Voter ID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1B868-5723-5C92-913F-A9EA408EF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>
                <a:solidFill>
                  <a:srgbClr val="212121"/>
                </a:solidFill>
              </a:rPr>
              <a:t>NC driver’s license or other “acceptable photo ID” </a:t>
            </a:r>
            <a:r>
              <a:rPr lang="en-US" i="1" dirty="0">
                <a:solidFill>
                  <a:srgbClr val="212121"/>
                </a:solidFill>
              </a:rPr>
              <a:t>required </a:t>
            </a:r>
            <a:r>
              <a:rPr lang="en-US" dirty="0">
                <a:solidFill>
                  <a:srgbClr val="212121"/>
                </a:solidFill>
              </a:rPr>
              <a:t>to vote.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lda OT CEV Bold"/>
            </a:endParaRPr>
          </a:p>
          <a:p>
            <a:pPr lvl="1"/>
            <a:r>
              <a:rPr lang="en-US" u="sng" dirty="0">
                <a:solidFill>
                  <a:srgbClr val="212121"/>
                </a:solidFill>
              </a:rPr>
              <a:t>Other Acceptable ID’s </a:t>
            </a:r>
            <a:r>
              <a:rPr lang="en-US" dirty="0">
                <a:solidFill>
                  <a:srgbClr val="212121"/>
                </a:solidFill>
              </a:rPr>
              <a:t>– </a:t>
            </a:r>
          </a:p>
          <a:p>
            <a:pPr lvl="2"/>
            <a:r>
              <a:rPr lang="en-US" dirty="0">
                <a:solidFill>
                  <a:srgbClr val="212121"/>
                </a:solidFill>
              </a:rPr>
              <a:t>Non-Driver’s ID from NCDMV</a:t>
            </a:r>
          </a:p>
          <a:p>
            <a:pPr lvl="2"/>
            <a:r>
              <a:rPr lang="en-US" dirty="0">
                <a:solidFill>
                  <a:srgbClr val="212121"/>
                </a:solidFill>
              </a:rPr>
              <a:t>Out-of-State driver’s license or Non-Driver ID</a:t>
            </a:r>
          </a:p>
          <a:p>
            <a:pPr lvl="2"/>
            <a:r>
              <a:rPr lang="en-US" dirty="0">
                <a:solidFill>
                  <a:srgbClr val="212121"/>
                </a:solidFill>
              </a:rPr>
              <a:t>US passport/passport card</a:t>
            </a:r>
          </a:p>
          <a:p>
            <a:pPr lvl="2"/>
            <a:r>
              <a:rPr lang="en-US" dirty="0">
                <a:solidFill>
                  <a:srgbClr val="212121"/>
                </a:solidFill>
              </a:rPr>
              <a:t>Military/veteran ID card</a:t>
            </a:r>
          </a:p>
          <a:p>
            <a:pPr lvl="2"/>
            <a:r>
              <a:rPr lang="en-US" dirty="0">
                <a:solidFill>
                  <a:srgbClr val="212121"/>
                </a:solidFill>
              </a:rPr>
              <a:t>Public assistance program ID card</a:t>
            </a:r>
          </a:p>
          <a:p>
            <a:pPr lvl="2"/>
            <a:r>
              <a:rPr lang="en-US" dirty="0">
                <a:solidFill>
                  <a:srgbClr val="212121"/>
                </a:solidFill>
              </a:rPr>
              <a:t>College/University student ID</a:t>
            </a:r>
          </a:p>
          <a:p>
            <a:pPr lvl="2"/>
            <a:r>
              <a:rPr lang="en-US" dirty="0">
                <a:solidFill>
                  <a:srgbClr val="212121"/>
                </a:solidFill>
              </a:rPr>
              <a:t>State/local government/charter school employee ID</a:t>
            </a:r>
          </a:p>
          <a:p>
            <a:pPr lvl="2"/>
            <a:r>
              <a:rPr lang="en-US" dirty="0">
                <a:solidFill>
                  <a:srgbClr val="212121"/>
                </a:solidFill>
              </a:rPr>
              <a:t>Tribal Enrollment Card</a:t>
            </a:r>
          </a:p>
          <a:p>
            <a:pPr lvl="3"/>
            <a:r>
              <a:rPr lang="en-US" dirty="0">
                <a:solidFill>
                  <a:srgbClr val="212121"/>
                </a:solidFill>
              </a:rPr>
              <a:t>NOTE: there are very specific requirements for ALL forms of ID. </a:t>
            </a:r>
          </a:p>
          <a:p>
            <a:pPr lvl="2"/>
            <a:r>
              <a:rPr lang="en-US" b="1" dirty="0">
                <a:solidFill>
                  <a:srgbClr val="212121"/>
                </a:solidFill>
              </a:rPr>
              <a:t>NC Voter Photo ID </a:t>
            </a:r>
          </a:p>
          <a:p>
            <a:pPr lvl="3"/>
            <a:r>
              <a:rPr lang="en-US" dirty="0">
                <a:solidFill>
                  <a:srgbClr val="212121"/>
                </a:solidFill>
              </a:rPr>
              <a:t>FREE the Forsyth County Board of Elections located at </a:t>
            </a:r>
            <a:r>
              <a:rPr lang="en-US" u="sng" dirty="0">
                <a:solidFill>
                  <a:srgbClr val="212121"/>
                </a:solidFill>
              </a:rPr>
              <a:t>201 N. Chestnut St., W-S, NC 27101</a:t>
            </a:r>
            <a:r>
              <a:rPr lang="en-US" dirty="0">
                <a:solidFill>
                  <a:srgbClr val="212121"/>
                </a:solidFill>
              </a:rPr>
              <a:t>; 336-703-2800</a:t>
            </a:r>
          </a:p>
          <a:p>
            <a:pPr lvl="1"/>
            <a:r>
              <a:rPr lang="en-US" sz="1800" dirty="0"/>
              <a:t>Please SEE </a:t>
            </a:r>
            <a:r>
              <a:rPr lang="en-US" sz="1800" dirty="0">
                <a:hlinkClick r:id="rId3"/>
              </a:rPr>
              <a:t>https://www.ncvoter.org/voter-id/</a:t>
            </a:r>
            <a:r>
              <a:rPr lang="en-US" sz="1800" dirty="0"/>
              <a:t> </a:t>
            </a:r>
            <a:r>
              <a:rPr lang="en-US" sz="1800" b="1" i="1" u="none" strike="noStrike" baseline="0" dirty="0"/>
              <a:t> </a:t>
            </a:r>
            <a:r>
              <a:rPr lang="en-US" sz="1800" u="none" strike="noStrike" baseline="0" dirty="0"/>
              <a:t>for additional information</a:t>
            </a:r>
            <a:endParaRPr lang="en-US" sz="1800" u="sng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7AAD7-05CC-3F54-55EA-D1024320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STEP 3</a:t>
            </a:r>
            <a:r>
              <a:rPr lang="en-US" dirty="0">
                <a:solidFill>
                  <a:srgbClr val="FFFFFF"/>
                </a:solidFill>
              </a:rPr>
              <a:t>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WHO &amp; WHAT 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- Your Ballot -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C57E3-B0D7-DA2D-64B2-7CCB13BE3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 fontScale="5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Obtain a Sample Ballot – </a:t>
            </a:r>
            <a:r>
              <a:rPr lang="en-US" b="1" dirty="0">
                <a:solidFill>
                  <a:schemeClr val="tx1"/>
                </a:solidFill>
                <a:hlinkClick r:id="rId3"/>
              </a:rPr>
              <a:t>https://www.ncsbe.gov/voting.sample-ballot</a:t>
            </a:r>
            <a:r>
              <a:rPr lang="en-US" b="1" dirty="0">
                <a:solidFill>
                  <a:schemeClr val="tx1"/>
                </a:solidFill>
              </a:rPr>
              <a:t>  </a:t>
            </a:r>
          </a:p>
          <a:p>
            <a:r>
              <a:rPr lang="en-US" b="1" dirty="0">
                <a:solidFill>
                  <a:schemeClr val="tx1"/>
                </a:solidFill>
              </a:rPr>
              <a:t>Local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Local Judges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District Attorneys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Board of Education  </a:t>
            </a:r>
          </a:p>
          <a:p>
            <a:r>
              <a:rPr lang="en-US" b="1" dirty="0">
                <a:solidFill>
                  <a:schemeClr val="tx1"/>
                </a:solidFill>
              </a:rPr>
              <a:t>State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Governor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Lt. Governor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Attorney General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Secretary of State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State Treasurer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Superintendent of Public Instruction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Commissioners of:  Agriculture, Insurance, and Labor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State Judges and Justices 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NC Court of Appeals &amp; NC Supreme Court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State Legislature – NC House &amp; NC Senate</a:t>
            </a:r>
          </a:p>
          <a:p>
            <a:r>
              <a:rPr lang="en-US" b="1" dirty="0">
                <a:solidFill>
                  <a:schemeClr val="tx1"/>
                </a:solidFill>
              </a:rPr>
              <a:t>Federal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President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U.S. Congress – House of Representatives </a:t>
            </a:r>
          </a:p>
        </p:txBody>
      </p:sp>
    </p:spTree>
    <p:extLst>
      <p:ext uri="{BB962C8B-B14F-4D97-AF65-F5344CB8AC3E}">
        <p14:creationId xmlns:p14="http://schemas.microsoft.com/office/powerpoint/2010/main" val="2849888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47911-CE64-13D4-A64F-7636AF9B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STEP 4</a:t>
            </a:r>
            <a:r>
              <a:rPr lang="en-US" sz="3600" dirty="0">
                <a:solidFill>
                  <a:srgbClr val="FFFFFF"/>
                </a:solidFill>
              </a:rPr>
              <a:t>: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Where to Vote?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1B868-5723-5C92-913F-A9EA408EF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REMEMBER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Early Voting: Thursday, </a:t>
            </a:r>
            <a:r>
              <a:rPr lang="en-US" sz="1600" b="1" dirty="0">
                <a:solidFill>
                  <a:schemeClr val="tx1"/>
                </a:solidFill>
              </a:rPr>
              <a:t>October 17 </a:t>
            </a:r>
            <a:r>
              <a:rPr lang="en-US" sz="1600" dirty="0">
                <a:solidFill>
                  <a:schemeClr val="tx1"/>
                </a:solidFill>
              </a:rPr>
              <a:t>– Saturday, </a:t>
            </a:r>
            <a:r>
              <a:rPr lang="en-US" sz="1600" b="1" dirty="0">
                <a:solidFill>
                  <a:schemeClr val="tx1"/>
                </a:solidFill>
              </a:rPr>
              <a:t>November 2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Election Day: Tuesday, </a:t>
            </a:r>
            <a:r>
              <a:rPr lang="en-US" sz="1600" b="1" dirty="0">
                <a:solidFill>
                  <a:schemeClr val="tx1"/>
                </a:solidFill>
              </a:rPr>
              <a:t>November 5</a:t>
            </a:r>
            <a:r>
              <a:rPr lang="en-US" sz="1600" b="1" baseline="30000" dirty="0">
                <a:solidFill>
                  <a:schemeClr val="tx1"/>
                </a:solidFill>
              </a:rPr>
              <a:t>th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Find Your Polling Place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Early Voting –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https://vt.ncsbe.gov/EVSite/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Election Day –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https://vt.ncsbe.gov/PPLkup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Vote By Mail: “Absentee” Voting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5"/>
              </a:rPr>
              <a:t>https://ncvoter.org/absentee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Preservation of Historically Black Polling Sites </a:t>
            </a:r>
          </a:p>
        </p:txBody>
      </p:sp>
    </p:spTree>
    <p:extLst>
      <p:ext uri="{BB962C8B-B14F-4D97-AF65-F5344CB8AC3E}">
        <p14:creationId xmlns:p14="http://schemas.microsoft.com/office/powerpoint/2010/main" val="384860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658E-0C42-B68F-D0B9-380DFE84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TAKEAWAY’S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18B61-4F05-61FE-7D43-452C7239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Reflect On Your “Why”</a:t>
            </a:r>
          </a:p>
          <a:p>
            <a:r>
              <a:rPr lang="en-US" dirty="0"/>
              <a:t>Prepare Yourself &amp; Others</a:t>
            </a:r>
          </a:p>
          <a:p>
            <a:r>
              <a:rPr lang="en-US" dirty="0"/>
              <a:t>Educate Yourself &amp; Others – “EACH one, REACH one”</a:t>
            </a:r>
          </a:p>
          <a:p>
            <a:r>
              <a:rPr lang="en-US" dirty="0"/>
              <a:t>Vote, VOTE, </a:t>
            </a:r>
            <a:r>
              <a:rPr lang="en-US" b="1" dirty="0"/>
              <a:t>VOTE</a:t>
            </a:r>
            <a:r>
              <a:rPr lang="en-US" dirty="0"/>
              <a:t>!!!</a:t>
            </a:r>
          </a:p>
          <a:p>
            <a:r>
              <a:rPr lang="en-US" b="1" u="sng" dirty="0"/>
              <a:t>Online Resources </a:t>
            </a:r>
          </a:p>
          <a:p>
            <a:pPr lvl="1"/>
            <a:r>
              <a:rPr lang="en-US" dirty="0"/>
              <a:t>NC State Board of Elections – </a:t>
            </a:r>
            <a:r>
              <a:rPr lang="en-US" dirty="0">
                <a:hlinkClick r:id="rId2"/>
              </a:rPr>
              <a:t>https://www.ncsbe.gov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Forsyth County Board of Elections – </a:t>
            </a:r>
            <a:r>
              <a:rPr lang="en-US" dirty="0">
                <a:hlinkClick r:id="rId3"/>
              </a:rPr>
              <a:t>https://www.co.forsyth.nc.us/elections/</a:t>
            </a:r>
            <a:endParaRPr lang="en-US" dirty="0"/>
          </a:p>
          <a:p>
            <a:pPr lvl="1"/>
            <a:r>
              <a:rPr lang="en-US" dirty="0"/>
              <a:t>Democracy NC – </a:t>
            </a:r>
            <a:r>
              <a:rPr lang="en-US" dirty="0">
                <a:hlinkClick r:id="rId4"/>
              </a:rPr>
              <a:t>https://democracync.org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5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313</TotalTime>
  <Words>545</Words>
  <Application>Microsoft Office PowerPoint</Application>
  <PresentationFormat>Widescreen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Alda OT CEV Bold</vt:lpstr>
      <vt:lpstr>Arial</vt:lpstr>
      <vt:lpstr>Garamond</vt:lpstr>
      <vt:lpstr>Organic</vt:lpstr>
      <vt:lpstr>Voting 101</vt:lpstr>
      <vt:lpstr>2024 General Election: Important Dates to Remember</vt:lpstr>
      <vt:lpstr>STEP 1: Voter Registration</vt:lpstr>
      <vt:lpstr>STEP 2: Voter ID </vt:lpstr>
      <vt:lpstr>STEP 3: WHO &amp; WHAT  - Your Ballot - </vt:lpstr>
      <vt:lpstr>STEP 4: Where to Vote?</vt:lpstr>
      <vt:lpstr>TAKEAWAY’S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Speas, Brittany</dc:creator>
  <cp:lastModifiedBy>Speas, Brittany</cp:lastModifiedBy>
  <cp:revision>7</cp:revision>
  <dcterms:created xsi:type="dcterms:W3CDTF">2024-07-10T19:08:54Z</dcterms:created>
  <dcterms:modified xsi:type="dcterms:W3CDTF">2024-07-18T19:31:35Z</dcterms:modified>
</cp:coreProperties>
</file>