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65" r:id="rId3"/>
    <p:sldId id="260" r:id="rId4"/>
    <p:sldId id="273" r:id="rId5"/>
    <p:sldId id="283" r:id="rId6"/>
    <p:sldId id="284" r:id="rId7"/>
    <p:sldId id="285" r:id="rId8"/>
    <p:sldId id="276" r:id="rId9"/>
    <p:sldId id="277" r:id="rId10"/>
    <p:sldId id="278" r:id="rId11"/>
    <p:sldId id="282" r:id="rId12"/>
    <p:sldId id="281" r:id="rId13"/>
    <p:sldId id="271" r:id="rId14"/>
  </p:sldIdLst>
  <p:sldSz cx="6858000" cy="9144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2112" y="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4/24/2023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/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89599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14367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E3ACB43-6F98-4E42-8E66-F2EDC72E3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95935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314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House Rules</a:t>
                </a:r>
              </a:p>
              <a:p>
                <a:pPr algn="ctr"/>
                <a:r>
                  <a:rPr lang="en-US" dirty="0"/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6AFB20C-EE09-337C-E3FF-EFDA24D316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884992"/>
              </p:ext>
            </p:extLst>
          </p:nvPr>
        </p:nvGraphicFramePr>
        <p:xfrm>
          <a:off x="304800" y="304800"/>
          <a:ext cx="5829300" cy="759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" y="304800"/>
                        <a:ext cx="5829300" cy="759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250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CBF53A8-DA96-DE8D-8D00-68377E72C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3620"/>
              </p:ext>
            </p:extLst>
          </p:nvPr>
        </p:nvGraphicFramePr>
        <p:xfrm>
          <a:off x="514350" y="3048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048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6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AC666B-BEAA-697B-DABB-867E87CB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01615"/>
              </p:ext>
            </p:extLst>
          </p:nvPr>
        </p:nvGraphicFramePr>
        <p:xfrm>
          <a:off x="514350" y="381000"/>
          <a:ext cx="5829300" cy="731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81000"/>
                        <a:ext cx="5829300" cy="731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851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4428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3804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60474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0903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55292</TotalTime>
  <Words>69</Words>
  <Application>Microsoft Office PowerPoint</Application>
  <PresentationFormat>On-screen Show (4:3)</PresentationFormat>
  <Paragraphs>24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Adjacency</vt:lpstr>
      <vt:lpstr>Acrobat Document</vt:lpstr>
      <vt:lpstr>Key Stages in the Legislative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Scott McMahon</cp:lastModifiedBy>
  <cp:revision>45</cp:revision>
  <cp:lastPrinted>2023-03-23T13:59:26Z</cp:lastPrinted>
  <dcterms:created xsi:type="dcterms:W3CDTF">2020-05-28T17:19:53Z</dcterms:created>
  <dcterms:modified xsi:type="dcterms:W3CDTF">2023-04-24T19:29:29Z</dcterms:modified>
</cp:coreProperties>
</file>