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418" r:id="rId2"/>
    <p:sldId id="452" r:id="rId3"/>
    <p:sldId id="454" r:id="rId4"/>
    <p:sldId id="455" r:id="rId5"/>
    <p:sldId id="457" r:id="rId6"/>
    <p:sldId id="447" r:id="rId7"/>
    <p:sldId id="450" r:id="rId8"/>
    <p:sldId id="453" r:id="rId9"/>
    <p:sldId id="458" r:id="rId10"/>
    <p:sldId id="443" r:id="rId11"/>
    <p:sldId id="448"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2" clrIdx="6">
    <p:extLst>
      <p:ext uri="{19B8F6BF-5375-455C-9EA6-DF929625EA0E}">
        <p15:presenceInfo xmlns:p15="http://schemas.microsoft.com/office/powerpoint/2012/main" userId="Microsoft Office User" providerId="None"/>
      </p:ext>
    </p:extLst>
  </p:cmAuthor>
  <p:cmAuthor id="1" name="Nettamo, Paivi (CONTR)" initials="NP(" lastIdx="1" clrIdx="0"/>
  <p:cmAuthor id="8" name="Senderling, Mark" initials="SM" lastIdx="5" clrIdx="7">
    <p:extLst>
      <p:ext uri="{19B8F6BF-5375-455C-9EA6-DF929625EA0E}">
        <p15:presenceInfo xmlns:p15="http://schemas.microsoft.com/office/powerpoint/2012/main" userId="S-1-5-21-2844929807-1687724802-988633214-5420" providerId="AD"/>
      </p:ext>
    </p:extLst>
  </p:cmAuthor>
  <p:cmAuthor id="2" name="Forinash, Betsy" initials="FB" lastIdx="2" clrIdx="1"/>
  <p:cmAuthor id="9" name="J. Joyce" initials="JLJ" lastIdx="3" clrIdx="8">
    <p:extLst>
      <p:ext uri="{19B8F6BF-5375-455C-9EA6-DF929625EA0E}">
        <p15:presenceInfo xmlns:p15="http://schemas.microsoft.com/office/powerpoint/2012/main" userId="J. Joyce" providerId="None"/>
      </p:ext>
    </p:extLst>
  </p:cmAuthor>
  <p:cmAuthor id="3" name="Tetreault, Stephan" initials="TS" lastIdx="29" clrIdx="2"/>
  <p:cmAuthor id="4" name="Kliczewski, Theresa" initials="KT" lastIdx="24" clrIdx="3"/>
  <p:cmAuthor id="5" name="Wagner, Mary Louise" initials="WML" lastIdx="2" clrIdx="4"/>
  <p:cmAuthor id="6" name="Bell, Jazmin" initials="BJ" lastIdx="14" clrIdx="5">
    <p:extLst>
      <p:ext uri="{19B8F6BF-5375-455C-9EA6-DF929625EA0E}">
        <p15:presenceInfo xmlns:p15="http://schemas.microsoft.com/office/powerpoint/2012/main" userId="S-1-5-21-2844929807-1687724802-988633214-1369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9"/>
    <a:srgbClr val="008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7" autoAdjust="0"/>
    <p:restoredTop sz="82699" autoAdjust="0"/>
  </p:normalViewPr>
  <p:slideViewPr>
    <p:cSldViewPr snapToGrid="0">
      <p:cViewPr varScale="1">
        <p:scale>
          <a:sx n="71" d="100"/>
          <a:sy n="71" d="100"/>
        </p:scale>
        <p:origin x="2093"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582"/>
    </p:cViewPr>
  </p:sorterViewPr>
  <p:notesViewPr>
    <p:cSldViewPr snapToGrid="0">
      <p:cViewPr>
        <p:scale>
          <a:sx n="100" d="100"/>
          <a:sy n="100" d="100"/>
        </p:scale>
        <p:origin x="618" y="-9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8646EA81-5D68-4BFD-A673-897871B302DE}" type="datetimeFigureOut">
              <a:rPr lang="en-US" smtClean="0"/>
              <a:t>9/10/2019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7" tIns="46589" rIns="93177" bIns="46589" rtlCol="0" anchor="b"/>
          <a:lstStyle>
            <a:lvl1pPr algn="r">
              <a:defRPr sz="1200"/>
            </a:lvl1pPr>
          </a:lstStyle>
          <a:p>
            <a:fld id="{1EFDB4A7-1621-44A7-B785-275CC6344551}" type="slidenum">
              <a:rPr lang="en-US" smtClean="0"/>
              <a:t>‹#›</a:t>
            </a:fld>
            <a:endParaRPr lang="en-US" dirty="0"/>
          </a:p>
        </p:txBody>
      </p:sp>
    </p:spTree>
    <p:extLst>
      <p:ext uri="{BB962C8B-B14F-4D97-AF65-F5344CB8AC3E}">
        <p14:creationId xmlns:p14="http://schemas.microsoft.com/office/powerpoint/2010/main" val="836122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414463" y="1162050"/>
            <a:ext cx="4181475" cy="3136900"/>
          </a:xfrm>
          <a:ln/>
        </p:spPr>
      </p:sp>
      <p:sp>
        <p:nvSpPr>
          <p:cNvPr id="50180" name="Slide Number Placeholder 3"/>
          <p:cNvSpPr>
            <a:spLocks noGrp="1"/>
          </p:cNvSpPr>
          <p:nvPr>
            <p:ph type="sldNum" sz="quarter" idx="5"/>
          </p:nvPr>
        </p:nvSpPr>
        <p:spPr bwMode="auto">
          <a:noFill/>
          <a:ln>
            <a:miter lim="800000"/>
            <a:headEnd/>
            <a:tailEnd/>
          </a:ln>
        </p:spPr>
        <p:txBody>
          <a:bodyPr numCol="1">
            <a:prstTxWarp prst="textNoShape">
              <a:avLst/>
            </a:prstTxWarp>
          </a:bodyPr>
          <a:lstStyle/>
          <a:p>
            <a:pPr defTabSz="960947"/>
            <a:fld id="{DAC9AEE7-C675-48A7-8DF5-3F543C92FC95}" type="slidenum">
              <a:rPr>
                <a:solidFill>
                  <a:prstClr val="black"/>
                </a:solidFill>
              </a:rPr>
              <a:pPr defTabSz="960947"/>
              <a:t>1</a:t>
            </a:fld>
            <a:endParaRPr dirty="0">
              <a:solidFill>
                <a:prstClr val="black"/>
              </a:solidFill>
            </a:endParaRPr>
          </a:p>
        </p:txBody>
      </p:sp>
      <p:sp>
        <p:nvSpPr>
          <p:cNvPr id="2" name="Notes Placeholder 1"/>
          <p:cNvSpPr>
            <a:spLocks noGrp="1"/>
          </p:cNvSpPr>
          <p:nvPr>
            <p:ph type="body" sz="quarter" idx="10"/>
          </p:nvPr>
        </p:nvSpPr>
        <p:spPr/>
        <p:txBody>
          <a:bodyPr/>
          <a:lstStyle/>
          <a:p>
            <a:endParaRPr lang="en-US" baseline="0" dirty="0"/>
          </a:p>
          <a:p>
            <a:endParaRPr lang="en-US" baseline="0" dirty="0"/>
          </a:p>
          <a:p>
            <a:r>
              <a:rPr lang="en-US" baseline="0" dirty="0"/>
              <a:t> </a:t>
            </a:r>
          </a:p>
          <a:p>
            <a:r>
              <a:rPr lang="en-US" baseline="0" dirty="0"/>
              <a:t> </a:t>
            </a:r>
            <a:endParaRPr lang="en-US" dirty="0"/>
          </a:p>
        </p:txBody>
      </p:sp>
    </p:spTree>
    <p:extLst>
      <p:ext uri="{BB962C8B-B14F-4D97-AF65-F5344CB8AC3E}">
        <p14:creationId xmlns:p14="http://schemas.microsoft.com/office/powerpoint/2010/main" val="309270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waste has been stored for decades where it was generated, and there is currently no near-term disposal path for certain reprocessing waste.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“source-based” approach to managing HLW has constrained DOE from taking important actions to safely and permanently dispose of certain waste streams that would reduce risk to workers and the environment.</a:t>
            </a:r>
          </a:p>
          <a:p>
            <a:endParaRPr lang="en-US" dirty="0"/>
          </a:p>
        </p:txBody>
      </p:sp>
    </p:spTree>
    <p:extLst>
      <p:ext uri="{BB962C8B-B14F-4D97-AF65-F5344CB8AC3E}">
        <p14:creationId xmlns:p14="http://schemas.microsoft.com/office/powerpoint/2010/main" val="69184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endParaRPr lang="en-US" sz="1200" dirty="0">
              <a:solidFill>
                <a:schemeClr val="tx1"/>
              </a:solidFill>
            </a:endParaRPr>
          </a:p>
        </p:txBody>
      </p:sp>
      <p:sp>
        <p:nvSpPr>
          <p:cNvPr id="4" name="Rectangle 3"/>
          <p:cNvSpPr/>
          <p:nvPr/>
        </p:nvSpPr>
        <p:spPr>
          <a:xfrm>
            <a:off x="1049867" y="4651570"/>
            <a:ext cx="4684889" cy="646331"/>
          </a:xfrm>
          <a:prstGeom prst="rect">
            <a:avLst/>
          </a:prstGeom>
        </p:spPr>
        <p:txBody>
          <a:bodyPr wrap="square">
            <a:spAutoFit/>
          </a:bodyPr>
          <a:lstStyle/>
          <a:p>
            <a:r>
              <a:rPr lang="en-US" sz="1200" dirty="0">
                <a:solidFill>
                  <a:srgbClr val="002499"/>
                </a:solidFill>
              </a:rPr>
              <a:t>Last Bullet on WVDP:  due to distinct statutory language in the West Valley Demonstration Project Act  that provides a separate definition of HLW from the Atomic Energy Act of 1954, as amended (AEA</a:t>
            </a:r>
            <a:endParaRPr lang="en-US" sz="1200" dirty="0"/>
          </a:p>
        </p:txBody>
      </p:sp>
    </p:spTree>
    <p:extLst>
      <p:ext uri="{BB962C8B-B14F-4D97-AF65-F5344CB8AC3E}">
        <p14:creationId xmlns:p14="http://schemas.microsoft.com/office/powerpoint/2010/main" val="65140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endParaRPr lang="en-US" sz="1200" dirty="0">
              <a:solidFill>
                <a:schemeClr val="tx1"/>
              </a:solidFill>
            </a:endParaRPr>
          </a:p>
        </p:txBody>
      </p:sp>
      <p:sp>
        <p:nvSpPr>
          <p:cNvPr id="4" name="Rectangle 3"/>
          <p:cNvSpPr/>
          <p:nvPr/>
        </p:nvSpPr>
        <p:spPr>
          <a:xfrm>
            <a:off x="1049867" y="4651570"/>
            <a:ext cx="4684889" cy="646331"/>
          </a:xfrm>
          <a:prstGeom prst="rect">
            <a:avLst/>
          </a:prstGeom>
        </p:spPr>
        <p:txBody>
          <a:bodyPr wrap="square">
            <a:spAutoFit/>
          </a:bodyPr>
          <a:lstStyle/>
          <a:p>
            <a:r>
              <a:rPr lang="en-US" sz="1200" dirty="0">
                <a:solidFill>
                  <a:srgbClr val="002499"/>
                </a:solidFill>
              </a:rPr>
              <a:t>Last Bullet on WVDP:  due to distinct statutory language in the West Valley Demonstration Project Act  that provides a separate definition of HLW from the Atomic Energy Act of 1954, as amended (AEA</a:t>
            </a:r>
            <a:endParaRPr lang="en-US" sz="1200" dirty="0"/>
          </a:p>
        </p:txBody>
      </p:sp>
    </p:spTree>
    <p:extLst>
      <p:ext uri="{BB962C8B-B14F-4D97-AF65-F5344CB8AC3E}">
        <p14:creationId xmlns:p14="http://schemas.microsoft.com/office/powerpoint/2010/main" val="182977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DOE would utilize historical records, and rigorous testing and characterization processes to assess the level of radioactivity in the reprocessing waste before any classification determination would be made to ensure the material shall be disposed of in an appropriate facility in accordance with its waste acceptance criteria, provided all applicable requirements of the disposal facility are met.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 Department and the commercial nuclear industry have decades of experience with the safe and effective disposal of low-level radioactive waste, which is already managed via its characteristics, not by how it was generated. </a:t>
            </a:r>
          </a:p>
          <a:p>
            <a:endParaRPr lang="en-US" dirty="0"/>
          </a:p>
        </p:txBody>
      </p:sp>
    </p:spTree>
    <p:extLst>
      <p:ext uri="{BB962C8B-B14F-4D97-AF65-F5344CB8AC3E}">
        <p14:creationId xmlns:p14="http://schemas.microsoft.com/office/powerpoint/2010/main" val="388554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2260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499"/>
              </a:solidFill>
            </a:endParaRPr>
          </a:p>
        </p:txBody>
      </p:sp>
      <p:sp>
        <p:nvSpPr>
          <p:cNvPr id="4" name="Slide Number Placeholder 3"/>
          <p:cNvSpPr>
            <a:spLocks noGrp="1"/>
          </p:cNvSpPr>
          <p:nvPr>
            <p:ph type="sldNum" sz="quarter" idx="10"/>
          </p:nvPr>
        </p:nvSpPr>
        <p:spPr/>
        <p:txBody>
          <a:bodyPr/>
          <a:lstStyle/>
          <a:p>
            <a:fld id="{8B0BD232-542E-45A1-90F5-8EE8DCE21F6C}" type="slidenum">
              <a:rPr lang="en-US" smtClean="0"/>
              <a:pPr/>
              <a:t>7</a:t>
            </a:fld>
            <a:endParaRPr lang="en-US" dirty="0"/>
          </a:p>
        </p:txBody>
      </p:sp>
    </p:spTree>
    <p:extLst>
      <p:ext uri="{BB962C8B-B14F-4D97-AF65-F5344CB8AC3E}">
        <p14:creationId xmlns:p14="http://schemas.microsoft.com/office/powerpoint/2010/main" val="210432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2260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499"/>
              </a:solidFill>
            </a:endParaRPr>
          </a:p>
        </p:txBody>
      </p:sp>
      <p:sp>
        <p:nvSpPr>
          <p:cNvPr id="4" name="Slide Number Placeholder 3"/>
          <p:cNvSpPr>
            <a:spLocks noGrp="1"/>
          </p:cNvSpPr>
          <p:nvPr>
            <p:ph type="sldNum" sz="quarter" idx="10"/>
          </p:nvPr>
        </p:nvSpPr>
        <p:spPr/>
        <p:txBody>
          <a:bodyPr/>
          <a:lstStyle/>
          <a:p>
            <a:fld id="{8B0BD232-542E-45A1-90F5-8EE8DCE21F6C}" type="slidenum">
              <a:rPr lang="en-US" smtClean="0"/>
              <a:pPr/>
              <a:t>8</a:t>
            </a:fld>
            <a:endParaRPr lang="en-US" dirty="0"/>
          </a:p>
        </p:txBody>
      </p:sp>
    </p:spTree>
    <p:extLst>
      <p:ext uri="{BB962C8B-B14F-4D97-AF65-F5344CB8AC3E}">
        <p14:creationId xmlns:p14="http://schemas.microsoft.com/office/powerpoint/2010/main" val="7831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5011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Implementation of the interpretation would be conducted on a site-by-site basis, and the Department will work closely with local officials, regulators and stakeholders where reprocessing waste is stored and where such waste might be disposed, to ensure compliance with applicable legal and programmatic requirements and regulatory agreements before any changes in how the waste is managed.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DOE proposes an action to which NEPA would apply, DOE will analyze potential environmental impacts of such a proposal through the NEPA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1624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2873827" y="310242"/>
            <a:ext cx="5878286" cy="517071"/>
          </a:xfrm>
          <a:prstGeom prst="rect">
            <a:avLst/>
          </a:prstGeom>
          <a:noFill/>
          <a:ln>
            <a:noFill/>
          </a:ln>
        </p:spPr>
        <p:txBody>
          <a:bodyPr vert="horz" wrap="square" lIns="82296" tIns="41148" rIns="82296" bIns="41148" anchor="t" anchorCtr="1" compatLnSpc="1"/>
          <a:lstStyle>
            <a:lvl1pPr marL="0" marR="0" lvl="0" indent="0" algn="r" defTabSz="685800" rtl="0" fontAlgn="auto" hangingPunct="0">
              <a:lnSpc>
                <a:spcPct val="90000"/>
              </a:lnSpc>
              <a:spcBef>
                <a:spcPts val="0"/>
              </a:spcBef>
              <a:spcAft>
                <a:spcPts val="0"/>
              </a:spcAft>
              <a:buNone/>
              <a:tabLst/>
              <a:defRPr lang="en-US" sz="2100" b="1" i="0" u="none" strike="noStrike" kern="1200" cap="none" spc="0" baseline="0">
                <a:solidFill>
                  <a:schemeClr val="bg1"/>
                </a:solidFill>
                <a:uFillTx/>
                <a:latin typeface="Calibri"/>
              </a:defRPr>
            </a:lvl1pPr>
          </a:lstStyle>
          <a:p>
            <a:pPr lvl="0"/>
            <a:r>
              <a:rPr lang="en-US" dirty="0"/>
              <a:t>Click to edit Master title style</a:t>
            </a:r>
          </a:p>
        </p:txBody>
      </p:sp>
      <p:sp>
        <p:nvSpPr>
          <p:cNvPr id="3" name="Content Placeholder 2"/>
          <p:cNvSpPr txBox="1">
            <a:spLocks noGrp="1"/>
          </p:cNvSpPr>
          <p:nvPr>
            <p:ph idx="1"/>
          </p:nvPr>
        </p:nvSpPr>
        <p:spPr>
          <a:xfrm>
            <a:off x="685800" y="1485902"/>
            <a:ext cx="7772400" cy="4697729"/>
          </a:xfrm>
          <a:prstGeom prst="rect">
            <a:avLst/>
          </a:prstGeom>
          <a:noFill/>
          <a:ln>
            <a:noFill/>
          </a:ln>
        </p:spPr>
        <p:txBody>
          <a:bodyPr vert="horz" wrap="square" lIns="91440" tIns="45720" rIns="91440" bIns="45720" anchor="t" anchorCtr="0" compatLnSpc="1"/>
          <a:lstStyle>
            <a:lvl1pPr marL="257175" marR="0" lvl="0" indent="-257175" algn="l" defTabSz="685800" rtl="0" fontAlgn="auto" hangingPunct="0">
              <a:lnSpc>
                <a:spcPct val="100000"/>
              </a:lnSpc>
              <a:spcBef>
                <a:spcPts val="6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525"/>
              </a:spcBef>
              <a:spcAft>
                <a:spcPts val="0"/>
              </a:spcAft>
              <a:buSzPct val="100000"/>
              <a:buFont typeface="Arial" pitchFamily="34"/>
              <a:buChar char="–"/>
              <a:tabLst/>
              <a:defRPr lang="en-US" sz="165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450"/>
              </a:spcBef>
              <a:spcAft>
                <a:spcPts val="0"/>
              </a:spcAft>
              <a:buSzPct val="100000"/>
              <a:buFont typeface="Arial" pitchFamily="34"/>
              <a:buChar char="•"/>
              <a:tabLst/>
              <a:defRPr lang="en-US" sz="1575"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75"/>
              </a:spcBef>
              <a:spcAft>
                <a:spcPts val="0"/>
              </a:spcAft>
              <a:buSzPct val="100000"/>
              <a:buFont typeface="Arial" pitchFamily="34"/>
              <a:buNone/>
              <a:tabLst/>
              <a:defRPr lang="en-US" sz="1500" b="0" i="0" u="none" strike="noStrike" kern="1200" cap="none" spc="0" baseline="0">
                <a:solidFill>
                  <a:srgbClr val="000000"/>
                </a:solidFill>
                <a:uFillTx/>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782972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1" y="273048"/>
            <a:ext cx="3008311" cy="1162046"/>
          </a:xfrm>
          <a:prstGeom prst="rect">
            <a:avLst/>
          </a:prstGeom>
          <a:noFill/>
          <a:ln>
            <a:noFill/>
          </a:ln>
        </p:spPr>
        <p:txBody>
          <a:bodyPr vert="horz" wrap="square" lIns="91440" tIns="45720" rIns="91440" bIns="45720" anchor="b" anchorCtr="0" compatLnSpc="1"/>
          <a:lstStyle>
            <a:lvl1pPr marL="0" marR="0" lvl="0" indent="0" algn="l" defTabSz="685800" rtl="0" fontAlgn="auto" hangingPunct="0">
              <a:lnSpc>
                <a:spcPct val="100000"/>
              </a:lnSpc>
              <a:spcBef>
                <a:spcPts val="0"/>
              </a:spcBef>
              <a:spcAft>
                <a:spcPts val="0"/>
              </a:spcAft>
              <a:buNone/>
              <a:tabLst/>
              <a:defRPr lang="en-US" sz="1500" b="1" i="0" u="none" strike="noStrike" kern="1200" cap="none" spc="0" baseline="0">
                <a:solidFill>
                  <a:srgbClr val="000000"/>
                </a:solidFill>
                <a:uFillTx/>
                <a:latin typeface="Calibri"/>
              </a:defRPr>
            </a:lvl1pPr>
          </a:lstStyle>
          <a:p>
            <a:pPr lvl="0"/>
            <a:r>
              <a:rPr lang="en-US"/>
              <a:t>Click to edit Master title style</a:t>
            </a:r>
          </a:p>
        </p:txBody>
      </p:sp>
      <p:sp>
        <p:nvSpPr>
          <p:cNvPr id="3" name="Content Placeholder 2"/>
          <p:cNvSpPr txBox="1">
            <a:spLocks noGrp="1"/>
          </p:cNvSpPr>
          <p:nvPr>
            <p:ph idx="1"/>
          </p:nvPr>
        </p:nvSpPr>
        <p:spPr>
          <a:xfrm>
            <a:off x="3575048" y="273048"/>
            <a:ext cx="5111752" cy="5853110"/>
          </a:xfrm>
          <a:prstGeom prst="rect">
            <a:avLst/>
          </a:prstGeom>
          <a:noFill/>
          <a:ln>
            <a:noFill/>
          </a:ln>
        </p:spPr>
        <p:txBody>
          <a:bodyPr vert="horz" wrap="square" lIns="91440" tIns="45720" rIns="91440" bIns="45720" anchor="t" anchorCtr="0" compatLnSpc="1"/>
          <a:lstStyle>
            <a:lvl1pPr marL="257175" marR="0" lvl="0" indent="-257175" algn="l" defTabSz="6858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525"/>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sz="half" idx="2"/>
          </p:nvPr>
        </p:nvSpPr>
        <p:spPr>
          <a:xfrm>
            <a:off x="457201" y="1435095"/>
            <a:ext cx="3008311" cy="4691064"/>
          </a:xfrm>
          <a:prstGeom prst="rect">
            <a:avLst/>
          </a:prstGeom>
          <a:noFill/>
          <a:ln>
            <a:noFill/>
          </a:ln>
        </p:spPr>
        <p:txBody>
          <a:bodyPr vert="horz" wrap="square" lIns="91440" tIns="45720" rIns="91440" bIns="45720" anchor="t" anchorCtr="0" compatLnSpc="1"/>
          <a:lstStyle>
            <a:lvl1pPr marL="0" marR="0" lvl="0" indent="0" algn="l" defTabSz="685800" rtl="0" fontAlgn="auto" hangingPunct="0">
              <a:lnSpc>
                <a:spcPct val="100000"/>
              </a:lnSpc>
              <a:spcBef>
                <a:spcPts val="225"/>
              </a:spcBef>
              <a:spcAft>
                <a:spcPts val="0"/>
              </a:spcAft>
              <a:buNone/>
              <a:tabLst/>
              <a:defRPr lang="en-US" sz="1050" b="0" i="0" u="none" strike="noStrike" kern="1200" cap="none" spc="0" baseline="0">
                <a:solidFill>
                  <a:srgbClr val="000000"/>
                </a:solidFill>
                <a:uFillTx/>
                <a:latin typeface="Calibri"/>
              </a:defRPr>
            </a:lvl1pPr>
          </a:lstStyle>
          <a:p>
            <a:pPr lvl="0"/>
            <a:r>
              <a:rPr lang="en-US"/>
              <a:t>Click to edit Master text styles</a:t>
            </a:r>
          </a:p>
        </p:txBody>
      </p:sp>
      <p:sp>
        <p:nvSpPr>
          <p:cNvPr id="5"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6" name="Footer Placeholder 4"/>
          <p:cNvSpPr txBox="1">
            <a:spLocks noGrp="1"/>
          </p:cNvSpPr>
          <p:nvPr>
            <p:ph type="ftr" sz="quarter" idx="11"/>
          </p:nvPr>
        </p:nvSpPr>
        <p:spPr>
          <a:xfrm>
            <a:off x="3124200" y="6356352"/>
            <a:ext cx="2895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stStyle>
          <a:p>
            <a:pPr>
              <a:defRPr/>
            </a:pPr>
            <a:endParaRPr dirty="0"/>
          </a:p>
        </p:txBody>
      </p:sp>
      <p:sp>
        <p:nvSpPr>
          <p:cNvPr id="7" name="Slide Number Placeholder 5"/>
          <p:cNvSpPr txBox="1">
            <a:spLocks noGrp="1"/>
          </p:cNvSpPr>
          <p:nvPr>
            <p:ph type="sldNum" sz="quarter" idx="12"/>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3E2BD057-E619-4804-973D-48371C668AC1}" type="slidenum">
              <a:rPr/>
              <a:pPr>
                <a:defRPr/>
              </a:pPr>
              <a:t>‹#›</a:t>
            </a:fld>
            <a:endParaRPr dirty="0"/>
          </a:p>
        </p:txBody>
      </p:sp>
    </p:spTree>
    <p:extLst>
      <p:ext uri="{BB962C8B-B14F-4D97-AF65-F5344CB8AC3E}">
        <p14:creationId xmlns:p14="http://schemas.microsoft.com/office/powerpoint/2010/main" val="18343724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2"/>
            <a:ext cx="5486400" cy="566735"/>
          </a:xfrm>
          <a:prstGeom prst="rect">
            <a:avLst/>
          </a:prstGeom>
          <a:noFill/>
          <a:ln>
            <a:noFill/>
          </a:ln>
        </p:spPr>
        <p:txBody>
          <a:bodyPr vert="horz" wrap="square" lIns="91440" tIns="45720" rIns="91440" bIns="45720" anchor="b" anchorCtr="0" compatLnSpc="1"/>
          <a:lstStyle>
            <a:lvl1pPr marL="0" marR="0" lvl="0" indent="0" algn="l" defTabSz="685800" rtl="0" fontAlgn="auto" hangingPunct="0">
              <a:lnSpc>
                <a:spcPct val="100000"/>
              </a:lnSpc>
              <a:spcBef>
                <a:spcPts val="0"/>
              </a:spcBef>
              <a:spcAft>
                <a:spcPts val="0"/>
              </a:spcAft>
              <a:buNone/>
              <a:tabLst/>
              <a:defRPr lang="en-US" sz="1500" b="1" i="0" u="none" strike="noStrike" kern="1200" cap="none" spc="0" baseline="0">
                <a:solidFill>
                  <a:srgbClr val="000000"/>
                </a:solidFill>
                <a:uFillTx/>
                <a:latin typeface="Calibri"/>
              </a:defRPr>
            </a:lvl1pPr>
          </a:lstStyle>
          <a:p>
            <a:pPr lvl="0"/>
            <a:r>
              <a:rPr lang="en-US"/>
              <a:t>Click to edit Master title style</a:t>
            </a:r>
          </a:p>
        </p:txBody>
      </p:sp>
      <p:sp>
        <p:nvSpPr>
          <p:cNvPr id="3" name="Picture Placeholder 2"/>
          <p:cNvSpPr txBox="1">
            <a:spLocks noGrp="1"/>
          </p:cNvSpPr>
          <p:nvPr>
            <p:ph type="pic" idx="1"/>
          </p:nvPr>
        </p:nvSpPr>
        <p:spPr>
          <a:xfrm>
            <a:off x="1792288" y="612776"/>
            <a:ext cx="5486400" cy="4114800"/>
          </a:xfrm>
          <a:prstGeom prst="rect">
            <a:avLst/>
          </a:prstGeom>
          <a:noFill/>
          <a:ln>
            <a:noFill/>
          </a:ln>
        </p:spPr>
        <p:txBody>
          <a:bodyPr vert="horz" wrap="square" lIns="91440" tIns="45720" rIns="91440" bIns="45720" anchor="t" anchorCtr="0" compatLnSpc="1"/>
          <a:lstStyle>
            <a:lvl1pPr marL="0" marR="0" lvl="0" indent="0" algn="l" defTabSz="685800" rtl="0" fontAlgn="auto" hangingPunct="0">
              <a:lnSpc>
                <a:spcPct val="100000"/>
              </a:lnSpc>
              <a:spcBef>
                <a:spcPts val="600"/>
              </a:spcBef>
              <a:spcAft>
                <a:spcPts val="0"/>
              </a:spcAft>
              <a:buNone/>
              <a:tabLst/>
              <a:defRPr lang="en-US" sz="2400" b="0" i="0" u="none" strike="noStrike" kern="1200" cap="none" spc="0" baseline="0">
                <a:solidFill>
                  <a:srgbClr val="000000"/>
                </a:solidFill>
                <a:uFillTx/>
                <a:latin typeface="Calibri"/>
              </a:defRPr>
            </a:lvl1pPr>
          </a:lstStyle>
          <a:p>
            <a:pPr lvl="0"/>
            <a:endParaRPr lang="en-US" noProof="0" dirty="0"/>
          </a:p>
        </p:txBody>
      </p:sp>
      <p:sp>
        <p:nvSpPr>
          <p:cNvPr id="4" name="Text Placeholder 3"/>
          <p:cNvSpPr txBox="1">
            <a:spLocks noGrp="1"/>
          </p:cNvSpPr>
          <p:nvPr>
            <p:ph type="body" sz="half" idx="2"/>
          </p:nvPr>
        </p:nvSpPr>
        <p:spPr>
          <a:xfrm>
            <a:off x="1792288" y="5367335"/>
            <a:ext cx="5486400" cy="804864"/>
          </a:xfrm>
          <a:prstGeom prst="rect">
            <a:avLst/>
          </a:prstGeom>
          <a:noFill/>
          <a:ln>
            <a:noFill/>
          </a:ln>
        </p:spPr>
        <p:txBody>
          <a:bodyPr vert="horz" wrap="square" lIns="91440" tIns="45720" rIns="91440" bIns="45720" anchor="t" anchorCtr="0" compatLnSpc="1"/>
          <a:lstStyle>
            <a:lvl1pPr marL="0" marR="0" lvl="0" indent="0" algn="l" defTabSz="685800" rtl="0" fontAlgn="auto" hangingPunct="0">
              <a:lnSpc>
                <a:spcPct val="100000"/>
              </a:lnSpc>
              <a:spcBef>
                <a:spcPts val="225"/>
              </a:spcBef>
              <a:spcAft>
                <a:spcPts val="0"/>
              </a:spcAft>
              <a:buNone/>
              <a:tabLst/>
              <a:defRPr lang="en-US" sz="1050" b="0" i="0" u="none" strike="noStrike" kern="1200" cap="none" spc="0" baseline="0">
                <a:solidFill>
                  <a:srgbClr val="000000"/>
                </a:solidFill>
                <a:uFillTx/>
                <a:latin typeface="Calibri"/>
              </a:defRPr>
            </a:lvl1pPr>
          </a:lstStyle>
          <a:p>
            <a:pPr lvl="0"/>
            <a:r>
              <a:rPr lang="en-US"/>
              <a:t>Click to edit Master text styles</a:t>
            </a:r>
          </a:p>
        </p:txBody>
      </p:sp>
      <p:sp>
        <p:nvSpPr>
          <p:cNvPr id="5"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6" name="Footer Placeholder 4"/>
          <p:cNvSpPr txBox="1">
            <a:spLocks noGrp="1"/>
          </p:cNvSpPr>
          <p:nvPr>
            <p:ph type="ftr" sz="quarter" idx="11"/>
          </p:nvPr>
        </p:nvSpPr>
        <p:spPr>
          <a:xfrm>
            <a:off x="3124200" y="6356352"/>
            <a:ext cx="2895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stStyle>
          <a:p>
            <a:pPr>
              <a:defRPr/>
            </a:pPr>
            <a:endParaRPr dirty="0"/>
          </a:p>
        </p:txBody>
      </p:sp>
      <p:sp>
        <p:nvSpPr>
          <p:cNvPr id="7" name="Slide Number Placeholder 5"/>
          <p:cNvSpPr txBox="1">
            <a:spLocks noGrp="1"/>
          </p:cNvSpPr>
          <p:nvPr>
            <p:ph type="sldNum" sz="quarter" idx="12"/>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4EBDC126-8976-4AB9-AEF6-5BB40E334F74}" type="slidenum">
              <a:rPr/>
              <a:pPr>
                <a:defRPr/>
              </a:pPr>
              <a:t>‹#›</a:t>
            </a:fld>
            <a:endParaRPr dirty="0"/>
          </a:p>
        </p:txBody>
      </p:sp>
    </p:spTree>
    <p:extLst>
      <p:ext uri="{BB962C8B-B14F-4D97-AF65-F5344CB8AC3E}">
        <p14:creationId xmlns:p14="http://schemas.microsoft.com/office/powerpoint/2010/main" val="4640306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txBox="1">
            <a:spLocks noGrp="1"/>
          </p:cNvSpPr>
          <p:nvPr>
            <p:ph type="body" orient="vert" idx="1"/>
          </p:nvPr>
        </p:nvSpPr>
        <p:spPr>
          <a:xfrm>
            <a:off x="457200" y="1600202"/>
            <a:ext cx="8229600" cy="4525959"/>
          </a:xfrm>
          <a:prstGeom prst="rect">
            <a:avLst/>
          </a:prstGeom>
          <a:noFill/>
          <a:ln>
            <a:noFill/>
          </a:ln>
        </p:spPr>
        <p:txBody>
          <a:bodyPr vert="eaVert" wrap="square" lIns="91440" tIns="45720" rIns="91440" bIns="45720" anchor="t" anchorCtr="0" compatLnSpc="1"/>
          <a:lstStyle>
            <a:lvl1pPr marL="257175" marR="0" lvl="0" indent="-257175" algn="l" defTabSz="6858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525"/>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5" name="Footer Placeholder 4"/>
          <p:cNvSpPr txBox="1">
            <a:spLocks noGrp="1"/>
          </p:cNvSpPr>
          <p:nvPr>
            <p:ph type="ftr" sz="quarter" idx="11"/>
          </p:nvPr>
        </p:nvSpPr>
        <p:spPr>
          <a:xfrm>
            <a:off x="3124200" y="6356352"/>
            <a:ext cx="2895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stStyle>
          <a:p>
            <a:pPr>
              <a:defRPr/>
            </a:pPr>
            <a:endParaRPr dirty="0"/>
          </a:p>
        </p:txBody>
      </p:sp>
      <p:sp>
        <p:nvSpPr>
          <p:cNvPr id="6" name="Slide Number Placeholder 5"/>
          <p:cNvSpPr txBox="1">
            <a:spLocks noGrp="1"/>
          </p:cNvSpPr>
          <p:nvPr>
            <p:ph type="sldNum" sz="quarter" idx="12"/>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340589C7-AC82-405D-BA97-E740763F2C9A}" type="slidenum">
              <a:rPr/>
              <a:pPr>
                <a:defRPr/>
              </a:pPr>
              <a:t>‹#›</a:t>
            </a:fld>
            <a:endParaRPr dirty="0"/>
          </a:p>
        </p:txBody>
      </p:sp>
    </p:spTree>
    <p:extLst>
      <p:ext uri="{BB962C8B-B14F-4D97-AF65-F5344CB8AC3E}">
        <p14:creationId xmlns:p14="http://schemas.microsoft.com/office/powerpoint/2010/main" val="39248252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2"/>
            <a:ext cx="2057400" cy="5851529"/>
          </a:xfrm>
          <a:prstGeom prst="rect">
            <a:avLst/>
          </a:prstGeom>
          <a:noFill/>
          <a:ln>
            <a:noFill/>
          </a:ln>
        </p:spPr>
        <p:txBody>
          <a:bodyPr vert="eaVert" wrap="square" lIns="91440" tIns="45720" rIns="91440" bIns="45720" anchor="t" anchorCtr="1" compatLnSpc="1"/>
          <a:lstStyle>
            <a:lvl1pPr marL="0" marR="0" lvl="0" indent="0" algn="ctr" defTabSz="685800" rtl="0" fontAlgn="auto" hangingPunct="0">
              <a:lnSpc>
                <a:spcPct val="100000"/>
              </a:lnSpc>
              <a:spcBef>
                <a:spcPts val="0"/>
              </a:spcBef>
              <a:spcAft>
                <a:spcPts val="0"/>
              </a:spcAft>
              <a:buNone/>
              <a:tabLst/>
              <a:defRPr lang="en-US" sz="3300" b="0" i="0" u="none" strike="noStrike" kern="1200" cap="none" spc="0" baseline="0">
                <a:solidFill>
                  <a:srgbClr val="000000"/>
                </a:solidFill>
                <a:uFillTx/>
                <a:latin typeface="Calibri"/>
              </a:defRPr>
            </a:lvl1pPr>
          </a:lstStyle>
          <a:p>
            <a:pPr lvl="0"/>
            <a:r>
              <a:rPr lang="en-US"/>
              <a:t>Click to edit Master title style</a:t>
            </a:r>
          </a:p>
        </p:txBody>
      </p:sp>
      <p:sp>
        <p:nvSpPr>
          <p:cNvPr id="3" name="Vertical Text Placeholder 2"/>
          <p:cNvSpPr txBox="1">
            <a:spLocks noGrp="1"/>
          </p:cNvSpPr>
          <p:nvPr>
            <p:ph type="body" orient="vert" idx="1"/>
          </p:nvPr>
        </p:nvSpPr>
        <p:spPr>
          <a:xfrm>
            <a:off x="457201" y="274642"/>
            <a:ext cx="6019796" cy="5851529"/>
          </a:xfrm>
          <a:prstGeom prst="rect">
            <a:avLst/>
          </a:prstGeom>
          <a:noFill/>
          <a:ln>
            <a:noFill/>
          </a:ln>
        </p:spPr>
        <p:txBody>
          <a:bodyPr vert="eaVert" wrap="square" lIns="91440" tIns="45720" rIns="91440" bIns="45720" anchor="t" anchorCtr="0" compatLnSpc="1"/>
          <a:lstStyle>
            <a:lvl1pPr marL="257175" marR="0" lvl="0" indent="-257175" algn="l" defTabSz="685800" rtl="0" fontAlgn="auto" hangingPunct="0">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525"/>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5" name="Footer Placeholder 4"/>
          <p:cNvSpPr txBox="1">
            <a:spLocks noGrp="1"/>
          </p:cNvSpPr>
          <p:nvPr>
            <p:ph type="ftr" sz="quarter" idx="11"/>
          </p:nvPr>
        </p:nvSpPr>
        <p:spPr>
          <a:xfrm>
            <a:off x="3124200" y="6356352"/>
            <a:ext cx="2895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stStyle>
          <a:p>
            <a:pPr>
              <a:defRPr/>
            </a:pPr>
            <a:endParaRPr dirty="0"/>
          </a:p>
        </p:txBody>
      </p:sp>
      <p:sp>
        <p:nvSpPr>
          <p:cNvPr id="6" name="Slide Number Placeholder 5"/>
          <p:cNvSpPr txBox="1">
            <a:spLocks noGrp="1"/>
          </p:cNvSpPr>
          <p:nvPr>
            <p:ph type="sldNum" sz="quarter" idx="12"/>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79332830-B449-40C1-91F3-C6A870D2CAFD}" type="slidenum">
              <a:rPr/>
              <a:pPr>
                <a:defRPr/>
              </a:pPr>
              <a:t>‹#›</a:t>
            </a:fld>
            <a:endParaRPr dirty="0"/>
          </a:p>
        </p:txBody>
      </p:sp>
    </p:spTree>
    <p:extLst>
      <p:ext uri="{BB962C8B-B14F-4D97-AF65-F5344CB8AC3E}">
        <p14:creationId xmlns:p14="http://schemas.microsoft.com/office/powerpoint/2010/main" val="33391344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a:prstGeom prst="rect">
            <a:avLst/>
          </a:prstGeom>
          <a:noFill/>
          <a:ln>
            <a:noFill/>
          </a:ln>
        </p:spPr>
        <p:txBody>
          <a:bodyPr vert="horz" wrap="square" lIns="91440" tIns="45720" rIns="91440" bIns="45720" anchor="t" anchorCtr="1" compatLnSpc="1"/>
          <a:lstStyle>
            <a:lvl1pPr marL="0" marR="0" lvl="0" indent="0" algn="ctr" defTabSz="685800" rtl="0" fontAlgn="auto" hangingPunct="0">
              <a:lnSpc>
                <a:spcPct val="100000"/>
              </a:lnSpc>
              <a:spcBef>
                <a:spcPts val="0"/>
              </a:spcBef>
              <a:spcAft>
                <a:spcPts val="0"/>
              </a:spcAft>
              <a:buNone/>
              <a:tabLst/>
              <a:defRPr lang="en-US" sz="2700" b="1" i="0" u="none" strike="noStrike" kern="1200" cap="none" spc="0" baseline="0">
                <a:solidFill>
                  <a:srgbClr val="002499"/>
                </a:solidFill>
                <a:uFillTx/>
                <a:latin typeface="Calibri"/>
              </a:defRPr>
            </a:lvl1pPr>
          </a:lstStyle>
          <a:p>
            <a:pPr lvl="0"/>
            <a:r>
              <a:rPr lang="en-US" dirty="0"/>
              <a:t>Click to edit Master title style</a:t>
            </a:r>
          </a:p>
        </p:txBody>
      </p:sp>
      <p:sp>
        <p:nvSpPr>
          <p:cNvPr id="3" name="Subtitle 2"/>
          <p:cNvSpPr txBox="1">
            <a:spLocks noGrp="1"/>
          </p:cNvSpPr>
          <p:nvPr>
            <p:ph type="subTitle" idx="1"/>
          </p:nvPr>
        </p:nvSpPr>
        <p:spPr>
          <a:xfrm>
            <a:off x="1371600" y="3886202"/>
            <a:ext cx="6400800" cy="1752603"/>
          </a:xfrm>
          <a:prstGeom prst="rect">
            <a:avLst/>
          </a:prstGeom>
          <a:noFill/>
          <a:ln>
            <a:noFill/>
          </a:ln>
        </p:spPr>
        <p:txBody>
          <a:bodyPr vert="horz" wrap="square" lIns="91440" tIns="45720" rIns="91440" bIns="45720" anchor="t" anchorCtr="1" compatLnSpc="1"/>
          <a:lstStyle>
            <a:lvl1pPr marL="0" marR="0" lvl="0" indent="0" algn="ctr" defTabSz="685800" rtl="0" fontAlgn="auto" hangingPunct="0">
              <a:lnSpc>
                <a:spcPct val="100000"/>
              </a:lnSpc>
              <a:spcBef>
                <a:spcPts val="600"/>
              </a:spcBef>
              <a:spcAft>
                <a:spcPts val="0"/>
              </a:spcAft>
              <a:buNone/>
              <a:tabLst/>
              <a:defRPr lang="en-US" sz="2400" b="0" i="0" u="none" strike="noStrike" kern="1200" cap="none" spc="0" baseline="0">
                <a:solidFill>
                  <a:schemeClr val="tx1">
                    <a:lumMod val="50000"/>
                    <a:lumOff val="50000"/>
                  </a:schemeClr>
                </a:solidFill>
                <a:uFillTx/>
                <a:latin typeface="Calibri"/>
              </a:defRPr>
            </a:lvl1pPr>
          </a:lstStyle>
          <a:p>
            <a:pPr lvl="0"/>
            <a:r>
              <a:rPr lang="en-US" dirty="0"/>
              <a:t>Click to edit Master subtitle style</a:t>
            </a:r>
          </a:p>
        </p:txBody>
      </p:sp>
    </p:spTree>
    <p:extLst>
      <p:ext uri="{BB962C8B-B14F-4D97-AF65-F5344CB8AC3E}">
        <p14:creationId xmlns:p14="http://schemas.microsoft.com/office/powerpoint/2010/main" val="29780787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txBox="1">
            <a:spLocks noGrp="1"/>
          </p:cNvSpPr>
          <p:nvPr>
            <p:ph type="title"/>
          </p:nvPr>
        </p:nvSpPr>
        <p:spPr>
          <a:xfrm>
            <a:off x="1447800" y="185740"/>
            <a:ext cx="7696200" cy="1143000"/>
          </a:xfrm>
          <a:prstGeom prst="rect">
            <a:avLst/>
          </a:prstGeom>
          <a:noFill/>
          <a:ln>
            <a:noFill/>
          </a:ln>
        </p:spPr>
        <p:txBody>
          <a:bodyPr vert="horz" wrap="square" lIns="91440" tIns="45720" rIns="91440" bIns="45720" anchor="t" anchorCtr="1" compatLnSpc="1"/>
          <a:lstStyle>
            <a:lvl1pPr marL="0" marR="0" lvl="0" indent="0" algn="ctr" defTabSz="685800" rtl="0" fontAlgn="auto" hangingPunct="0">
              <a:lnSpc>
                <a:spcPct val="100000"/>
              </a:lnSpc>
              <a:spcBef>
                <a:spcPts val="0"/>
              </a:spcBef>
              <a:spcAft>
                <a:spcPts val="0"/>
              </a:spcAft>
              <a:buNone/>
              <a:tabLst/>
              <a:defRPr lang="en-US" sz="2100" b="1" i="0" u="none" strike="noStrike" kern="1200" cap="none" spc="0" baseline="0">
                <a:solidFill>
                  <a:schemeClr val="bg1"/>
                </a:solidFill>
                <a:uFillTx/>
                <a:latin typeface="Calibri"/>
              </a:defRPr>
            </a:lvl1pPr>
          </a:lstStyle>
          <a:p>
            <a:pPr lvl="0"/>
            <a:r>
              <a:rPr lang="en-US" dirty="0"/>
              <a:t>Click to edit Master title style</a:t>
            </a:r>
          </a:p>
        </p:txBody>
      </p:sp>
      <p:sp>
        <p:nvSpPr>
          <p:cNvPr id="3"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Tree>
    <p:extLst>
      <p:ext uri="{BB962C8B-B14F-4D97-AF65-F5344CB8AC3E}">
        <p14:creationId xmlns:p14="http://schemas.microsoft.com/office/powerpoint/2010/main" val="13806896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Content Placeholder 2"/>
          <p:cNvSpPr txBox="1">
            <a:spLocks noGrp="1"/>
          </p:cNvSpPr>
          <p:nvPr>
            <p:ph sz="quarter" idx="4294967295"/>
          </p:nvPr>
        </p:nvSpPr>
        <p:spPr>
          <a:xfrm>
            <a:off x="457200" y="1600202"/>
            <a:ext cx="8229600" cy="4525959"/>
          </a:xfrm>
          <a:prstGeom prst="rect">
            <a:avLst/>
          </a:prstGeom>
          <a:noFill/>
          <a:ln>
            <a:noFill/>
          </a:ln>
        </p:spPr>
        <p:txBody>
          <a:bodyPr vert="horz" wrap="square" lIns="91440" tIns="45720" rIns="91440" bIns="45720" anchor="t" anchorCtr="0" compatLnSpc="1"/>
          <a:lstStyle>
            <a:lvl1pPr marL="257175" marR="0" lvl="0" indent="-257175" algn="l" defTabSz="685800" rtl="0" fontAlgn="auto" hangingPunct="0">
              <a:lnSpc>
                <a:spcPct val="100000"/>
              </a:lnSpc>
              <a:spcBef>
                <a:spcPts val="600"/>
              </a:spcBef>
              <a:spcAft>
                <a:spcPts val="0"/>
              </a:spcAft>
              <a:buClr>
                <a:srgbClr val="285C12"/>
              </a:buClr>
              <a:buSzPct val="100000"/>
              <a:buFont typeface="Arial" pitchFamily="34"/>
              <a:buChar char="•"/>
              <a:tabLst/>
              <a:defRPr lang="en-US" sz="2400" b="0" i="0" u="none" strike="noStrike" kern="1200" cap="none" spc="0" baseline="0">
                <a:solidFill>
                  <a:srgbClr val="002499"/>
                </a:solidFill>
                <a:uFillTx/>
                <a:latin typeface="Calibri"/>
              </a:defRPr>
            </a:lvl1pPr>
            <a:lvl2pPr marL="557213" marR="0" lvl="1" indent="-214313" algn="l" defTabSz="685800" rtl="0" fontAlgn="auto" hangingPunct="0">
              <a:lnSpc>
                <a:spcPct val="100000"/>
              </a:lnSpc>
              <a:spcBef>
                <a:spcPts val="525"/>
              </a:spcBef>
              <a:spcAft>
                <a:spcPts val="0"/>
              </a:spcAft>
              <a:buClr>
                <a:srgbClr val="285C12"/>
              </a:buClr>
              <a:buSzPct val="100000"/>
              <a:buFont typeface="Arial" pitchFamily="34"/>
              <a:buChar char="–"/>
              <a:tabLst/>
              <a:defRPr lang="en-US" sz="2100" b="0" i="0" u="none" strike="noStrike" kern="1200" cap="none" spc="0" baseline="0">
                <a:solidFill>
                  <a:srgbClr val="002499"/>
                </a:solidFill>
                <a:uFillTx/>
                <a:latin typeface="Calibri"/>
              </a:defRPr>
            </a:lvl2pPr>
            <a:lvl3pPr marL="857250" marR="0" lvl="2" indent="-171450" algn="l" defTabSz="685800" rtl="0" fontAlgn="auto" hangingPunct="0">
              <a:lnSpc>
                <a:spcPct val="100000"/>
              </a:lnSpc>
              <a:spcBef>
                <a:spcPts val="450"/>
              </a:spcBef>
              <a:spcAft>
                <a:spcPts val="0"/>
              </a:spcAft>
              <a:buClr>
                <a:srgbClr val="285C12"/>
              </a:buClr>
              <a:buSzPct val="100000"/>
              <a:buFont typeface="Arial" pitchFamily="34"/>
              <a:buChar char="•"/>
              <a:tabLst/>
              <a:defRPr lang="en-US" sz="1800" b="0" i="0" u="none" strike="noStrike" kern="1200" cap="none" spc="0" baseline="0">
                <a:solidFill>
                  <a:srgbClr val="002499"/>
                </a:solidFill>
                <a:uFillTx/>
                <a:latin typeface="Calibri"/>
              </a:defRPr>
            </a:lvl3pPr>
            <a:lvl4pPr marL="1200150" marR="0" lvl="3" indent="-171450" algn="l" defTabSz="685800" rtl="0" fontAlgn="auto" hangingPunct="0">
              <a:lnSpc>
                <a:spcPct val="100000"/>
              </a:lnSpc>
              <a:spcBef>
                <a:spcPts val="375"/>
              </a:spcBef>
              <a:spcAft>
                <a:spcPts val="0"/>
              </a:spcAft>
              <a:buClr>
                <a:srgbClr val="285C12"/>
              </a:buClr>
              <a:buSzPct val="100000"/>
              <a:buFont typeface="Arial" pitchFamily="34"/>
              <a:buChar char="–"/>
              <a:tabLst/>
              <a:defRPr lang="en-US" sz="1500" b="0" i="0" u="none" strike="noStrike" kern="1200" cap="none" spc="0" baseline="0">
                <a:solidFill>
                  <a:srgbClr val="002499"/>
                </a:solidFill>
                <a:uFillTx/>
                <a:latin typeface="Calibri"/>
              </a:defRPr>
            </a:lvl4pPr>
            <a:lvl5pPr marL="1543050" marR="0" lvl="4"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4" name="Slide Number Placeholder 5"/>
          <p:cNvSpPr txBox="1">
            <a:spLocks noGrp="1"/>
          </p:cNvSpPr>
          <p:nvPr>
            <p:ph type="sldNum" sz="quarter" idx="11"/>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0DF0D88B-9D85-4909-AE50-E7E132BC310E}" type="slidenum">
              <a:rPr/>
              <a:pPr>
                <a:defRPr/>
              </a:pPr>
              <a:t>‹#›</a:t>
            </a:fld>
            <a:endParaRPr dirty="0"/>
          </a:p>
        </p:txBody>
      </p:sp>
      <p:sp>
        <p:nvSpPr>
          <p:cNvPr id="6" name="Title 1"/>
          <p:cNvSpPr txBox="1">
            <a:spLocks/>
          </p:cNvSpPr>
          <p:nvPr userDrawn="1"/>
        </p:nvSpPr>
        <p:spPr>
          <a:xfrm>
            <a:off x="2917372" y="266698"/>
            <a:ext cx="5921829" cy="560614"/>
          </a:xfrm>
          <a:prstGeom prst="rect">
            <a:avLst/>
          </a:prstGeom>
          <a:noFill/>
          <a:ln>
            <a:noFill/>
          </a:ln>
        </p:spPr>
        <p:txBody>
          <a:bodyPr vert="horz" wrap="square" lIns="61722" tIns="30861" rIns="61722" bIns="30861" anchor="t" anchorCtr="1" compatLnSpc="1"/>
          <a:lstStyle>
            <a:lvl1pPr marL="0" marR="0" lvl="0" indent="0" algn="r" defTabSz="914400" rtl="0" fontAlgn="auto" hangingPunct="0">
              <a:lnSpc>
                <a:spcPct val="100000"/>
              </a:lnSpc>
              <a:spcBef>
                <a:spcPts val="0"/>
              </a:spcBef>
              <a:spcAft>
                <a:spcPts val="0"/>
              </a:spcAft>
              <a:buNone/>
              <a:tabLst/>
              <a:defRPr lang="en-US" sz="2800" b="1" i="0" u="none" strike="noStrike" kern="1200" cap="none" spc="0" baseline="0">
                <a:solidFill>
                  <a:schemeClr val="bg1"/>
                </a:solidFill>
                <a:uFillTx/>
                <a:latin typeface="Calibri"/>
              </a:defRPr>
            </a:lvl1pPr>
          </a:lstStyle>
          <a:p>
            <a:pPr eaLnBrk="0">
              <a:defRPr/>
            </a:pPr>
            <a:r>
              <a:rPr sz="2100" dirty="0">
                <a:solidFill>
                  <a:prstClr val="white"/>
                </a:solidFill>
              </a:rPr>
              <a:t>Click to edit Master title style</a:t>
            </a:r>
          </a:p>
        </p:txBody>
      </p:sp>
    </p:spTree>
    <p:extLst>
      <p:ext uri="{BB962C8B-B14F-4D97-AF65-F5344CB8AC3E}">
        <p14:creationId xmlns:p14="http://schemas.microsoft.com/office/powerpoint/2010/main" val="28317833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7"/>
            <a:ext cx="7772400" cy="1362071"/>
          </a:xfrm>
          <a:prstGeom prst="rect">
            <a:avLst/>
          </a:prstGeom>
          <a:noFill/>
          <a:ln>
            <a:noFill/>
          </a:ln>
        </p:spPr>
        <p:txBody>
          <a:bodyPr vert="horz" wrap="square" lIns="91440" tIns="45720" rIns="91440" bIns="45720" anchor="t" anchorCtr="0" compatLnSpc="1"/>
          <a:lstStyle>
            <a:lvl1pPr marL="0" marR="0" lvl="0" indent="0" algn="l" defTabSz="685800" rtl="0" fontAlgn="auto" hangingPunct="0">
              <a:lnSpc>
                <a:spcPct val="100000"/>
              </a:lnSpc>
              <a:spcBef>
                <a:spcPts val="0"/>
              </a:spcBef>
              <a:spcAft>
                <a:spcPts val="0"/>
              </a:spcAft>
              <a:buNone/>
              <a:tabLst/>
              <a:defRPr lang="en-US" sz="3000" b="1" i="0" u="none" strike="noStrike" kern="1200" cap="all" spc="0" baseline="0">
                <a:solidFill>
                  <a:srgbClr val="000000"/>
                </a:solidFill>
                <a:uFillTx/>
                <a:latin typeface="Calibri"/>
              </a:defRPr>
            </a:lvl1pPr>
          </a:lstStyle>
          <a:p>
            <a:pPr lvl="0"/>
            <a:r>
              <a:rPr lang="en-US"/>
              <a:t>Click to edit Master title style</a:t>
            </a:r>
          </a:p>
        </p:txBody>
      </p:sp>
      <p:sp>
        <p:nvSpPr>
          <p:cNvPr id="3" name="Text Placeholder 2"/>
          <p:cNvSpPr txBox="1">
            <a:spLocks noGrp="1"/>
          </p:cNvSpPr>
          <p:nvPr>
            <p:ph type="body" idx="1"/>
          </p:nvPr>
        </p:nvSpPr>
        <p:spPr>
          <a:xfrm>
            <a:off x="722311" y="2906713"/>
            <a:ext cx="7772400" cy="1500182"/>
          </a:xfrm>
          <a:prstGeom prst="rect">
            <a:avLst/>
          </a:prstGeom>
          <a:noFill/>
          <a:ln>
            <a:noFill/>
          </a:ln>
        </p:spPr>
        <p:txBody>
          <a:bodyPr vert="horz" wrap="square" lIns="91440" tIns="45720" rIns="91440" bIns="45720" anchor="b" anchorCtr="0" compatLnSpc="1"/>
          <a:lstStyle>
            <a:lvl1pPr marL="0" marR="0" lvl="0" indent="0" algn="l" defTabSz="685800" rtl="0" fontAlgn="auto" hangingPunct="0">
              <a:lnSpc>
                <a:spcPct val="100000"/>
              </a:lnSpc>
              <a:spcBef>
                <a:spcPts val="375"/>
              </a:spcBef>
              <a:spcAft>
                <a:spcPts val="0"/>
              </a:spcAft>
              <a:buNone/>
              <a:tabLst/>
              <a:defRPr lang="en-US" sz="1500" b="0" i="0" u="none" strike="noStrike" kern="1200" cap="none" spc="0" baseline="0">
                <a:solidFill>
                  <a:srgbClr val="898989"/>
                </a:solidFill>
                <a:uFillTx/>
                <a:latin typeface="Calibri"/>
              </a:defRPr>
            </a:lvl1pPr>
          </a:lstStyle>
          <a:p>
            <a:pPr lvl="0"/>
            <a:r>
              <a:rPr lang="en-US"/>
              <a:t>Click to edit Master text styles</a:t>
            </a:r>
          </a:p>
        </p:txBody>
      </p:sp>
      <p:sp>
        <p:nvSpPr>
          <p:cNvPr id="4"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5" name="Slide Number Placeholder 5"/>
          <p:cNvSpPr txBox="1">
            <a:spLocks noGrp="1"/>
          </p:cNvSpPr>
          <p:nvPr>
            <p:ph type="sldNum" sz="quarter" idx="11"/>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6E23B436-4792-4496-A513-81C1E5D1C35C}" type="slidenum">
              <a:rPr/>
              <a:pPr>
                <a:defRPr/>
              </a:pPr>
              <a:t>‹#›</a:t>
            </a:fld>
            <a:endParaRPr dirty="0"/>
          </a:p>
        </p:txBody>
      </p:sp>
    </p:spTree>
    <p:extLst>
      <p:ext uri="{BB962C8B-B14F-4D97-AF65-F5344CB8AC3E}">
        <p14:creationId xmlns:p14="http://schemas.microsoft.com/office/powerpoint/2010/main" val="16706816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txBox="1">
            <a:spLocks noGrp="1"/>
          </p:cNvSpPr>
          <p:nvPr>
            <p:ph sz="half" idx="1"/>
          </p:nvPr>
        </p:nvSpPr>
        <p:spPr>
          <a:xfrm>
            <a:off x="457201" y="1600202"/>
            <a:ext cx="4038603" cy="4525959"/>
          </a:xfrm>
          <a:prstGeom prst="rect">
            <a:avLst/>
          </a:prstGeom>
          <a:noFill/>
          <a:ln>
            <a:noFill/>
          </a:ln>
        </p:spPr>
        <p:txBody>
          <a:bodyPr vert="horz" wrap="square" lIns="91440" tIns="45720" rIns="91440" bIns="45720" anchor="t" anchorCtr="0" compatLnSpc="1"/>
          <a:lstStyle>
            <a:lvl1pPr marL="257175" marR="0" lvl="0" indent="-257175" algn="l" defTabSz="685800" rtl="0" fontAlgn="auto" hangingPunct="0">
              <a:lnSpc>
                <a:spcPct val="100000"/>
              </a:lnSpc>
              <a:spcBef>
                <a:spcPts val="525"/>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sz="half" idx="2"/>
          </p:nvPr>
        </p:nvSpPr>
        <p:spPr>
          <a:xfrm>
            <a:off x="4648196" y="1600202"/>
            <a:ext cx="4038603" cy="4525959"/>
          </a:xfrm>
          <a:prstGeom prst="rect">
            <a:avLst/>
          </a:prstGeom>
          <a:noFill/>
          <a:ln>
            <a:noFill/>
          </a:ln>
        </p:spPr>
        <p:txBody>
          <a:bodyPr vert="horz" wrap="square" lIns="91440" tIns="45720" rIns="91440" bIns="45720" anchor="t" anchorCtr="0" compatLnSpc="1"/>
          <a:lstStyle>
            <a:lvl1pPr marL="257175" marR="0" lvl="0" indent="-257175" algn="l" defTabSz="685800" rtl="0" fontAlgn="auto" hangingPunct="0">
              <a:lnSpc>
                <a:spcPct val="100000"/>
              </a:lnSpc>
              <a:spcBef>
                <a:spcPts val="525"/>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6" name="Footer Placeholder 4"/>
          <p:cNvSpPr txBox="1">
            <a:spLocks noGrp="1"/>
          </p:cNvSpPr>
          <p:nvPr>
            <p:ph type="ftr" sz="quarter" idx="11"/>
          </p:nvPr>
        </p:nvSpPr>
        <p:spPr>
          <a:xfrm>
            <a:off x="3124200" y="6356352"/>
            <a:ext cx="2895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stStyle>
          <a:p>
            <a:pPr>
              <a:defRPr/>
            </a:pPr>
            <a:endParaRPr dirty="0"/>
          </a:p>
        </p:txBody>
      </p:sp>
      <p:sp>
        <p:nvSpPr>
          <p:cNvPr id="7" name="Slide Number Placeholder 5"/>
          <p:cNvSpPr txBox="1">
            <a:spLocks noGrp="1"/>
          </p:cNvSpPr>
          <p:nvPr>
            <p:ph type="sldNum" sz="quarter" idx="12"/>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8097C7D2-65B7-470B-8DCE-61ECFDE7ADBF}" type="slidenum">
              <a:rPr/>
              <a:pPr>
                <a:defRPr/>
              </a:pPr>
              <a:t>‹#›</a:t>
            </a:fld>
            <a:endParaRPr dirty="0"/>
          </a:p>
        </p:txBody>
      </p:sp>
      <p:sp>
        <p:nvSpPr>
          <p:cNvPr id="9" name="Title 1"/>
          <p:cNvSpPr txBox="1">
            <a:spLocks noGrp="1"/>
          </p:cNvSpPr>
          <p:nvPr>
            <p:ph type="title"/>
          </p:nvPr>
        </p:nvSpPr>
        <p:spPr>
          <a:xfrm>
            <a:off x="2917372" y="266698"/>
            <a:ext cx="5921829" cy="560614"/>
          </a:xfrm>
          <a:prstGeom prst="rect">
            <a:avLst/>
          </a:prstGeom>
          <a:noFill/>
          <a:ln>
            <a:noFill/>
          </a:ln>
        </p:spPr>
        <p:txBody>
          <a:bodyPr vert="horz" wrap="square" lIns="82296" tIns="41148" rIns="82296" bIns="41148" anchor="t" anchorCtr="1" compatLnSpc="1"/>
          <a:lstStyle>
            <a:lvl1pPr marL="0" marR="0" lvl="0" indent="0" algn="r" defTabSz="685800" rtl="0" fontAlgn="auto" hangingPunct="0">
              <a:lnSpc>
                <a:spcPct val="100000"/>
              </a:lnSpc>
              <a:spcBef>
                <a:spcPts val="0"/>
              </a:spcBef>
              <a:spcAft>
                <a:spcPts val="0"/>
              </a:spcAft>
              <a:buNone/>
              <a:tabLst/>
              <a:defRPr lang="en-US" sz="2100" b="1" i="0" u="none" strike="noStrike" kern="1200" cap="none" spc="0" baseline="0">
                <a:solidFill>
                  <a:schemeClr val="bg1"/>
                </a:solidFill>
                <a:uFillTx/>
                <a:latin typeface="Calibri"/>
              </a:defRPr>
            </a:lvl1pPr>
          </a:lstStyle>
          <a:p>
            <a:pPr lvl="0"/>
            <a:r>
              <a:rPr lang="en-US" dirty="0"/>
              <a:t>Click to edit Master title style</a:t>
            </a:r>
          </a:p>
        </p:txBody>
      </p:sp>
    </p:spTree>
    <p:extLst>
      <p:ext uri="{BB962C8B-B14F-4D97-AF65-F5344CB8AC3E}">
        <p14:creationId xmlns:p14="http://schemas.microsoft.com/office/powerpoint/2010/main" val="1542959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457200" y="1535114"/>
            <a:ext cx="4040184" cy="639759"/>
          </a:xfrm>
          <a:prstGeom prst="rect">
            <a:avLst/>
          </a:prstGeom>
          <a:noFill/>
          <a:ln>
            <a:noFill/>
          </a:ln>
        </p:spPr>
        <p:txBody>
          <a:bodyPr vert="horz" wrap="square" lIns="91440" tIns="45720" rIns="91440" bIns="45720" anchor="b" anchorCtr="0" compatLnSpc="1"/>
          <a:lstStyle>
            <a:lvl1pPr marL="0" marR="0" lvl="0" indent="0" algn="l" defTabSz="685800" rtl="0" fontAlgn="auto" hangingPunct="0">
              <a:lnSpc>
                <a:spcPct val="100000"/>
              </a:lnSpc>
              <a:spcBef>
                <a:spcPts val="450"/>
              </a:spcBef>
              <a:spcAft>
                <a:spcPts val="0"/>
              </a:spcAft>
              <a:buNone/>
              <a:tabLst/>
              <a:defRPr lang="en-US" sz="1800" b="1" i="0" u="none" strike="noStrike" kern="1200" cap="none" spc="0" baseline="0">
                <a:solidFill>
                  <a:srgbClr val="000000"/>
                </a:solidFill>
                <a:uFillTx/>
                <a:latin typeface="Calibri"/>
              </a:defRPr>
            </a:lvl1pPr>
          </a:lstStyle>
          <a:p>
            <a:pPr lvl="0"/>
            <a:r>
              <a:rPr lang="en-US"/>
              <a:t>Click to edit Master text styles</a:t>
            </a:r>
          </a:p>
        </p:txBody>
      </p:sp>
      <p:sp>
        <p:nvSpPr>
          <p:cNvPr id="4" name="Content Placeholder 3"/>
          <p:cNvSpPr txBox="1">
            <a:spLocks noGrp="1"/>
          </p:cNvSpPr>
          <p:nvPr>
            <p:ph sz="half" idx="2"/>
          </p:nvPr>
        </p:nvSpPr>
        <p:spPr>
          <a:xfrm>
            <a:off x="457200" y="2174872"/>
            <a:ext cx="4040184" cy="3951286"/>
          </a:xfrm>
          <a:prstGeom prst="rect">
            <a:avLst/>
          </a:prstGeom>
          <a:noFill/>
          <a:ln>
            <a:noFill/>
          </a:ln>
        </p:spPr>
        <p:txBody>
          <a:bodyPr vert="horz" wrap="square" lIns="91440" tIns="45720" rIns="91440" bIns="45720" anchor="t" anchorCtr="0" compatLnSpc="1"/>
          <a:lstStyle>
            <a:lvl1pPr marL="257175" marR="0" lvl="0" indent="-257175" algn="l" defTabSz="685800" rtl="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00"/>
              </a:spcBef>
              <a:spcAft>
                <a:spcPts val="0"/>
              </a:spcAft>
              <a:buSzPct val="100000"/>
              <a:buFont typeface="Arial" pitchFamily="34"/>
              <a:buChar char="–"/>
              <a:tabLst/>
              <a:defRPr lang="en-US" sz="120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00"/>
              </a:spcBef>
              <a:spcAft>
                <a:spcPts val="0"/>
              </a:spcAft>
              <a:buSzPct val="100000"/>
              <a:buFont typeface="Arial" pitchFamily="34"/>
              <a:buChar char="»"/>
              <a:tabLst/>
              <a:defRPr lang="en-US" sz="12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sz="quarter" idx="3"/>
          </p:nvPr>
        </p:nvSpPr>
        <p:spPr>
          <a:xfrm>
            <a:off x="4645024" y="1535114"/>
            <a:ext cx="4041776" cy="639759"/>
          </a:xfrm>
          <a:prstGeom prst="rect">
            <a:avLst/>
          </a:prstGeom>
          <a:noFill/>
          <a:ln>
            <a:noFill/>
          </a:ln>
        </p:spPr>
        <p:txBody>
          <a:bodyPr vert="horz" wrap="square" lIns="91440" tIns="45720" rIns="91440" bIns="45720" anchor="b" anchorCtr="0" compatLnSpc="1"/>
          <a:lstStyle>
            <a:lvl1pPr marL="0" marR="0" lvl="0" indent="0" algn="l" defTabSz="685800" rtl="0" fontAlgn="auto" hangingPunct="0">
              <a:lnSpc>
                <a:spcPct val="100000"/>
              </a:lnSpc>
              <a:spcBef>
                <a:spcPts val="450"/>
              </a:spcBef>
              <a:spcAft>
                <a:spcPts val="0"/>
              </a:spcAft>
              <a:buNone/>
              <a:tabLst/>
              <a:defRPr lang="en-US" sz="1800" b="1" i="0" u="none" strike="noStrike" kern="1200" cap="none" spc="0" baseline="0">
                <a:solidFill>
                  <a:srgbClr val="000000"/>
                </a:solidFill>
                <a:uFillTx/>
                <a:latin typeface="Calibri"/>
              </a:defRPr>
            </a:lvl1pPr>
          </a:lstStyle>
          <a:p>
            <a:pPr lvl="0"/>
            <a:r>
              <a:rPr lang="en-US"/>
              <a:t>Click to edit Master text styles</a:t>
            </a:r>
          </a:p>
        </p:txBody>
      </p:sp>
      <p:sp>
        <p:nvSpPr>
          <p:cNvPr id="6" name="Content Placeholder 5"/>
          <p:cNvSpPr txBox="1">
            <a:spLocks noGrp="1"/>
          </p:cNvSpPr>
          <p:nvPr>
            <p:ph sz="quarter" idx="4"/>
          </p:nvPr>
        </p:nvSpPr>
        <p:spPr>
          <a:xfrm>
            <a:off x="4645024" y="2174872"/>
            <a:ext cx="4041776" cy="3951286"/>
          </a:xfrm>
          <a:prstGeom prst="rect">
            <a:avLst/>
          </a:prstGeom>
          <a:noFill/>
          <a:ln>
            <a:noFill/>
          </a:ln>
        </p:spPr>
        <p:txBody>
          <a:bodyPr vert="horz" wrap="square" lIns="91440" tIns="45720" rIns="91440" bIns="45720" anchor="t" anchorCtr="0" compatLnSpc="1"/>
          <a:lstStyle>
            <a:lvl1pPr marL="257175" marR="0" lvl="0" indent="-257175" algn="l" defTabSz="685800" rtl="0" fontAlgn="auto" hangingPunct="0">
              <a:lnSpc>
                <a:spcPct val="100000"/>
              </a:lnSpc>
              <a:spcBef>
                <a:spcPts val="45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1pPr>
            <a:lvl2pPr marL="557213" marR="0" lvl="1" indent="-214313" algn="l" defTabSz="685800" rtl="0" fontAlgn="auto" hangingPunct="0">
              <a:lnSpc>
                <a:spcPct val="10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2pPr>
            <a:lvl3pPr marL="857250" marR="0" lvl="2" indent="-171450" algn="l" defTabSz="685800" rtl="0" fontAlgn="auto" hangingPunct="0">
              <a:lnSpc>
                <a:spcPct val="100000"/>
              </a:lnSpc>
              <a:spcBef>
                <a:spcPts val="300"/>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3pPr>
            <a:lvl4pPr marL="1200150" marR="0" lvl="3" indent="-171450" algn="l" defTabSz="685800" rtl="0" fontAlgn="auto" hangingPunct="0">
              <a:lnSpc>
                <a:spcPct val="100000"/>
              </a:lnSpc>
              <a:spcBef>
                <a:spcPts val="300"/>
              </a:spcBef>
              <a:spcAft>
                <a:spcPts val="0"/>
              </a:spcAft>
              <a:buSzPct val="100000"/>
              <a:buFont typeface="Arial" pitchFamily="34"/>
              <a:buChar char="–"/>
              <a:tabLst/>
              <a:defRPr lang="en-US" sz="1200" b="0" i="0" u="none" strike="noStrike" kern="1200" cap="none" spc="0" baseline="0">
                <a:solidFill>
                  <a:srgbClr val="000000"/>
                </a:solidFill>
                <a:uFillTx/>
                <a:latin typeface="Calibri"/>
              </a:defRPr>
            </a:lvl4pPr>
            <a:lvl5pPr marL="1543050" marR="0" lvl="4" indent="-171450" algn="l" defTabSz="685800" rtl="0" fontAlgn="auto" hangingPunct="0">
              <a:lnSpc>
                <a:spcPct val="100000"/>
              </a:lnSpc>
              <a:spcBef>
                <a:spcPts val="300"/>
              </a:spcBef>
              <a:spcAft>
                <a:spcPts val="0"/>
              </a:spcAft>
              <a:buSzPct val="100000"/>
              <a:buFont typeface="Arial" pitchFamily="34"/>
              <a:buChar char="»"/>
              <a:tabLst/>
              <a:defRPr lang="en-US" sz="12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8" name="Footer Placeholder 4"/>
          <p:cNvSpPr txBox="1">
            <a:spLocks noGrp="1"/>
          </p:cNvSpPr>
          <p:nvPr>
            <p:ph type="ftr" sz="quarter" idx="11"/>
          </p:nvPr>
        </p:nvSpPr>
        <p:spPr>
          <a:xfrm>
            <a:off x="3124200" y="6356352"/>
            <a:ext cx="2895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stStyle>
          <a:p>
            <a:pPr>
              <a:defRPr/>
            </a:pPr>
            <a:endParaRPr dirty="0"/>
          </a:p>
        </p:txBody>
      </p:sp>
      <p:sp>
        <p:nvSpPr>
          <p:cNvPr id="9" name="Slide Number Placeholder 5"/>
          <p:cNvSpPr txBox="1">
            <a:spLocks noGrp="1"/>
          </p:cNvSpPr>
          <p:nvPr>
            <p:ph type="sldNum" sz="quarter" idx="12"/>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2E02E725-D395-4721-B154-138A6E9E9498}" type="slidenum">
              <a:rPr/>
              <a:pPr>
                <a:defRPr/>
              </a:pPr>
              <a:t>‹#›</a:t>
            </a:fld>
            <a:endParaRPr dirty="0"/>
          </a:p>
        </p:txBody>
      </p:sp>
      <p:sp>
        <p:nvSpPr>
          <p:cNvPr id="11" name="Title 1"/>
          <p:cNvSpPr txBox="1">
            <a:spLocks noGrp="1"/>
          </p:cNvSpPr>
          <p:nvPr>
            <p:ph type="title"/>
          </p:nvPr>
        </p:nvSpPr>
        <p:spPr>
          <a:xfrm>
            <a:off x="2917372" y="266698"/>
            <a:ext cx="5921829" cy="560614"/>
          </a:xfrm>
          <a:prstGeom prst="rect">
            <a:avLst/>
          </a:prstGeom>
          <a:noFill/>
          <a:ln>
            <a:noFill/>
          </a:ln>
        </p:spPr>
        <p:txBody>
          <a:bodyPr vert="horz" wrap="square" lIns="82296" tIns="41148" rIns="82296" bIns="41148" anchor="t" anchorCtr="1" compatLnSpc="1"/>
          <a:lstStyle>
            <a:lvl1pPr marL="0" marR="0" lvl="0" indent="0" algn="r" defTabSz="685800" rtl="0" fontAlgn="auto" hangingPunct="0">
              <a:lnSpc>
                <a:spcPct val="100000"/>
              </a:lnSpc>
              <a:spcBef>
                <a:spcPts val="0"/>
              </a:spcBef>
              <a:spcAft>
                <a:spcPts val="0"/>
              </a:spcAft>
              <a:buNone/>
              <a:tabLst/>
              <a:defRPr lang="en-US" sz="2100" b="1" i="0" u="none" strike="noStrike" kern="1200" cap="none" spc="0" baseline="0">
                <a:solidFill>
                  <a:schemeClr val="bg1"/>
                </a:solidFill>
                <a:uFillTx/>
                <a:latin typeface="Calibri"/>
              </a:defRPr>
            </a:lvl1pPr>
          </a:lstStyle>
          <a:p>
            <a:pPr lvl="0"/>
            <a:r>
              <a:rPr lang="en-US" dirty="0"/>
              <a:t>Click to edit Master title style</a:t>
            </a:r>
          </a:p>
        </p:txBody>
      </p:sp>
    </p:spTree>
    <p:extLst>
      <p:ext uri="{BB962C8B-B14F-4D97-AF65-F5344CB8AC3E}">
        <p14:creationId xmlns:p14="http://schemas.microsoft.com/office/powerpoint/2010/main" val="13797566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4" name="Footer Placeholder 4"/>
          <p:cNvSpPr txBox="1">
            <a:spLocks noGrp="1"/>
          </p:cNvSpPr>
          <p:nvPr>
            <p:ph type="ftr" sz="quarter" idx="11"/>
          </p:nvPr>
        </p:nvSpPr>
        <p:spPr>
          <a:xfrm>
            <a:off x="3124200" y="6356352"/>
            <a:ext cx="2895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vl2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2pPr>
          </a:lstStyle>
          <a:p>
            <a:pPr>
              <a:defRPr/>
            </a:pPr>
            <a:endParaRPr dirty="0"/>
          </a:p>
        </p:txBody>
      </p:sp>
      <p:sp>
        <p:nvSpPr>
          <p:cNvPr id="5" name="Slide Number Placeholder 5"/>
          <p:cNvSpPr txBox="1">
            <a:spLocks noGrp="1"/>
          </p:cNvSpPr>
          <p:nvPr>
            <p:ph type="sldNum" sz="quarter" idx="12"/>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85FCD25A-1D55-441D-9F18-F3CA4249E27F}" type="slidenum">
              <a:rPr/>
              <a:pPr>
                <a:defRPr/>
              </a:pPr>
              <a:t>‹#›</a:t>
            </a:fld>
            <a:endParaRPr dirty="0"/>
          </a:p>
        </p:txBody>
      </p:sp>
      <p:sp>
        <p:nvSpPr>
          <p:cNvPr id="6" name="Title 1"/>
          <p:cNvSpPr txBox="1">
            <a:spLocks noGrp="1"/>
          </p:cNvSpPr>
          <p:nvPr>
            <p:ph type="title"/>
          </p:nvPr>
        </p:nvSpPr>
        <p:spPr>
          <a:xfrm>
            <a:off x="2917372" y="266698"/>
            <a:ext cx="5921829" cy="560614"/>
          </a:xfrm>
          <a:prstGeom prst="rect">
            <a:avLst/>
          </a:prstGeom>
          <a:noFill/>
          <a:ln>
            <a:noFill/>
          </a:ln>
        </p:spPr>
        <p:txBody>
          <a:bodyPr vert="horz" wrap="square" lIns="82296" tIns="41148" rIns="82296" bIns="41148" anchor="t" anchorCtr="1" compatLnSpc="1"/>
          <a:lstStyle>
            <a:lvl1pPr marL="0" marR="0" lvl="0" indent="0" algn="r" defTabSz="685800" rtl="0" fontAlgn="auto" hangingPunct="0">
              <a:lnSpc>
                <a:spcPct val="100000"/>
              </a:lnSpc>
              <a:spcBef>
                <a:spcPts val="0"/>
              </a:spcBef>
              <a:spcAft>
                <a:spcPts val="0"/>
              </a:spcAft>
              <a:buNone/>
              <a:tabLst/>
              <a:defRPr lang="en-US" sz="2100" b="1" i="0" u="none" strike="noStrike" kern="1200" cap="none" spc="0" baseline="0">
                <a:solidFill>
                  <a:schemeClr val="bg1"/>
                </a:solidFill>
                <a:uFillTx/>
                <a:latin typeface="Calibri"/>
              </a:defRPr>
            </a:lvl1pPr>
          </a:lstStyle>
          <a:p>
            <a:pPr lvl="0"/>
            <a:r>
              <a:rPr lang="en-US" dirty="0"/>
              <a:t>Click to edit Master title style</a:t>
            </a:r>
          </a:p>
        </p:txBody>
      </p:sp>
    </p:spTree>
    <p:extLst>
      <p:ext uri="{BB962C8B-B14F-4D97-AF65-F5344CB8AC3E}">
        <p14:creationId xmlns:p14="http://schemas.microsoft.com/office/powerpoint/2010/main" val="42788230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xfrm>
            <a:off x="2201863" y="4170365"/>
            <a:ext cx="2133600" cy="365125"/>
          </a:xfrm>
          <a:prstGeom prst="rect">
            <a:avLst/>
          </a:prstGeom>
        </p:spPr>
        <p:txBody>
          <a:bodyPr/>
          <a:lstStyle>
            <a:lvl1pPr>
              <a:defRPr dirty="0"/>
            </a:lvl1pPr>
          </a:lstStyle>
          <a:p>
            <a:pPr fontAlgn="base">
              <a:spcBef>
                <a:spcPct val="0"/>
              </a:spcBef>
              <a:spcAft>
                <a:spcPct val="0"/>
              </a:spcAft>
              <a:defRPr/>
            </a:pPr>
            <a:endParaRPr dirty="0">
              <a:solidFill>
                <a:prstClr val="black"/>
              </a:solidFill>
              <a:latin typeface="Arial" pitchFamily="34" charset="0"/>
            </a:endParaRPr>
          </a:p>
        </p:txBody>
      </p:sp>
      <p:sp>
        <p:nvSpPr>
          <p:cNvPr id="3" name="Footer Placeholder 4"/>
          <p:cNvSpPr txBox="1">
            <a:spLocks noGrp="1"/>
          </p:cNvSpPr>
          <p:nvPr>
            <p:ph type="ftr" sz="quarter" idx="11"/>
          </p:nvPr>
        </p:nvSpPr>
        <p:spPr>
          <a:xfrm>
            <a:off x="3124200" y="6356352"/>
            <a:ext cx="2895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dirty="0">
                <a:solidFill>
                  <a:srgbClr val="000000"/>
                </a:solidFill>
                <a:uFillTx/>
                <a:latin typeface="Arial"/>
              </a:defRPr>
            </a:lvl1pPr>
          </a:lstStyle>
          <a:p>
            <a:pPr>
              <a:defRPr/>
            </a:pPr>
            <a:endParaRPr dirty="0"/>
          </a:p>
        </p:txBody>
      </p:sp>
      <p:sp>
        <p:nvSpPr>
          <p:cNvPr id="4" name="Slide Number Placeholder 5"/>
          <p:cNvSpPr txBox="1">
            <a:spLocks noGrp="1"/>
          </p:cNvSpPr>
          <p:nvPr>
            <p:ph type="sldNum" sz="quarter" idx="12"/>
          </p:nvPr>
        </p:nvSpPr>
        <p:spPr>
          <a:xfrm>
            <a:off x="6553200" y="6356352"/>
            <a:ext cx="2133600" cy="365125"/>
          </a:xfrm>
          <a:prstGeom prst="rect">
            <a:avLst/>
          </a:prstGeom>
        </p:spPr>
        <p:txBody>
          <a:bodyPr vert="horz" wrap="square" lIns="91440" tIns="45720" rIns="91440" bIns="45720" anchor="t" anchorCtr="0" compatLnSpc="1"/>
          <a:lstStyle>
            <a:lvl1pPr marL="0" marR="0" lvl="0" indent="0" algn="l" defTabSz="685800" rtl="0" fontAlgn="auto" hangingPunct="1">
              <a:lnSpc>
                <a:spcPct val="100000"/>
              </a:lnSpc>
              <a:spcBef>
                <a:spcPts val="0"/>
              </a:spcBef>
              <a:spcAft>
                <a:spcPts val="0"/>
              </a:spcAft>
              <a:buNone/>
              <a:tabLst/>
              <a:defRPr lang="en-US" sz="1350" b="0" i="0" u="none" strike="noStrike" kern="1200" cap="none" spc="0" baseline="0">
                <a:solidFill>
                  <a:srgbClr val="000000"/>
                </a:solidFill>
                <a:uFillTx/>
                <a:latin typeface="Arial"/>
              </a:defRPr>
            </a:lvl1pPr>
          </a:lstStyle>
          <a:p>
            <a:pPr>
              <a:defRPr/>
            </a:pPr>
            <a:fld id="{AE00E00B-D318-4394-8D01-D02D949EB308}" type="slidenum">
              <a:rPr/>
              <a:pPr>
                <a:defRPr/>
              </a:pPr>
              <a:t>‹#›</a:t>
            </a:fld>
            <a:endParaRPr dirty="0"/>
          </a:p>
        </p:txBody>
      </p:sp>
      <p:sp>
        <p:nvSpPr>
          <p:cNvPr id="5" name="Title 1"/>
          <p:cNvSpPr txBox="1">
            <a:spLocks noGrp="1"/>
          </p:cNvSpPr>
          <p:nvPr>
            <p:ph type="title"/>
          </p:nvPr>
        </p:nvSpPr>
        <p:spPr>
          <a:xfrm>
            <a:off x="2917372" y="266698"/>
            <a:ext cx="5921829" cy="560614"/>
          </a:xfrm>
          <a:prstGeom prst="rect">
            <a:avLst/>
          </a:prstGeom>
          <a:noFill/>
          <a:ln>
            <a:noFill/>
          </a:ln>
        </p:spPr>
        <p:txBody>
          <a:bodyPr vert="horz" wrap="square" lIns="82296" tIns="41148" rIns="82296" bIns="41148" anchor="t" anchorCtr="1" compatLnSpc="1"/>
          <a:lstStyle>
            <a:lvl1pPr marL="0" marR="0" lvl="0" indent="0" algn="r" defTabSz="685800" rtl="0" fontAlgn="auto" hangingPunct="0">
              <a:lnSpc>
                <a:spcPct val="100000"/>
              </a:lnSpc>
              <a:spcBef>
                <a:spcPts val="0"/>
              </a:spcBef>
              <a:spcAft>
                <a:spcPts val="0"/>
              </a:spcAft>
              <a:buNone/>
              <a:tabLst/>
              <a:defRPr lang="en-US" sz="2100" b="1" i="0" u="none" strike="noStrike" kern="1200" cap="none" spc="0" baseline="0">
                <a:solidFill>
                  <a:schemeClr val="bg1"/>
                </a:solidFill>
                <a:uFillTx/>
                <a:latin typeface="Calibri"/>
              </a:defRPr>
            </a:lvl1pPr>
          </a:lstStyle>
          <a:p>
            <a:pPr lvl="0"/>
            <a:r>
              <a:rPr lang="en-US" dirty="0"/>
              <a:t>Click to edit Master title style</a:t>
            </a:r>
          </a:p>
        </p:txBody>
      </p:sp>
    </p:spTree>
    <p:extLst>
      <p:ext uri="{BB962C8B-B14F-4D97-AF65-F5344CB8AC3E}">
        <p14:creationId xmlns:p14="http://schemas.microsoft.com/office/powerpoint/2010/main" val="24029578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descr="Iinside header with EM written out.png"/>
          <p:cNvPicPr>
            <a:picLocks noChangeAspect="1"/>
          </p:cNvPicPr>
          <p:nvPr userDrawn="1"/>
        </p:nvPicPr>
        <p:blipFill>
          <a:blip r:embed="rId15" cstate="print"/>
          <a:srcRect b="2366"/>
          <a:stretch>
            <a:fillRect/>
          </a:stretch>
        </p:blipFill>
        <p:spPr>
          <a:xfrm>
            <a:off x="0" y="-1"/>
            <a:ext cx="9144000" cy="6858001"/>
          </a:xfrm>
          <a:prstGeom prst="rect">
            <a:avLst/>
          </a:prstGeom>
        </p:spPr>
      </p:pic>
      <p:sp>
        <p:nvSpPr>
          <p:cNvPr id="11" name="Rectangle 2"/>
          <p:cNvSpPr>
            <a:spLocks noChangeArrowheads="1"/>
          </p:cNvSpPr>
          <p:nvPr userDrawn="1"/>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sz="1350" dirty="0">
              <a:solidFill>
                <a:srgbClr val="000000"/>
              </a:solidFill>
              <a:latin typeface="Arial" pitchFamily="34" charset="0"/>
              <a:ea typeface="ヒラギノ角ゴ ProN W3"/>
              <a:cs typeface="ヒラギノ角ゴ ProN W3"/>
            </a:endParaRPr>
          </a:p>
        </p:txBody>
      </p:sp>
      <p:sp>
        <p:nvSpPr>
          <p:cNvPr id="1033" name="Title 1"/>
          <p:cNvSpPr txBox="1">
            <a:spLocks noChangeArrowheads="1"/>
          </p:cNvSpPr>
          <p:nvPr/>
        </p:nvSpPr>
        <p:spPr bwMode="auto">
          <a:xfrm>
            <a:off x="0" y="1"/>
            <a:ext cx="7469188" cy="1725613"/>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a:spcBef>
                <a:spcPct val="0"/>
              </a:spcBef>
              <a:spcAft>
                <a:spcPct val="0"/>
              </a:spcAft>
              <a:defRPr/>
            </a:pPr>
            <a:endParaRPr lang="en-US" sz="2100" dirty="0">
              <a:solidFill>
                <a:srgbClr val="FFFFFF"/>
              </a:solidFill>
              <a:latin typeface="Helvetica Neue"/>
            </a:endParaRPr>
          </a:p>
        </p:txBody>
      </p:sp>
      <p:sp>
        <p:nvSpPr>
          <p:cNvPr id="15" name="TextBox 1"/>
          <p:cNvSpPr txBox="1">
            <a:spLocks noChangeArrowheads="1"/>
          </p:cNvSpPr>
          <p:nvPr userDrawn="1"/>
        </p:nvSpPr>
        <p:spPr bwMode="auto">
          <a:xfrm>
            <a:off x="7414063" y="6619733"/>
            <a:ext cx="1371600" cy="177741"/>
          </a:xfrm>
          <a:prstGeom prst="rect">
            <a:avLst/>
          </a:prstGeom>
          <a:noFill/>
          <a:ln>
            <a:noFill/>
          </a:ln>
        </p:spPr>
        <p:txBody>
          <a:bodyPr lIns="61722" tIns="30861" rIns="61722" bIns="3086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750" b="1" dirty="0">
                <a:solidFill>
                  <a:srgbClr val="FFE8A6"/>
                </a:solidFill>
                <a:latin typeface="Calibri"/>
                <a:ea typeface="ヒラギノ角ゴ ProN W3"/>
                <a:cs typeface="ヒラギノ角ゴ ProN W3"/>
              </a:rPr>
              <a:t>www.energy.gov/EM</a:t>
            </a:r>
          </a:p>
        </p:txBody>
      </p:sp>
      <p:sp>
        <p:nvSpPr>
          <p:cNvPr id="16" name="TextBox 2"/>
          <p:cNvSpPr txBox="1">
            <a:spLocks noChangeArrowheads="1"/>
          </p:cNvSpPr>
          <p:nvPr userDrawn="1"/>
        </p:nvSpPr>
        <p:spPr bwMode="auto">
          <a:xfrm>
            <a:off x="7783800" y="6618465"/>
            <a:ext cx="1295400" cy="207749"/>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750" smtClean="0">
                <a:solidFill>
                  <a:srgbClr val="FFFFFF"/>
                </a:solidFill>
                <a:latin typeface="Calibri"/>
                <a:ea typeface="ヒラギノ角ゴ ProN W3"/>
                <a:cs typeface="ヒラギノ角ゴ ProN W3"/>
              </a:rPr>
              <a:pPr algn="r" eaLnBrk="1" fontAlgn="base" hangingPunct="1">
                <a:spcBef>
                  <a:spcPct val="0"/>
                </a:spcBef>
                <a:spcAft>
                  <a:spcPct val="0"/>
                </a:spcAft>
                <a:defRPr/>
              </a:pPr>
              <a:t>‹#›</a:t>
            </a:fld>
            <a:endParaRPr lang="en-US" sz="750" dirty="0">
              <a:solidFill>
                <a:srgbClr val="FFFFFF"/>
              </a:solidFill>
              <a:latin typeface="Calibri"/>
              <a:ea typeface="ヒラギノ角ゴ ProN W3"/>
              <a:cs typeface="ヒラギノ角ゴ ProN W3"/>
            </a:endParaRPr>
          </a:p>
        </p:txBody>
      </p:sp>
    </p:spTree>
    <p:extLst>
      <p:ext uri="{BB962C8B-B14F-4D97-AF65-F5344CB8AC3E}">
        <p14:creationId xmlns:p14="http://schemas.microsoft.com/office/powerpoint/2010/main" val="3921663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hf hdr="0" ftr="0" dt="0"/>
  <p:txStyles>
    <p:titleStyle>
      <a:lvl1pPr algn="ctr" rtl="0" eaLnBrk="0" fontAlgn="base" hangingPunct="0">
        <a:spcBef>
          <a:spcPct val="0"/>
        </a:spcBef>
        <a:spcAft>
          <a:spcPct val="0"/>
        </a:spcAft>
        <a:defRPr sz="3300">
          <a:solidFill>
            <a:schemeClr val="tx2"/>
          </a:solidFill>
          <a:latin typeface="Arial" pitchFamily="34" charset="0"/>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eaLnBrk="0" fontAlgn="base" hangingPunct="0">
        <a:spcBef>
          <a:spcPct val="0"/>
        </a:spcBef>
        <a:spcAft>
          <a:spcPct val="0"/>
        </a:spcAft>
        <a:defRPr sz="3300">
          <a:solidFill>
            <a:schemeClr val="tx2"/>
          </a:solidFill>
          <a:latin typeface="Arial" pitchFamily="34" charset="0"/>
        </a:defRPr>
      </a:lvl6pPr>
      <a:lvl7pPr marL="685800" algn="ctr" rtl="0" eaLnBrk="0" fontAlgn="base" hangingPunct="0">
        <a:spcBef>
          <a:spcPct val="0"/>
        </a:spcBef>
        <a:spcAft>
          <a:spcPct val="0"/>
        </a:spcAft>
        <a:defRPr sz="3300">
          <a:solidFill>
            <a:schemeClr val="tx2"/>
          </a:solidFill>
          <a:latin typeface="Arial" pitchFamily="34" charset="0"/>
        </a:defRPr>
      </a:lvl7pPr>
      <a:lvl8pPr marL="1028700" algn="ctr" rtl="0" eaLnBrk="0" fontAlgn="base" hangingPunct="0">
        <a:spcBef>
          <a:spcPct val="0"/>
        </a:spcBef>
        <a:spcAft>
          <a:spcPct val="0"/>
        </a:spcAft>
        <a:defRPr sz="3300">
          <a:solidFill>
            <a:schemeClr val="tx2"/>
          </a:solidFill>
          <a:latin typeface="Arial" pitchFamily="34" charset="0"/>
        </a:defRPr>
      </a:lvl8pPr>
      <a:lvl9pPr marL="1371600" algn="ctr" rtl="0" eaLnBrk="0" fontAlgn="base" hangingPunct="0">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itchFamily="34" charset="0"/>
        </a:defRPr>
      </a:lvl1pPr>
      <a:lvl2pPr marL="557213" indent="-214313" algn="l" rtl="0" eaLnBrk="0" fontAlgn="base" hangingPunct="0">
        <a:spcBef>
          <a:spcPct val="20000"/>
        </a:spcBef>
        <a:spcAft>
          <a:spcPct val="0"/>
        </a:spcAft>
        <a:buChar char="–"/>
        <a:defRPr sz="2100">
          <a:solidFill>
            <a:schemeClr val="tx1"/>
          </a:solidFill>
          <a:latin typeface="Arial" pitchFamily="34" charset="0"/>
        </a:defRPr>
      </a:lvl2pPr>
      <a:lvl3pPr marL="857250" indent="-171450" algn="l" rtl="0" eaLnBrk="0" fontAlgn="base" hangingPunct="0">
        <a:spcBef>
          <a:spcPct val="20000"/>
        </a:spcBef>
        <a:spcAft>
          <a:spcPct val="0"/>
        </a:spcAft>
        <a:buChar char="•"/>
        <a:defRPr sz="1800">
          <a:solidFill>
            <a:schemeClr val="tx1"/>
          </a:solidFill>
          <a:latin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defRPr>
      </a:lvl5pPr>
      <a:lvl6pPr marL="1885950" indent="-171450" algn="l" rtl="0" eaLnBrk="0" fontAlgn="base" hangingPunct="0">
        <a:spcBef>
          <a:spcPct val="20000"/>
        </a:spcBef>
        <a:spcAft>
          <a:spcPct val="0"/>
        </a:spcAft>
        <a:buChar char="»"/>
        <a:defRPr sz="1500">
          <a:solidFill>
            <a:schemeClr val="tx1"/>
          </a:solidFill>
          <a:latin typeface="Arial" pitchFamily="34" charset="0"/>
        </a:defRPr>
      </a:lvl6pPr>
      <a:lvl7pPr marL="2228850" indent="-171450" algn="l" rtl="0" eaLnBrk="0" fontAlgn="base" hangingPunct="0">
        <a:spcBef>
          <a:spcPct val="20000"/>
        </a:spcBef>
        <a:spcAft>
          <a:spcPct val="0"/>
        </a:spcAft>
        <a:buChar char="»"/>
        <a:defRPr sz="1500">
          <a:solidFill>
            <a:schemeClr val="tx1"/>
          </a:solidFill>
          <a:latin typeface="Arial" pitchFamily="34" charset="0"/>
        </a:defRPr>
      </a:lvl7pPr>
      <a:lvl8pPr marL="2571750" indent="-171450" algn="l" rtl="0" eaLnBrk="0" fontAlgn="base" hangingPunct="0">
        <a:spcBef>
          <a:spcPct val="20000"/>
        </a:spcBef>
        <a:spcAft>
          <a:spcPct val="0"/>
        </a:spcAft>
        <a:buChar char="»"/>
        <a:defRPr sz="1500">
          <a:solidFill>
            <a:schemeClr val="tx1"/>
          </a:solidFill>
          <a:latin typeface="Arial" pitchFamily="34" charset="0"/>
        </a:defRPr>
      </a:lvl8pPr>
      <a:lvl9pPr marL="2914650" indent="-171450" algn="l" rtl="0" eaLnBrk="0" fontAlgn="base" hangingPunct="0">
        <a:spcBef>
          <a:spcPct val="20000"/>
        </a:spcBef>
        <a:spcAft>
          <a:spcPct val="0"/>
        </a:spcAft>
        <a:buChar char="»"/>
        <a:defRPr sz="15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ctrTitle"/>
          </p:nvPr>
        </p:nvSpPr>
        <p:spPr>
          <a:xfrm>
            <a:off x="565784" y="1760122"/>
            <a:ext cx="8012430" cy="1853100"/>
          </a:xfrm>
        </p:spPr>
        <p:txBody>
          <a:bodyPr/>
          <a:lstStyle>
            <a:lvl1pPr algn="ctr">
              <a:defRPr/>
            </a:lvl1pPr>
          </a:lstStyle>
          <a:p>
            <a:pPr lvl="0"/>
            <a:br>
              <a:rPr lang="en-US" sz="3200" dirty="0"/>
            </a:br>
            <a:r>
              <a:rPr lang="en-US" sz="3200" dirty="0"/>
              <a:t>DOE High-Level Radioactive Waste </a:t>
            </a:r>
            <a:br>
              <a:rPr lang="en-US" sz="3200" dirty="0"/>
            </a:br>
            <a:r>
              <a:rPr lang="en-US" sz="3200" dirty="0"/>
              <a:t>(HLW) Interpretation</a:t>
            </a:r>
            <a:br>
              <a:rPr lang="en-US" sz="3200" dirty="0"/>
            </a:br>
            <a:endParaRPr lang="en-US" sz="3200" dirty="0"/>
          </a:p>
        </p:txBody>
      </p:sp>
      <p:sp>
        <p:nvSpPr>
          <p:cNvPr id="11" name="Title 1"/>
          <p:cNvSpPr txBox="1">
            <a:spLocks/>
          </p:cNvSpPr>
          <p:nvPr/>
        </p:nvSpPr>
        <p:spPr bwMode="auto">
          <a:xfrm>
            <a:off x="-1" y="5520305"/>
            <a:ext cx="9144000" cy="32377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eaLnBrk="0" fontAlgn="base" hangingPunct="0">
              <a:lnSpc>
                <a:spcPct val="90000"/>
              </a:lnSpc>
              <a:spcBef>
                <a:spcPct val="0"/>
              </a:spcBef>
              <a:spcAft>
                <a:spcPct val="0"/>
              </a:spcAft>
              <a:defRPr/>
            </a:pPr>
            <a:r>
              <a:rPr lang="en-US" sz="2000" kern="0" dirty="0">
                <a:solidFill>
                  <a:srgbClr val="002499"/>
                </a:solidFill>
                <a:ea typeface="ヒラギノ角ゴ ProN W3"/>
                <a:cs typeface="ヒラギノ角ゴ ProN W3"/>
              </a:rPr>
              <a:t>September 12, 2019</a:t>
            </a:r>
          </a:p>
        </p:txBody>
      </p:sp>
      <p:cxnSp>
        <p:nvCxnSpPr>
          <p:cNvPr id="14" name="Straight Connector 13"/>
          <p:cNvCxnSpPr/>
          <p:nvPr/>
        </p:nvCxnSpPr>
        <p:spPr>
          <a:xfrm>
            <a:off x="2043890" y="4102031"/>
            <a:ext cx="5056217"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565783" y="4258399"/>
            <a:ext cx="8012430" cy="1105539"/>
          </a:xfrm>
          <a:prstGeom prst="rect">
            <a:avLst/>
          </a:prstGeom>
          <a:noFill/>
          <a:ln>
            <a:noFill/>
          </a:ln>
        </p:spPr>
        <p:txBody>
          <a:bodyPr vert="horz" wrap="square" lIns="91440" tIns="45720" rIns="91440" bIns="45720" anchor="t" anchorCtr="1" compatLnSpc="1"/>
          <a:lstStyle>
            <a:lvl1pPr marL="0" marR="0" lvl="0" indent="0" algn="ctr" defTabSz="685800" rtl="0" eaLnBrk="0" fontAlgn="auto" hangingPunct="0">
              <a:lnSpc>
                <a:spcPct val="100000"/>
              </a:lnSpc>
              <a:spcBef>
                <a:spcPts val="0"/>
              </a:spcBef>
              <a:spcAft>
                <a:spcPts val="0"/>
              </a:spcAft>
              <a:buNone/>
              <a:tabLst/>
              <a:defRPr lang="en-US" sz="2700" b="1" i="0" u="none" strike="noStrike" kern="1200" cap="none" spc="0" baseline="0">
                <a:solidFill>
                  <a:srgbClr val="002499"/>
                </a:solidFill>
                <a:uFillTx/>
                <a:latin typeface="Calibri"/>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eaLnBrk="0" fontAlgn="base" hangingPunct="0">
              <a:spcBef>
                <a:spcPct val="0"/>
              </a:spcBef>
              <a:spcAft>
                <a:spcPct val="0"/>
              </a:spcAft>
              <a:defRPr sz="3300">
                <a:solidFill>
                  <a:schemeClr val="tx2"/>
                </a:solidFill>
                <a:latin typeface="Arial" pitchFamily="34" charset="0"/>
              </a:defRPr>
            </a:lvl6pPr>
            <a:lvl7pPr marL="685800" algn="ctr" rtl="0" eaLnBrk="0" fontAlgn="base" hangingPunct="0">
              <a:spcBef>
                <a:spcPct val="0"/>
              </a:spcBef>
              <a:spcAft>
                <a:spcPct val="0"/>
              </a:spcAft>
              <a:defRPr sz="3300">
                <a:solidFill>
                  <a:schemeClr val="tx2"/>
                </a:solidFill>
                <a:latin typeface="Arial" pitchFamily="34" charset="0"/>
              </a:defRPr>
            </a:lvl7pPr>
            <a:lvl8pPr marL="1028700" algn="ctr" rtl="0" eaLnBrk="0" fontAlgn="base" hangingPunct="0">
              <a:spcBef>
                <a:spcPct val="0"/>
              </a:spcBef>
              <a:spcAft>
                <a:spcPct val="0"/>
              </a:spcAft>
              <a:defRPr sz="3300">
                <a:solidFill>
                  <a:schemeClr val="tx2"/>
                </a:solidFill>
                <a:latin typeface="Arial" pitchFamily="34" charset="0"/>
              </a:defRPr>
            </a:lvl8pPr>
            <a:lvl9pPr marL="1371600" algn="ctr" rtl="0" eaLnBrk="0" fontAlgn="base" hangingPunct="0">
              <a:spcBef>
                <a:spcPct val="0"/>
              </a:spcBef>
              <a:spcAft>
                <a:spcPct val="0"/>
              </a:spcAft>
              <a:defRPr sz="3300">
                <a:solidFill>
                  <a:schemeClr val="tx2"/>
                </a:solidFill>
                <a:latin typeface="Arial" pitchFamily="34" charset="0"/>
              </a:defRPr>
            </a:lvl9pPr>
          </a:lstStyle>
          <a:p>
            <a:r>
              <a:rPr lang="en-US" sz="2000" b="0" dirty="0"/>
              <a:t>Mark Senderling</a:t>
            </a:r>
          </a:p>
          <a:p>
            <a:r>
              <a:rPr lang="en-US" sz="2000" b="0" dirty="0"/>
              <a:t>Deputy Assistant Secretary for Waste and Materials Management</a:t>
            </a:r>
          </a:p>
          <a:p>
            <a:r>
              <a:rPr lang="en-US" sz="2000" b="0" dirty="0"/>
              <a:t>Office of Environmental Management</a:t>
            </a:r>
          </a:p>
        </p:txBody>
      </p:sp>
    </p:spTree>
    <p:extLst>
      <p:ext uri="{BB962C8B-B14F-4D97-AF65-F5344CB8AC3E}">
        <p14:creationId xmlns:p14="http://schemas.microsoft.com/office/powerpoint/2010/main" val="35106533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50415" y="1597981"/>
            <a:ext cx="8180507" cy="4993688"/>
          </a:xfrm>
        </p:spPr>
        <p:txBody>
          <a:bodyPr>
            <a:noAutofit/>
          </a:bodyPr>
          <a:lstStyle/>
          <a:p>
            <a:pPr marL="0" indent="0">
              <a:buNone/>
            </a:pPr>
            <a:endParaRPr lang="en-US" sz="2400" dirty="0"/>
          </a:p>
          <a:p>
            <a:pPr lvl="0"/>
            <a:endParaRPr lang="en-US" sz="2200" dirty="0">
              <a:solidFill>
                <a:srgbClr val="002499"/>
              </a:solidFill>
            </a:endParaRPr>
          </a:p>
        </p:txBody>
      </p:sp>
      <p:sp>
        <p:nvSpPr>
          <p:cNvPr id="8" name="Google Shape;101;p19"/>
          <p:cNvSpPr txBox="1"/>
          <p:nvPr/>
        </p:nvSpPr>
        <p:spPr>
          <a:xfrm>
            <a:off x="7467600" y="5614944"/>
            <a:ext cx="285750"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a:solidFill>
                  <a:srgbClr val="106636"/>
                </a:solidFill>
              </a:rPr>
              <a:pPr algn="r"/>
              <a:t>10</a:t>
            </a:fld>
            <a:endParaRPr sz="900" dirty="0">
              <a:solidFill>
                <a:srgbClr val="106636"/>
              </a:solidFill>
            </a:endParaRPr>
          </a:p>
        </p:txBody>
      </p:sp>
      <p:sp>
        <p:nvSpPr>
          <p:cNvPr id="9" name="TextBox 8"/>
          <p:cNvSpPr txBox="1"/>
          <p:nvPr/>
        </p:nvSpPr>
        <p:spPr>
          <a:xfrm flipH="1">
            <a:off x="7520269" y="5683040"/>
            <a:ext cx="233081" cy="124786"/>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455715" y="1465437"/>
            <a:ext cx="3533674" cy="1908215"/>
          </a:xfrm>
          <a:prstGeom prst="rect">
            <a:avLst/>
          </a:prstGeom>
          <a:noFill/>
        </p:spPr>
        <p:txBody>
          <a:bodyPr wrap="square" rtlCol="0">
            <a:spAutoFit/>
          </a:bodyPr>
          <a:lstStyle/>
          <a:p>
            <a:r>
              <a:rPr lang="en-US" sz="1600" dirty="0">
                <a:solidFill>
                  <a:srgbClr val="002499"/>
                </a:solidFill>
              </a:rPr>
              <a:t>At the Savannah River Site, DOE manages certain reprocessing waste through the Defense Waste Processing Facility (DWPF).</a:t>
            </a:r>
            <a:endParaRPr lang="en-US" sz="1800" dirty="0">
              <a:solidFill>
                <a:srgbClr val="002499"/>
              </a:solidFill>
            </a:endParaRPr>
          </a:p>
          <a:p>
            <a:endParaRPr lang="en-US" sz="1800" dirty="0">
              <a:solidFill>
                <a:srgbClr val="002499"/>
              </a:solidFill>
            </a:endParaRPr>
          </a:p>
          <a:p>
            <a:endParaRPr lang="en-US" sz="1800" dirty="0">
              <a:solidFill>
                <a:srgbClr val="002499"/>
              </a:solidFill>
            </a:endParaRPr>
          </a:p>
          <a:p>
            <a:pPr marL="285750" indent="-285750">
              <a:buFont typeface="Arial" panose="020B0604020202020204" pitchFamily="34" charset="0"/>
              <a:buChar char="•"/>
            </a:pPr>
            <a:endParaRPr lang="en-US" sz="1800" dirty="0">
              <a:solidFill>
                <a:srgbClr val="002499"/>
              </a:solidFill>
            </a:endParaRPr>
          </a:p>
        </p:txBody>
      </p:sp>
      <p:grpSp>
        <p:nvGrpSpPr>
          <p:cNvPr id="11" name="Group 10">
            <a:extLst>
              <a:ext uri="{FF2B5EF4-FFF2-40B4-BE49-F238E27FC236}">
                <a16:creationId xmlns:a16="http://schemas.microsoft.com/office/drawing/2014/main" id="{249939B7-7B35-9841-8DBB-8728F5F92524}"/>
              </a:ext>
            </a:extLst>
          </p:cNvPr>
          <p:cNvGrpSpPr/>
          <p:nvPr/>
        </p:nvGrpSpPr>
        <p:grpSpPr>
          <a:xfrm>
            <a:off x="3989388" y="1243252"/>
            <a:ext cx="4741534" cy="1387041"/>
            <a:chOff x="5065767" y="1014619"/>
            <a:chExt cx="3538483" cy="1063146"/>
          </a:xfrm>
        </p:grpSpPr>
        <p:pic>
          <p:nvPicPr>
            <p:cNvPr id="12" name="Picture 11"/>
            <p:cNvPicPr>
              <a:picLocks noChangeAspect="1"/>
            </p:cNvPicPr>
            <p:nvPr/>
          </p:nvPicPr>
          <p:blipFill>
            <a:blip r:embed="rId3"/>
            <a:stretch>
              <a:fillRect/>
            </a:stretch>
          </p:blipFill>
          <p:spPr>
            <a:xfrm>
              <a:off x="6237136" y="1019860"/>
              <a:ext cx="2367114" cy="1057905"/>
            </a:xfrm>
            <a:prstGeom prst="rect">
              <a:avLst/>
            </a:prstGeom>
          </p:spPr>
        </p:pic>
        <p:pic>
          <p:nvPicPr>
            <p:cNvPr id="13" name="Picture 12"/>
            <p:cNvPicPr>
              <a:picLocks noChangeAspect="1"/>
            </p:cNvPicPr>
            <p:nvPr/>
          </p:nvPicPr>
          <p:blipFill>
            <a:blip r:embed="rId4"/>
            <a:stretch>
              <a:fillRect/>
            </a:stretch>
          </p:blipFill>
          <p:spPr>
            <a:xfrm>
              <a:off x="5065767" y="1014619"/>
              <a:ext cx="1171369" cy="1063146"/>
            </a:xfrm>
            <a:prstGeom prst="rect">
              <a:avLst/>
            </a:prstGeom>
          </p:spPr>
        </p:pic>
      </p:grpSp>
      <p:sp>
        <p:nvSpPr>
          <p:cNvPr id="14" name="TextBox 13"/>
          <p:cNvSpPr txBox="1"/>
          <p:nvPr/>
        </p:nvSpPr>
        <p:spPr>
          <a:xfrm>
            <a:off x="455713" y="2856202"/>
            <a:ext cx="8092385" cy="3185487"/>
          </a:xfrm>
          <a:prstGeom prst="rect">
            <a:avLst/>
          </a:prstGeom>
          <a:noFill/>
        </p:spPr>
        <p:txBody>
          <a:bodyPr wrap="square" rtlCol="0">
            <a:spAutoFit/>
          </a:bodyPr>
          <a:lstStyle/>
          <a:p>
            <a:pPr>
              <a:spcAft>
                <a:spcPts val="600"/>
              </a:spcAft>
            </a:pPr>
            <a:r>
              <a:rPr lang="en-US" sz="1600" dirty="0">
                <a:solidFill>
                  <a:srgbClr val="002499"/>
                </a:solidFill>
              </a:rPr>
              <a:t>DOE is preparing a NEPA analysis for the commercial disposal of up to 10,000 gallons of stabilized DWPF recycle wastewater.</a:t>
            </a:r>
            <a:endParaRPr lang="en-US" sz="1600" b="1" i="1" dirty="0">
              <a:solidFill>
                <a:srgbClr val="002499"/>
              </a:solidFill>
            </a:endParaRPr>
          </a:p>
          <a:p>
            <a:pPr marL="285750" indent="-285750">
              <a:spcAft>
                <a:spcPts val="600"/>
              </a:spcAft>
              <a:buFont typeface="Arial" panose="020B0604020202020204" pitchFamily="34" charset="0"/>
              <a:buChar char="•"/>
            </a:pPr>
            <a:r>
              <a:rPr lang="en-US" sz="1600" dirty="0">
                <a:solidFill>
                  <a:srgbClr val="002499"/>
                </a:solidFill>
              </a:rPr>
              <a:t>If this material meets NRC standards for non-HLW disposal, DOE will safely treat and dispose of it in a licensed facility outside South Carolina.</a:t>
            </a:r>
          </a:p>
          <a:p>
            <a:pPr marL="285750" indent="-285750">
              <a:spcAft>
                <a:spcPts val="600"/>
              </a:spcAft>
              <a:buFont typeface="Arial" panose="020B0604020202020204" pitchFamily="34" charset="0"/>
              <a:buChar char="•"/>
            </a:pPr>
            <a:r>
              <a:rPr lang="en-US" sz="1600" dirty="0">
                <a:solidFill>
                  <a:srgbClr val="002499"/>
                </a:solidFill>
              </a:rPr>
              <a:t>NEPA allows state, local, and tribal officials and the public to comment on DOE’s environmental analyses.</a:t>
            </a:r>
          </a:p>
          <a:p>
            <a:pPr marL="285750" indent="-285750">
              <a:spcAft>
                <a:spcPts val="600"/>
              </a:spcAft>
              <a:buFont typeface="Arial" panose="020B0604020202020204" pitchFamily="34" charset="0"/>
              <a:buChar char="•"/>
            </a:pPr>
            <a:r>
              <a:rPr lang="en-US" sz="1600" dirty="0">
                <a:solidFill>
                  <a:srgbClr val="002499"/>
                </a:solidFill>
              </a:rPr>
              <a:t>At this time, DOE is only considering these 10,000 gallons for disposition under this interpretation. </a:t>
            </a:r>
          </a:p>
          <a:p>
            <a:pPr marL="285750" indent="-285750">
              <a:spcAft>
                <a:spcPts val="600"/>
              </a:spcAft>
              <a:buFont typeface="Arial" panose="020B0604020202020204" pitchFamily="34" charset="0"/>
              <a:buChar char="•"/>
            </a:pPr>
            <a:r>
              <a:rPr lang="en-US" sz="1600" dirty="0">
                <a:solidFill>
                  <a:srgbClr val="002499"/>
                </a:solidFill>
              </a:rPr>
              <a:t>Any future determinations would require NEPA and include engagement with all appropriate stakeholders. </a:t>
            </a:r>
          </a:p>
          <a:p>
            <a:pPr marL="285750" indent="-285750">
              <a:spcAft>
                <a:spcPts val="600"/>
              </a:spcAft>
              <a:buFont typeface="Arial" panose="020B0604020202020204" pitchFamily="34" charset="0"/>
              <a:buChar char="•"/>
            </a:pPr>
            <a:endParaRPr lang="en-US" sz="1600" dirty="0">
              <a:solidFill>
                <a:srgbClr val="002499"/>
              </a:solidFill>
            </a:endParaRPr>
          </a:p>
        </p:txBody>
      </p:sp>
      <p:sp>
        <p:nvSpPr>
          <p:cNvPr id="16" name="Title 1"/>
          <p:cNvSpPr>
            <a:spLocks noGrp="1"/>
          </p:cNvSpPr>
          <p:nvPr>
            <p:ph type="title"/>
          </p:nvPr>
        </p:nvSpPr>
        <p:spPr>
          <a:xfrm>
            <a:off x="5559011" y="259851"/>
            <a:ext cx="3584990" cy="517071"/>
          </a:xfrm>
        </p:spPr>
        <p:txBody>
          <a:bodyPr/>
          <a:lstStyle/>
          <a:p>
            <a:r>
              <a:rPr lang="en-US" sz="2800" dirty="0"/>
              <a:t>Next Steps</a:t>
            </a:r>
          </a:p>
        </p:txBody>
      </p:sp>
    </p:spTree>
    <p:extLst>
      <p:ext uri="{BB962C8B-B14F-4D97-AF65-F5344CB8AC3E}">
        <p14:creationId xmlns:p14="http://schemas.microsoft.com/office/powerpoint/2010/main" val="29860128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346180"/>
            <a:ext cx="7772400" cy="1470026"/>
          </a:xfrm>
        </p:spPr>
        <p:txBody>
          <a:bodyPr/>
          <a:lstStyle/>
          <a:p>
            <a:r>
              <a:rPr lang="en-US" sz="3600" b="0" dirty="0"/>
              <a:t>Questions?</a:t>
            </a:r>
            <a:br>
              <a:rPr lang="en-US" sz="3600" b="0" dirty="0"/>
            </a:br>
            <a:br>
              <a:rPr lang="en-US" sz="3600" b="0" dirty="0"/>
            </a:br>
            <a:br>
              <a:rPr lang="en-US" sz="3600" b="0" dirty="0"/>
            </a:br>
            <a:endParaRPr lang="en-US" sz="3600" b="0" dirty="0"/>
          </a:p>
        </p:txBody>
      </p:sp>
      <p:sp>
        <p:nvSpPr>
          <p:cNvPr id="4" name="TextBox 3"/>
          <p:cNvSpPr txBox="1"/>
          <p:nvPr/>
        </p:nvSpPr>
        <p:spPr>
          <a:xfrm>
            <a:off x="34504" y="4376705"/>
            <a:ext cx="9074989" cy="800219"/>
          </a:xfrm>
          <a:prstGeom prst="rect">
            <a:avLst/>
          </a:prstGeom>
          <a:noFill/>
        </p:spPr>
        <p:txBody>
          <a:bodyPr wrap="square" rtlCol="0">
            <a:spAutoFit/>
          </a:bodyPr>
          <a:lstStyle/>
          <a:p>
            <a:pPr algn="ctr"/>
            <a:r>
              <a:rPr lang="en-US" sz="1600" dirty="0"/>
              <a:t>For Additional Information Visit:  </a:t>
            </a:r>
          </a:p>
          <a:p>
            <a:pPr algn="ctr"/>
            <a:r>
              <a:rPr lang="en-US" sz="1600" i="1" u="sng" dirty="0">
                <a:solidFill>
                  <a:srgbClr val="0070C0"/>
                </a:solidFill>
              </a:rPr>
              <a:t>https://www.energy.gov/em/high-level-radioactive-waste-hlw-interpretation</a:t>
            </a:r>
          </a:p>
          <a:p>
            <a:pPr algn="ctr"/>
            <a:endParaRPr lang="en-US" sz="1400" dirty="0"/>
          </a:p>
        </p:txBody>
      </p:sp>
    </p:spTree>
    <p:extLst>
      <p:ext uri="{BB962C8B-B14F-4D97-AF65-F5344CB8AC3E}">
        <p14:creationId xmlns:p14="http://schemas.microsoft.com/office/powerpoint/2010/main" val="18114186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74721" y="259851"/>
            <a:ext cx="5669280" cy="517071"/>
          </a:xfrm>
        </p:spPr>
        <p:txBody>
          <a:bodyPr/>
          <a:lstStyle/>
          <a:p>
            <a:r>
              <a:rPr lang="en-US" sz="2800" dirty="0"/>
              <a:t>Where Did This Waste Come From?</a:t>
            </a:r>
          </a:p>
        </p:txBody>
      </p:sp>
      <p:sp>
        <p:nvSpPr>
          <p:cNvPr id="8" name="Google Shape;101;p19"/>
          <p:cNvSpPr txBox="1"/>
          <p:nvPr/>
        </p:nvSpPr>
        <p:spPr>
          <a:xfrm>
            <a:off x="7467600" y="5614944"/>
            <a:ext cx="285750"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a:solidFill>
                  <a:srgbClr val="106636"/>
                </a:solidFill>
              </a:rPr>
              <a:pPr algn="r"/>
              <a:t>2</a:t>
            </a:fld>
            <a:endParaRPr sz="900" dirty="0">
              <a:solidFill>
                <a:srgbClr val="106636"/>
              </a:solidFill>
            </a:endParaRPr>
          </a:p>
        </p:txBody>
      </p:sp>
      <p:sp>
        <p:nvSpPr>
          <p:cNvPr id="9" name="TextBox 8"/>
          <p:cNvSpPr txBox="1"/>
          <p:nvPr/>
        </p:nvSpPr>
        <p:spPr>
          <a:xfrm flipH="1">
            <a:off x="7520269" y="5683040"/>
            <a:ext cx="233081" cy="124786"/>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696686" y="1398808"/>
            <a:ext cx="7916091" cy="1323439"/>
          </a:xfrm>
          <a:prstGeom prst="rect">
            <a:avLst/>
          </a:prstGeom>
          <a:noFill/>
        </p:spPr>
        <p:txBody>
          <a:bodyPr wrap="square" rtlCol="0">
            <a:spAutoFit/>
          </a:bodyPr>
          <a:lstStyle/>
          <a:p>
            <a:r>
              <a:rPr lang="en-US" sz="1600" dirty="0">
                <a:solidFill>
                  <a:srgbClr val="002499"/>
                </a:solidFill>
              </a:rPr>
              <a:t>For national defense during the Cold War, the U.S. reprocessed used nuclear fuel rods to isolate key radioactive isotopes for our strategic weapons stockpile.</a:t>
            </a:r>
          </a:p>
          <a:p>
            <a:endParaRPr lang="en-US" sz="1600" dirty="0">
              <a:solidFill>
                <a:srgbClr val="002499"/>
              </a:solidFill>
            </a:endParaRPr>
          </a:p>
          <a:p>
            <a:r>
              <a:rPr lang="en-US" sz="1600" dirty="0">
                <a:solidFill>
                  <a:srgbClr val="002499"/>
                </a:solidFill>
              </a:rPr>
              <a:t>That reprocessing created varied radioactive waste byproducts like sludge, slurry, liquid, and debris that remain stored at DOE sites in South Carolina, Idaho, and Washington.</a:t>
            </a:r>
          </a:p>
        </p:txBody>
      </p:sp>
      <p:sp>
        <p:nvSpPr>
          <p:cNvPr id="11" name="object 3"/>
          <p:cNvSpPr/>
          <p:nvPr/>
        </p:nvSpPr>
        <p:spPr>
          <a:xfrm>
            <a:off x="1034106" y="2709377"/>
            <a:ext cx="7241250" cy="392739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2282002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948" y="217253"/>
            <a:ext cx="1787136" cy="517071"/>
          </a:xfrm>
        </p:spPr>
        <p:txBody>
          <a:bodyPr/>
          <a:lstStyle/>
          <a:p>
            <a:r>
              <a:rPr lang="en-US" sz="2800" dirty="0"/>
              <a:t>Overview</a:t>
            </a:r>
          </a:p>
        </p:txBody>
      </p:sp>
      <p:sp>
        <p:nvSpPr>
          <p:cNvPr id="3" name="Content Placeholder 2"/>
          <p:cNvSpPr>
            <a:spLocks noGrp="1"/>
          </p:cNvSpPr>
          <p:nvPr>
            <p:ph idx="1"/>
          </p:nvPr>
        </p:nvSpPr>
        <p:spPr>
          <a:xfrm>
            <a:off x="316523" y="1201070"/>
            <a:ext cx="8543404" cy="4410021"/>
          </a:xfrm>
        </p:spPr>
        <p:txBody>
          <a:bodyPr/>
          <a:lstStyle/>
          <a:p>
            <a:pPr marL="285750" lvl="1" indent="-285750" defTabSz="914400" eaLnBrk="1" hangingPunct="1">
              <a:spcBef>
                <a:spcPts val="600"/>
              </a:spcBef>
              <a:spcAft>
                <a:spcPts val="600"/>
              </a:spcAft>
              <a:buFont typeface="Arial" panose="020B0604020202020204" pitchFamily="34" charset="0"/>
              <a:buChar char="•"/>
              <a:defRPr/>
            </a:pPr>
            <a:r>
              <a:rPr lang="en-US" sz="1800" dirty="0">
                <a:solidFill>
                  <a:srgbClr val="002499"/>
                </a:solidFill>
              </a:rPr>
              <a:t>October 10, 2018:  DOE issued a Federal Register Notice (FRN) inviting the public to comment on the HLW interpretation. </a:t>
            </a:r>
          </a:p>
          <a:p>
            <a:pPr marL="285750" lvl="1" indent="-285750" defTabSz="914400" eaLnBrk="1" hangingPunct="1">
              <a:spcBef>
                <a:spcPts val="1200"/>
              </a:spcBef>
              <a:spcAft>
                <a:spcPts val="600"/>
              </a:spcAft>
              <a:buFont typeface="Arial" panose="020B0604020202020204" pitchFamily="34" charset="0"/>
              <a:buChar char="•"/>
              <a:defRPr/>
            </a:pPr>
            <a:r>
              <a:rPr lang="en-US" sz="1800" dirty="0">
                <a:solidFill>
                  <a:srgbClr val="002499"/>
                </a:solidFill>
              </a:rPr>
              <a:t>June 10, 2019:  A Supplemental FRN was published providing the HLW interpretation and DOE’s response to public comments.</a:t>
            </a:r>
          </a:p>
          <a:p>
            <a:pPr marL="628650" lvl="4" indent="-285750" defTabSz="914400" eaLnBrk="1" hangingPunct="1">
              <a:spcBef>
                <a:spcPts val="600"/>
              </a:spcBef>
              <a:spcAft>
                <a:spcPts val="600"/>
              </a:spcAft>
              <a:buFont typeface="Arial" panose="020B0604020202020204" pitchFamily="34" charset="0"/>
              <a:buChar char="•"/>
              <a:defRPr/>
            </a:pPr>
            <a:r>
              <a:rPr lang="en-US" sz="1800" dirty="0">
                <a:solidFill>
                  <a:srgbClr val="002499"/>
                </a:solidFill>
              </a:rPr>
              <a:t>HLW, as defined in the Atomic Energy Act of 1954, as amended, and the Nuclear Waste Policy Act of 1982, as amended, is properly interpreted to mean that not all radioactive wastes from nuclear fuel reprocessing are HLW, and that </a:t>
            </a:r>
            <a:r>
              <a:rPr lang="en-US" sz="1800" b="1" dirty="0">
                <a:solidFill>
                  <a:srgbClr val="002499"/>
                </a:solidFill>
              </a:rPr>
              <a:t>some reprocessing wastes can be classified as non-HLW based on the radiological characteristics of the waste. </a:t>
            </a:r>
          </a:p>
          <a:p>
            <a:pPr marL="285750" lvl="1" indent="-285750" defTabSz="914400" eaLnBrk="1" hangingPunct="1">
              <a:spcBef>
                <a:spcPts val="1200"/>
              </a:spcBef>
              <a:spcAft>
                <a:spcPts val="600"/>
              </a:spcAft>
              <a:buFont typeface="Arial" panose="020B0604020202020204" pitchFamily="34" charset="0"/>
              <a:buChar char="•"/>
              <a:defRPr/>
            </a:pPr>
            <a:r>
              <a:rPr lang="en-US" sz="1800" dirty="0">
                <a:solidFill>
                  <a:srgbClr val="002499"/>
                </a:solidFill>
              </a:rPr>
              <a:t>June 10, 2019:  A second FRN was published to announce DOE’s intent to prepare National Environmental Policy Act (NEPA) documents to analyze treatment and commercial disposal of up to 10,000-gallons of Savannah River Site (SRS) Defense Waste Processing Facility recycle wastewater.</a:t>
            </a:r>
          </a:p>
          <a:p>
            <a:pPr marL="285750" lvl="1" indent="-285750" defTabSz="914400" eaLnBrk="1" hangingPunct="1">
              <a:spcBef>
                <a:spcPts val="1200"/>
              </a:spcBef>
              <a:spcAft>
                <a:spcPts val="600"/>
              </a:spcAft>
              <a:buFont typeface="Arial" panose="020B0604020202020204" pitchFamily="34" charset="0"/>
              <a:buChar char="•"/>
              <a:defRPr/>
            </a:pPr>
            <a:endParaRPr lang="en-US" sz="1800" b="1" dirty="0">
              <a:solidFill>
                <a:srgbClr val="002499"/>
              </a:solidFill>
            </a:endParaRPr>
          </a:p>
          <a:p>
            <a:pPr>
              <a:spcBef>
                <a:spcPts val="0"/>
              </a:spcBef>
            </a:pPr>
            <a:endParaRPr lang="en-US" dirty="0">
              <a:solidFill>
                <a:srgbClr val="002499"/>
              </a:solidFill>
            </a:endParaRPr>
          </a:p>
        </p:txBody>
      </p:sp>
    </p:spTree>
    <p:extLst>
      <p:ext uri="{BB962C8B-B14F-4D97-AF65-F5344CB8AC3E}">
        <p14:creationId xmlns:p14="http://schemas.microsoft.com/office/powerpoint/2010/main" val="36554174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369" y="217253"/>
            <a:ext cx="3204715" cy="517071"/>
          </a:xfrm>
        </p:spPr>
        <p:txBody>
          <a:bodyPr/>
          <a:lstStyle/>
          <a:p>
            <a:r>
              <a:rPr lang="en-US" sz="2800" dirty="0"/>
              <a:t>Overview (cont’d)</a:t>
            </a:r>
          </a:p>
        </p:txBody>
      </p:sp>
      <p:sp>
        <p:nvSpPr>
          <p:cNvPr id="3" name="Content Placeholder 2"/>
          <p:cNvSpPr>
            <a:spLocks noGrp="1"/>
          </p:cNvSpPr>
          <p:nvPr>
            <p:ph idx="1"/>
          </p:nvPr>
        </p:nvSpPr>
        <p:spPr>
          <a:xfrm>
            <a:off x="371141" y="1085174"/>
            <a:ext cx="8543404" cy="5305235"/>
          </a:xfrm>
        </p:spPr>
        <p:txBody>
          <a:bodyPr/>
          <a:lstStyle/>
          <a:p>
            <a:pPr marL="285750" lvl="1" indent="-285750" defTabSz="914400" eaLnBrk="1" hangingPunct="1">
              <a:spcBef>
                <a:spcPts val="1200"/>
              </a:spcBef>
              <a:spcAft>
                <a:spcPts val="600"/>
              </a:spcAft>
              <a:buFont typeface="Arial" panose="020B0604020202020204" pitchFamily="34" charset="0"/>
              <a:buChar char="•"/>
              <a:defRPr/>
            </a:pPr>
            <a:r>
              <a:rPr lang="en-US" sz="1800" dirty="0">
                <a:solidFill>
                  <a:srgbClr val="002499"/>
                </a:solidFill>
              </a:rPr>
              <a:t>The primary focus is to provide a safe and appropriate path forward to remove reprocessing waste for disposal from the states where it now resides.</a:t>
            </a:r>
          </a:p>
          <a:p>
            <a:pPr marL="285750" lvl="1" indent="-285750" defTabSz="914400" eaLnBrk="1" hangingPunct="1">
              <a:spcBef>
                <a:spcPts val="1200"/>
              </a:spcBef>
              <a:spcAft>
                <a:spcPts val="600"/>
              </a:spcAft>
              <a:buFont typeface="Arial" panose="020B0604020202020204" pitchFamily="34" charset="0"/>
              <a:buChar char="•"/>
              <a:defRPr/>
            </a:pPr>
            <a:r>
              <a:rPr lang="en-US" sz="1800" dirty="0">
                <a:solidFill>
                  <a:srgbClr val="002499"/>
                </a:solidFill>
              </a:rPr>
              <a:t>DOE’s interpretation does not change or revise any current policies, legal requirements, or agreements.  </a:t>
            </a:r>
          </a:p>
          <a:p>
            <a:pPr marL="285750" lvl="1" indent="-285750" defTabSz="914400" eaLnBrk="1" hangingPunct="1">
              <a:spcBef>
                <a:spcPts val="1200"/>
              </a:spcBef>
              <a:spcAft>
                <a:spcPts val="600"/>
              </a:spcAft>
              <a:buFont typeface="Arial" panose="020B0604020202020204" pitchFamily="34" charset="0"/>
              <a:buChar char="•"/>
              <a:defRPr/>
            </a:pPr>
            <a:r>
              <a:rPr lang="en-US" sz="1800" dirty="0">
                <a:solidFill>
                  <a:srgbClr val="002499"/>
                </a:solidFill>
              </a:rPr>
              <a:t>Decisions about how this interpretation will apply to existing wastes will be the subject of subsequent actions (e.g., NEPA, regulatory).  </a:t>
            </a:r>
          </a:p>
          <a:p>
            <a:pPr>
              <a:spcBef>
                <a:spcPts val="0"/>
              </a:spcBef>
            </a:pPr>
            <a:endParaRPr lang="en-US" dirty="0">
              <a:solidFill>
                <a:srgbClr val="002499"/>
              </a:solidFill>
            </a:endParaRPr>
          </a:p>
          <a:p>
            <a:pPr>
              <a:spcBef>
                <a:spcPts val="0"/>
              </a:spcBef>
            </a:pPr>
            <a:r>
              <a:rPr lang="en-US" dirty="0">
                <a:solidFill>
                  <a:srgbClr val="002499"/>
                </a:solidFill>
              </a:rPr>
              <a:t>DOE will work closely with local officials, regulators, and stakeholders where reprocessing waste is stored and where such waste might be disposed. </a:t>
            </a:r>
          </a:p>
          <a:p>
            <a:pPr>
              <a:spcBef>
                <a:spcPts val="0"/>
              </a:spcBef>
            </a:pPr>
            <a:endParaRPr lang="en-US" dirty="0">
              <a:solidFill>
                <a:srgbClr val="002499"/>
              </a:solidFill>
            </a:endParaRPr>
          </a:p>
          <a:p>
            <a:pPr>
              <a:spcBef>
                <a:spcPts val="0"/>
              </a:spcBef>
            </a:pPr>
            <a:r>
              <a:rPr lang="en-US" dirty="0">
                <a:solidFill>
                  <a:srgbClr val="002499"/>
                </a:solidFill>
              </a:rPr>
              <a:t>NRC will maintain their current role in commercial low-level radioactive waste (LLW) disposition:</a:t>
            </a:r>
          </a:p>
          <a:p>
            <a:pPr lvl="1">
              <a:spcBef>
                <a:spcPts val="0"/>
              </a:spcBef>
            </a:pPr>
            <a:r>
              <a:rPr lang="en-US" sz="1500" dirty="0">
                <a:solidFill>
                  <a:srgbClr val="002499"/>
                </a:solidFill>
              </a:rPr>
              <a:t>Responsible for 10 CFR Part 61, </a:t>
            </a:r>
            <a:r>
              <a:rPr lang="en-US" sz="1500" i="1" dirty="0">
                <a:solidFill>
                  <a:srgbClr val="002499"/>
                </a:solidFill>
              </a:rPr>
              <a:t>Licensing Requirements for Land Disposal of Radioactive Waste</a:t>
            </a:r>
          </a:p>
          <a:p>
            <a:pPr lvl="1">
              <a:spcBef>
                <a:spcPts val="0"/>
              </a:spcBef>
            </a:pPr>
            <a:r>
              <a:rPr lang="en-US" sz="1500" dirty="0">
                <a:solidFill>
                  <a:srgbClr val="002499"/>
                </a:solidFill>
              </a:rPr>
              <a:t>With Agreement States, regulate LLW disposal through a combination of regulatory requirements, licensing, and safety oversight. </a:t>
            </a:r>
          </a:p>
          <a:p>
            <a:pPr>
              <a:spcBef>
                <a:spcPts val="0"/>
              </a:spcBef>
            </a:pPr>
            <a:endParaRPr lang="en-US" dirty="0">
              <a:solidFill>
                <a:srgbClr val="002499"/>
              </a:solidFill>
            </a:endParaRPr>
          </a:p>
          <a:p>
            <a:pPr>
              <a:spcBef>
                <a:spcPts val="0"/>
              </a:spcBef>
            </a:pPr>
            <a:r>
              <a:rPr lang="en-US" dirty="0">
                <a:solidFill>
                  <a:srgbClr val="002499"/>
                </a:solidFill>
              </a:rPr>
              <a:t>The interpretation could apply to reprocessing waste at SRS, Hanford, and Idaho.  </a:t>
            </a:r>
          </a:p>
          <a:p>
            <a:pPr>
              <a:spcBef>
                <a:spcPts val="0"/>
              </a:spcBef>
            </a:pPr>
            <a:endParaRPr lang="en-US" dirty="0">
              <a:solidFill>
                <a:srgbClr val="002499"/>
              </a:solidFill>
            </a:endParaRPr>
          </a:p>
        </p:txBody>
      </p:sp>
    </p:spTree>
    <p:extLst>
      <p:ext uri="{BB962C8B-B14F-4D97-AF65-F5344CB8AC3E}">
        <p14:creationId xmlns:p14="http://schemas.microsoft.com/office/powerpoint/2010/main" val="28805416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1" y="108362"/>
            <a:ext cx="5486400" cy="517071"/>
          </a:xfrm>
        </p:spPr>
        <p:txBody>
          <a:bodyPr/>
          <a:lstStyle/>
          <a:p>
            <a:r>
              <a:rPr lang="en-US" sz="2800" dirty="0"/>
              <a:t>AEA &amp; Nuclear Waste Policy Act of 1982, As Amended</a:t>
            </a:r>
          </a:p>
        </p:txBody>
      </p:sp>
      <p:sp>
        <p:nvSpPr>
          <p:cNvPr id="3" name="Content Placeholder 2"/>
          <p:cNvSpPr>
            <a:spLocks noGrp="1"/>
          </p:cNvSpPr>
          <p:nvPr>
            <p:ph idx="1"/>
          </p:nvPr>
        </p:nvSpPr>
        <p:spPr>
          <a:xfrm>
            <a:off x="332509" y="1258785"/>
            <a:ext cx="8455231" cy="4924848"/>
          </a:xfrm>
        </p:spPr>
        <p:txBody>
          <a:bodyPr/>
          <a:lstStyle/>
          <a:p>
            <a:r>
              <a:rPr lang="en-US" dirty="0">
                <a:solidFill>
                  <a:srgbClr val="002499"/>
                </a:solidFill>
              </a:rPr>
              <a:t>The AEA and NWPA define HLW as:</a:t>
            </a:r>
          </a:p>
          <a:p>
            <a:pPr marL="0" indent="0">
              <a:buNone/>
            </a:pPr>
            <a:r>
              <a:rPr lang="en-US" dirty="0">
                <a:solidFill>
                  <a:srgbClr val="002499"/>
                </a:solidFill>
              </a:rPr>
              <a:t>	(A) the </a:t>
            </a:r>
            <a:r>
              <a:rPr lang="en-US" u="sng" dirty="0">
                <a:solidFill>
                  <a:srgbClr val="002499"/>
                </a:solidFill>
              </a:rPr>
              <a:t>highly radioactive </a:t>
            </a:r>
            <a:r>
              <a:rPr lang="en-US" dirty="0">
                <a:solidFill>
                  <a:srgbClr val="002499"/>
                </a:solidFill>
              </a:rPr>
              <a:t>material resulting from the reprocessing of spent 	nuclear fuel, including liquid waste produced directly in reprocessing and any 	solid material derived from such liquid waste that contains fission 	products in 	</a:t>
            </a:r>
            <a:r>
              <a:rPr lang="en-US" u="sng" dirty="0">
                <a:solidFill>
                  <a:srgbClr val="002499"/>
                </a:solidFill>
              </a:rPr>
              <a:t>sufficient concentrations</a:t>
            </a:r>
            <a:r>
              <a:rPr lang="en-US" dirty="0">
                <a:solidFill>
                  <a:srgbClr val="002499"/>
                </a:solidFill>
              </a:rPr>
              <a:t>; and </a:t>
            </a:r>
          </a:p>
          <a:p>
            <a:pPr marL="0" indent="0">
              <a:buNone/>
            </a:pPr>
            <a:endParaRPr lang="en-US" dirty="0">
              <a:solidFill>
                <a:srgbClr val="002499"/>
              </a:solidFill>
            </a:endParaRPr>
          </a:p>
          <a:p>
            <a:pPr marL="0" indent="0">
              <a:buNone/>
            </a:pPr>
            <a:r>
              <a:rPr lang="en-US" dirty="0">
                <a:solidFill>
                  <a:srgbClr val="002499"/>
                </a:solidFill>
              </a:rPr>
              <a:t>	(B) other highly radioactive material that the Commission, consistent with 	existing law, determines by rule requires permanent isolation.</a:t>
            </a:r>
          </a:p>
          <a:p>
            <a:pPr marL="0" indent="0">
              <a:buNone/>
            </a:pPr>
            <a:endParaRPr lang="en-US" dirty="0">
              <a:solidFill>
                <a:srgbClr val="002499"/>
              </a:solidFill>
            </a:endParaRPr>
          </a:p>
          <a:p>
            <a:r>
              <a:rPr lang="en-US" dirty="0">
                <a:solidFill>
                  <a:srgbClr val="002499"/>
                </a:solidFill>
              </a:rPr>
              <a:t>The terms “</a:t>
            </a:r>
            <a:r>
              <a:rPr lang="en-US" u="sng" dirty="0">
                <a:solidFill>
                  <a:srgbClr val="002499"/>
                </a:solidFill>
              </a:rPr>
              <a:t>highly radioactive</a:t>
            </a:r>
            <a:r>
              <a:rPr lang="en-US" dirty="0">
                <a:solidFill>
                  <a:srgbClr val="002499"/>
                </a:solidFill>
              </a:rPr>
              <a:t>” and “</a:t>
            </a:r>
            <a:r>
              <a:rPr lang="en-US" u="sng" dirty="0">
                <a:solidFill>
                  <a:srgbClr val="002499"/>
                </a:solidFill>
              </a:rPr>
              <a:t>sufficient concentrations</a:t>
            </a:r>
            <a:r>
              <a:rPr lang="en-US" dirty="0">
                <a:solidFill>
                  <a:srgbClr val="002499"/>
                </a:solidFill>
              </a:rPr>
              <a:t>” are not defined in the AEA or the NWPA.  Congress left it to DOE to determine when the standards are met. </a:t>
            </a:r>
          </a:p>
        </p:txBody>
      </p:sp>
    </p:spTree>
    <p:extLst>
      <p:ext uri="{BB962C8B-B14F-4D97-AF65-F5344CB8AC3E}">
        <p14:creationId xmlns:p14="http://schemas.microsoft.com/office/powerpoint/2010/main" val="3765197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70264" y="1428206"/>
            <a:ext cx="8091846" cy="4998720"/>
          </a:xfrm>
        </p:spPr>
        <p:txBody>
          <a:bodyPr>
            <a:noAutofit/>
          </a:bodyPr>
          <a:lstStyle/>
          <a:p>
            <a:pPr lvl="0"/>
            <a:r>
              <a:rPr lang="en-US" sz="1600" b="1" dirty="0">
                <a:solidFill>
                  <a:srgbClr val="002499"/>
                </a:solidFill>
              </a:rPr>
              <a:t>DOE may determine that waste is not</a:t>
            </a:r>
            <a:r>
              <a:rPr lang="en-US" sz="1600" b="1" strike="sngStrike" dirty="0">
                <a:solidFill>
                  <a:schemeClr val="bg1"/>
                </a:solidFill>
              </a:rPr>
              <a:t> </a:t>
            </a:r>
            <a:r>
              <a:rPr lang="en-US" sz="1600" b="1" dirty="0">
                <a:solidFill>
                  <a:srgbClr val="002499"/>
                </a:solidFill>
              </a:rPr>
              <a:t>HLW if the waste:</a:t>
            </a:r>
          </a:p>
          <a:p>
            <a:pPr lvl="0">
              <a:spcBef>
                <a:spcPts val="0"/>
              </a:spcBef>
            </a:pPr>
            <a:endParaRPr lang="en-US" sz="1600" dirty="0">
              <a:solidFill>
                <a:srgbClr val="002499"/>
              </a:solidFill>
            </a:endParaRPr>
          </a:p>
          <a:p>
            <a:pPr marL="428615" indent="0">
              <a:buNone/>
            </a:pPr>
            <a:r>
              <a:rPr lang="en-US" sz="1600" dirty="0">
                <a:solidFill>
                  <a:srgbClr val="002499"/>
                </a:solidFill>
              </a:rPr>
              <a:t>I.  does not exceed concentration limits for Class C low-level radioactive waste as set out in Section 61.55 of Title 10, Code of Federal Regulations, and meets the performance objectives of a disposal facility;</a:t>
            </a:r>
          </a:p>
          <a:p>
            <a:pPr marL="428615" indent="0">
              <a:spcBef>
                <a:spcPts val="0"/>
              </a:spcBef>
              <a:buNone/>
            </a:pPr>
            <a:endParaRPr lang="en-US" sz="1600" dirty="0">
              <a:solidFill>
                <a:srgbClr val="002499"/>
              </a:solidFill>
            </a:endParaRPr>
          </a:p>
          <a:p>
            <a:pPr marL="428615" indent="0">
              <a:buNone/>
            </a:pPr>
            <a:r>
              <a:rPr lang="en-US" sz="1600" u="sng" dirty="0">
                <a:solidFill>
                  <a:srgbClr val="002499"/>
                </a:solidFill>
              </a:rPr>
              <a:t>or</a:t>
            </a:r>
          </a:p>
          <a:p>
            <a:pPr marL="428615" indent="0">
              <a:spcBef>
                <a:spcPts val="0"/>
              </a:spcBef>
              <a:buNone/>
            </a:pPr>
            <a:endParaRPr lang="en-US" sz="1600" dirty="0">
              <a:solidFill>
                <a:srgbClr val="002499"/>
              </a:solidFill>
            </a:endParaRPr>
          </a:p>
          <a:p>
            <a:pPr marL="428615" indent="0">
              <a:buNone/>
            </a:pPr>
            <a:r>
              <a:rPr lang="en-US" sz="1600" dirty="0">
                <a:solidFill>
                  <a:srgbClr val="002499"/>
                </a:solidFill>
              </a:rPr>
              <a:t>II.  does not require disposal in a deep geologic repository and meets the performance objectives of a disposal facility, as demonstrated through a performance assessment conducted in accordance with applicable requirements.</a:t>
            </a:r>
          </a:p>
          <a:p>
            <a:pPr marL="428615" indent="0">
              <a:spcBef>
                <a:spcPts val="0"/>
              </a:spcBef>
              <a:buNone/>
            </a:pPr>
            <a:endParaRPr lang="en-US" sz="1600" dirty="0">
              <a:solidFill>
                <a:srgbClr val="002499"/>
              </a:solidFill>
            </a:endParaRPr>
          </a:p>
          <a:p>
            <a:pPr>
              <a:defRPr/>
            </a:pPr>
            <a:r>
              <a:rPr lang="en-US" sz="1600" dirty="0">
                <a:solidFill>
                  <a:srgbClr val="002499"/>
                </a:solidFill>
              </a:rPr>
              <a:t>Waste meeting either of these criteria could be classified based on its radiological content and disposed of in accordance with disposal facility waste acceptance criteria, allowable radionuclide content, waste form and packaging requirements, and waste generator certifications and approvals.</a:t>
            </a:r>
          </a:p>
          <a:p>
            <a:pPr marL="0" lvl="1" indent="0" algn="ctr">
              <a:spcBef>
                <a:spcPts val="800"/>
              </a:spcBef>
              <a:buNone/>
              <a:defRPr/>
            </a:pPr>
            <a:endParaRPr lang="en-US" sz="1600" i="1" dirty="0">
              <a:solidFill>
                <a:srgbClr val="002499"/>
              </a:solidFill>
            </a:endParaRPr>
          </a:p>
          <a:p>
            <a:pPr marL="428615" indent="0">
              <a:buNone/>
            </a:pPr>
            <a:endParaRPr lang="en-US" sz="1600" dirty="0">
              <a:solidFill>
                <a:srgbClr val="002499"/>
              </a:solidFill>
            </a:endParaRPr>
          </a:p>
        </p:txBody>
      </p:sp>
      <p:sp>
        <p:nvSpPr>
          <p:cNvPr id="6" name="Title 1"/>
          <p:cNvSpPr>
            <a:spLocks noGrp="1"/>
          </p:cNvSpPr>
          <p:nvPr>
            <p:ph type="title"/>
          </p:nvPr>
        </p:nvSpPr>
        <p:spPr>
          <a:xfrm>
            <a:off x="4572001" y="293731"/>
            <a:ext cx="4572000" cy="517071"/>
          </a:xfrm>
        </p:spPr>
        <p:txBody>
          <a:bodyPr/>
          <a:lstStyle/>
          <a:p>
            <a:pPr algn="r"/>
            <a:r>
              <a:rPr lang="en-US" sz="2800" dirty="0"/>
              <a:t>DOE HLW Interpretation</a:t>
            </a:r>
          </a:p>
        </p:txBody>
      </p:sp>
    </p:spTree>
    <p:extLst>
      <p:ext uri="{BB962C8B-B14F-4D97-AF65-F5344CB8AC3E}">
        <p14:creationId xmlns:p14="http://schemas.microsoft.com/office/powerpoint/2010/main" val="24201074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84025" y="925102"/>
            <a:ext cx="8406173" cy="5558098"/>
          </a:xfrm>
          <a:noFill/>
          <a:ln>
            <a:noFill/>
          </a:ln>
        </p:spPr>
        <p:txBody>
          <a:bodyPr>
            <a:noAutofit/>
          </a:bodyPr>
          <a:lstStyle/>
          <a:p>
            <a:pPr marL="342900" indent="-342900">
              <a:buAutoNum type="arabicPeriod"/>
            </a:pPr>
            <a:r>
              <a:rPr lang="en-US" sz="1400" b="1" dirty="0">
                <a:solidFill>
                  <a:srgbClr val="002499"/>
                </a:solidFill>
              </a:rPr>
              <a:t>DOE’s HLW interpretation, if implemented, will:</a:t>
            </a:r>
          </a:p>
          <a:p>
            <a:pPr lvl="1">
              <a:buFont typeface="Arial" panose="020B0604020202020204" pitchFamily="34" charset="0"/>
              <a:buChar char="•"/>
            </a:pPr>
            <a:r>
              <a:rPr lang="en-US" sz="1200" dirty="0">
                <a:solidFill>
                  <a:srgbClr val="002499"/>
                </a:solidFill>
              </a:rPr>
              <a:t>Allow for safe disposal of reprocessing waste from the states where it now resides</a:t>
            </a:r>
          </a:p>
          <a:p>
            <a:pPr lvl="1">
              <a:buFont typeface="Arial" panose="020B0604020202020204" pitchFamily="34" charset="0"/>
              <a:buChar char="•"/>
            </a:pPr>
            <a:r>
              <a:rPr lang="en-US" sz="1200" dirty="0">
                <a:solidFill>
                  <a:srgbClr val="002499"/>
                </a:solidFill>
              </a:rPr>
              <a:t>Reduce risks to the public, workers and the environment</a:t>
            </a:r>
          </a:p>
          <a:p>
            <a:pPr lvl="1">
              <a:buFont typeface="Arial" panose="020B0604020202020204" pitchFamily="34" charset="0"/>
              <a:buChar char="•"/>
            </a:pPr>
            <a:r>
              <a:rPr lang="en-US" sz="1200" dirty="0">
                <a:solidFill>
                  <a:srgbClr val="002499"/>
                </a:solidFill>
              </a:rPr>
              <a:t>Accelerate waste removal</a:t>
            </a:r>
            <a:endParaRPr lang="en-US" sz="1200" i="1" dirty="0">
              <a:solidFill>
                <a:srgbClr val="002499"/>
              </a:solidFill>
            </a:endParaRPr>
          </a:p>
          <a:p>
            <a:pPr marL="342900" indent="-342900">
              <a:buAutoNum type="arabicPeriod"/>
            </a:pPr>
            <a:endParaRPr lang="en-US" sz="1400" b="1" dirty="0">
              <a:solidFill>
                <a:srgbClr val="002499"/>
              </a:solidFill>
            </a:endParaRPr>
          </a:p>
          <a:p>
            <a:pPr marL="342900" indent="-342900">
              <a:buAutoNum type="arabicPeriod"/>
            </a:pPr>
            <a:r>
              <a:rPr lang="en-US" sz="1400" b="1" dirty="0">
                <a:solidFill>
                  <a:srgbClr val="002499"/>
                </a:solidFill>
              </a:rPr>
              <a:t>The HLW interpretation allows waste to be safely disposed of based on its physical characteristics and in compliance with performance objectives and other disposal facility requirements.</a:t>
            </a:r>
          </a:p>
          <a:p>
            <a:pPr lvl="1">
              <a:buFont typeface="Arial" panose="020B0604020202020204" pitchFamily="34" charset="0"/>
              <a:buChar char="•"/>
            </a:pPr>
            <a:r>
              <a:rPr lang="en-US" sz="1200" dirty="0">
                <a:solidFill>
                  <a:srgbClr val="002499"/>
                </a:solidFill>
              </a:rPr>
              <a:t>It’s sound science &amp; judgment</a:t>
            </a:r>
          </a:p>
          <a:p>
            <a:pPr marL="342900" indent="-342900">
              <a:buAutoNum type="arabicPeriod"/>
            </a:pPr>
            <a:endParaRPr lang="en-US" sz="1400" b="1" dirty="0">
              <a:solidFill>
                <a:srgbClr val="002499"/>
              </a:solidFill>
            </a:endParaRPr>
          </a:p>
          <a:p>
            <a:pPr marL="342900" indent="-342900">
              <a:buAutoNum type="arabicPeriod"/>
            </a:pPr>
            <a:r>
              <a:rPr lang="en-US" sz="1400" b="1" dirty="0">
                <a:solidFill>
                  <a:srgbClr val="002499"/>
                </a:solidFill>
              </a:rPr>
              <a:t>The HLW interpretation is the product of a careful and considered process:</a:t>
            </a:r>
          </a:p>
          <a:p>
            <a:pPr marL="571500" lvl="1" indent="-228600">
              <a:buFont typeface="Arial" panose="020B0604020202020204" pitchFamily="34" charset="0"/>
              <a:buChar char="•"/>
            </a:pPr>
            <a:r>
              <a:rPr lang="en-US" sz="1200" dirty="0">
                <a:solidFill>
                  <a:srgbClr val="002499"/>
                </a:solidFill>
              </a:rPr>
              <a:t>Comments were invited during an extended 90-day period</a:t>
            </a:r>
          </a:p>
          <a:p>
            <a:pPr marL="571500" lvl="1" indent="-228600">
              <a:buFont typeface="Arial" panose="020B0604020202020204" pitchFamily="34" charset="0"/>
              <a:buChar char="•"/>
            </a:pPr>
            <a:r>
              <a:rPr lang="en-US" sz="1200" dirty="0">
                <a:solidFill>
                  <a:srgbClr val="002499"/>
                </a:solidFill>
              </a:rPr>
              <a:t>5,555 comments were received from public, lawmakers, tribes, state and local governments.</a:t>
            </a:r>
          </a:p>
          <a:p>
            <a:pPr marL="342900" indent="-342900">
              <a:buAutoNum type="arabicPeriod"/>
            </a:pPr>
            <a:endParaRPr lang="en-US" sz="1400" b="1" dirty="0">
              <a:solidFill>
                <a:srgbClr val="002499"/>
              </a:solidFill>
            </a:endParaRPr>
          </a:p>
          <a:p>
            <a:pPr marL="342900" indent="-342900">
              <a:buAutoNum type="arabicPeriod"/>
            </a:pPr>
            <a:r>
              <a:rPr lang="en-US" sz="1400" b="1" dirty="0">
                <a:solidFill>
                  <a:srgbClr val="002499"/>
                </a:solidFill>
              </a:rPr>
              <a:t>DOE will continue to ensure that waste is managed and disposed of safely, working with stakeholders including local officials, tribal governments, affected communities and regulators.</a:t>
            </a:r>
          </a:p>
          <a:p>
            <a:pPr marL="342900" indent="-342900">
              <a:buAutoNum type="arabicPeriod"/>
            </a:pPr>
            <a:endParaRPr lang="en-US" sz="1400" b="1" dirty="0">
              <a:solidFill>
                <a:srgbClr val="002499"/>
              </a:solidFill>
            </a:endParaRPr>
          </a:p>
          <a:p>
            <a:pPr marL="342900" indent="-342900">
              <a:buAutoNum type="arabicPeriod"/>
            </a:pPr>
            <a:r>
              <a:rPr lang="en-US" sz="1400" b="1" dirty="0">
                <a:solidFill>
                  <a:srgbClr val="002499"/>
                </a:solidFill>
              </a:rPr>
              <a:t>Non-HLW determinations will be made on a case-by-case basis and with appropriate NEPA analysis before any final designation or disposal decision, with a focus on: </a:t>
            </a:r>
          </a:p>
          <a:p>
            <a:pPr marL="585788" lvl="1" indent="-285750">
              <a:buFont typeface="Arial" panose="020B0604020202020204" pitchFamily="34" charset="0"/>
              <a:buChar char="•"/>
            </a:pPr>
            <a:r>
              <a:rPr lang="en-US" sz="1200" dirty="0">
                <a:solidFill>
                  <a:srgbClr val="002499"/>
                </a:solidFill>
              </a:rPr>
              <a:t>Transparency</a:t>
            </a:r>
          </a:p>
          <a:p>
            <a:pPr marL="585788" lvl="1" indent="-285750">
              <a:buFont typeface="Arial" panose="020B0604020202020204" pitchFamily="34" charset="0"/>
              <a:buChar char="•"/>
            </a:pPr>
            <a:r>
              <a:rPr lang="en-US" sz="1200" dirty="0">
                <a:solidFill>
                  <a:srgbClr val="002499"/>
                </a:solidFill>
              </a:rPr>
              <a:t>Established regulatory processes</a:t>
            </a:r>
          </a:p>
          <a:p>
            <a:pPr marL="585788" lvl="1" indent="-285750">
              <a:buFont typeface="Arial" panose="020B0604020202020204" pitchFamily="34" charset="0"/>
              <a:buChar char="•"/>
            </a:pPr>
            <a:r>
              <a:rPr lang="en-US" sz="1200" dirty="0">
                <a:solidFill>
                  <a:srgbClr val="002499"/>
                </a:solidFill>
              </a:rPr>
              <a:t>Public participation</a:t>
            </a:r>
          </a:p>
          <a:p>
            <a:pPr marL="585788" lvl="1" indent="-285750">
              <a:buFont typeface="Arial" panose="020B0604020202020204" pitchFamily="34" charset="0"/>
              <a:buChar char="•"/>
            </a:pPr>
            <a:r>
              <a:rPr lang="en-US" sz="1200" dirty="0">
                <a:solidFill>
                  <a:srgbClr val="002499"/>
                </a:solidFill>
              </a:rPr>
              <a:t>Reducing risk to human health and the environment  </a:t>
            </a:r>
          </a:p>
          <a:p>
            <a:pPr marL="342900" indent="-342900">
              <a:buAutoNum type="arabicPeriod"/>
            </a:pPr>
            <a:endParaRPr lang="en-US" sz="1400" dirty="0">
              <a:solidFill>
                <a:srgbClr val="002499"/>
              </a:solidFill>
            </a:endParaRPr>
          </a:p>
        </p:txBody>
      </p:sp>
      <p:sp>
        <p:nvSpPr>
          <p:cNvPr id="8" name="Title 1"/>
          <p:cNvSpPr>
            <a:spLocks noGrp="1"/>
          </p:cNvSpPr>
          <p:nvPr>
            <p:ph type="title"/>
          </p:nvPr>
        </p:nvSpPr>
        <p:spPr>
          <a:xfrm>
            <a:off x="5730240" y="293731"/>
            <a:ext cx="3413760" cy="517071"/>
          </a:xfrm>
        </p:spPr>
        <p:txBody>
          <a:bodyPr/>
          <a:lstStyle/>
          <a:p>
            <a:pPr algn="r"/>
            <a:r>
              <a:rPr lang="en-US" sz="2800" dirty="0"/>
              <a:t>Key Facts</a:t>
            </a:r>
          </a:p>
        </p:txBody>
      </p:sp>
    </p:spTree>
    <p:extLst>
      <p:ext uri="{BB962C8B-B14F-4D97-AF65-F5344CB8AC3E}">
        <p14:creationId xmlns:p14="http://schemas.microsoft.com/office/powerpoint/2010/main" val="23230796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59334" y="1166254"/>
            <a:ext cx="8406173" cy="5558098"/>
          </a:xfrm>
          <a:noFill/>
          <a:ln>
            <a:noFill/>
          </a:ln>
        </p:spPr>
        <p:txBody>
          <a:bodyPr>
            <a:noAutofit/>
          </a:bodyPr>
          <a:lstStyle/>
          <a:p>
            <a:pPr marL="342900" indent="-342900">
              <a:buFont typeface="+mj-lt"/>
              <a:buAutoNum type="arabicPeriod" startAt="6"/>
            </a:pPr>
            <a:r>
              <a:rPr lang="en-US" sz="1400" b="1" dirty="0">
                <a:solidFill>
                  <a:srgbClr val="002499"/>
                </a:solidFill>
              </a:rPr>
              <a:t>The HLW interpretation is in accordance with all technical and regulatory standards, and:     </a:t>
            </a:r>
          </a:p>
          <a:p>
            <a:pPr marL="642938" lvl="1" indent="-300038">
              <a:buFont typeface="Arial" panose="020B0604020202020204" pitchFamily="34" charset="0"/>
              <a:buChar char="•"/>
            </a:pPr>
            <a:r>
              <a:rPr lang="en-US" sz="1200" dirty="0">
                <a:solidFill>
                  <a:srgbClr val="002499"/>
                </a:solidFill>
              </a:rPr>
              <a:t>Does not change long-standing DOE or Nuclear Regulatory Commission (NRC) regulations.</a:t>
            </a:r>
          </a:p>
          <a:p>
            <a:pPr marL="642938" lvl="1" indent="-300038">
              <a:buFont typeface="Arial" panose="020B0604020202020204" pitchFamily="34" charset="0"/>
              <a:buChar char="•"/>
            </a:pPr>
            <a:r>
              <a:rPr lang="en-US" sz="1200" dirty="0">
                <a:solidFill>
                  <a:srgbClr val="002499"/>
                </a:solidFill>
              </a:rPr>
              <a:t>Does require that all commercial and DOE disposal facilities continue meeting relevant safety rules.</a:t>
            </a:r>
          </a:p>
          <a:p>
            <a:pPr marL="342900" indent="-342900">
              <a:buFont typeface="+mj-lt"/>
              <a:buAutoNum type="arabicPeriod" startAt="6"/>
            </a:pPr>
            <a:endParaRPr lang="en-US" sz="1400" b="1" dirty="0">
              <a:solidFill>
                <a:srgbClr val="002499"/>
              </a:solidFill>
            </a:endParaRPr>
          </a:p>
          <a:p>
            <a:pPr marL="342900" indent="-342900">
              <a:buFont typeface="+mj-lt"/>
              <a:buAutoNum type="arabicPeriod" startAt="6"/>
            </a:pPr>
            <a:r>
              <a:rPr lang="en-US" sz="1400" b="1" dirty="0">
                <a:solidFill>
                  <a:srgbClr val="002499"/>
                </a:solidFill>
              </a:rPr>
              <a:t>The goal is to remove reprocessing waste from tanks.</a:t>
            </a:r>
          </a:p>
          <a:p>
            <a:pPr marL="571500" lvl="1" indent="-228600">
              <a:buFont typeface="Arial" panose="020B0604020202020204" pitchFamily="34" charset="0"/>
              <a:buChar char="•"/>
            </a:pPr>
            <a:r>
              <a:rPr lang="en-US" sz="1200" dirty="0">
                <a:solidFill>
                  <a:srgbClr val="002499"/>
                </a:solidFill>
              </a:rPr>
              <a:t>Finding new disposition pathways out of state for lower-activity waste streams would reduce risk to the public, workers, and the environment  </a:t>
            </a:r>
          </a:p>
          <a:p>
            <a:pPr marL="342900" indent="-342900">
              <a:buFont typeface="+mj-lt"/>
              <a:buAutoNum type="arabicPeriod" startAt="6"/>
            </a:pPr>
            <a:endParaRPr lang="en-US" sz="1400" b="1" dirty="0">
              <a:solidFill>
                <a:srgbClr val="002499"/>
              </a:solidFill>
            </a:endParaRPr>
          </a:p>
          <a:p>
            <a:pPr marL="342900" indent="-342900">
              <a:buFont typeface="+mj-lt"/>
              <a:buAutoNum type="arabicPeriod" startAt="6"/>
            </a:pPr>
            <a:r>
              <a:rPr lang="en-US" sz="1400" b="1" dirty="0">
                <a:solidFill>
                  <a:srgbClr val="002499"/>
                </a:solidFill>
              </a:rPr>
              <a:t>Support for the approach from independent organizations.</a:t>
            </a:r>
          </a:p>
          <a:p>
            <a:pPr marL="571500" lvl="1" indent="-228600">
              <a:buFont typeface="Arial" panose="020B0604020202020204" pitchFamily="34" charset="0"/>
              <a:buChar char="•"/>
            </a:pPr>
            <a:r>
              <a:rPr lang="en-US" sz="1200" dirty="0">
                <a:solidFill>
                  <a:srgbClr val="002499"/>
                </a:solidFill>
              </a:rPr>
              <a:t>Experts and organizations, like the Massachusetts Institute of Technology and the Blue Ribbon Commission on America’s Nuclear Future, recommend that a risk-based interpretation of HLW is the best approach. </a:t>
            </a:r>
          </a:p>
          <a:p>
            <a:pPr marL="342900" indent="-342900">
              <a:buFont typeface="+mj-lt"/>
              <a:buAutoNum type="arabicPeriod" startAt="6"/>
            </a:pPr>
            <a:endParaRPr lang="en-US" sz="1400" b="1" dirty="0">
              <a:solidFill>
                <a:srgbClr val="002499"/>
              </a:solidFill>
            </a:endParaRPr>
          </a:p>
          <a:p>
            <a:pPr marL="342900" indent="-342900">
              <a:buFont typeface="+mj-lt"/>
              <a:buAutoNum type="arabicPeriod" startAt="6"/>
            </a:pPr>
            <a:r>
              <a:rPr lang="en-US" sz="1400" b="1" dirty="0">
                <a:solidFill>
                  <a:srgbClr val="002499"/>
                </a:solidFill>
              </a:rPr>
              <a:t>It’s time for the U.S. to align with International Atomic Energy Agency guidelines and best practices for radioactive waste management and disposal.</a:t>
            </a:r>
          </a:p>
          <a:p>
            <a:pPr marL="571500" lvl="1" indent="-228600">
              <a:buFont typeface="Arial" panose="020B0604020202020204" pitchFamily="34" charset="0"/>
              <a:buChar char="•"/>
            </a:pPr>
            <a:r>
              <a:rPr lang="en-US" sz="1200" dirty="0">
                <a:solidFill>
                  <a:srgbClr val="002499"/>
                </a:solidFill>
              </a:rPr>
              <a:t>That means using a risk-based approach and defining waste primarily by its characteristics and radiological risks – not solely by its source.  It’s time to join our peers.</a:t>
            </a:r>
          </a:p>
          <a:p>
            <a:pPr marL="342900" indent="-342900">
              <a:buFont typeface="+mj-lt"/>
              <a:buAutoNum type="arabicPeriod" startAt="6"/>
            </a:pPr>
            <a:endParaRPr lang="en-US" sz="1400" b="1" dirty="0">
              <a:solidFill>
                <a:srgbClr val="002499"/>
              </a:solidFill>
            </a:endParaRPr>
          </a:p>
          <a:p>
            <a:pPr marL="342900" indent="-342900">
              <a:buFont typeface="+mj-lt"/>
              <a:buAutoNum type="arabicPeriod" startAt="6"/>
            </a:pPr>
            <a:r>
              <a:rPr lang="en-US" sz="1400" b="1" dirty="0">
                <a:solidFill>
                  <a:srgbClr val="002499"/>
                </a:solidFill>
              </a:rPr>
              <a:t>DOE’s responsibilities will not change.  Just as it has for decades, the Department will ensure that our nation’s radioactive waste is safely treated, stored and disposed.</a:t>
            </a:r>
          </a:p>
          <a:p>
            <a:pPr marL="0" indent="0">
              <a:buNone/>
            </a:pPr>
            <a:endParaRPr lang="en-US" sz="1400" dirty="0">
              <a:solidFill>
                <a:srgbClr val="002499"/>
              </a:solidFill>
            </a:endParaRPr>
          </a:p>
        </p:txBody>
      </p:sp>
      <p:sp>
        <p:nvSpPr>
          <p:cNvPr id="8" name="Title 1"/>
          <p:cNvSpPr>
            <a:spLocks noGrp="1"/>
          </p:cNvSpPr>
          <p:nvPr>
            <p:ph type="title"/>
          </p:nvPr>
        </p:nvSpPr>
        <p:spPr>
          <a:xfrm>
            <a:off x="5730240" y="293731"/>
            <a:ext cx="3413760" cy="517071"/>
          </a:xfrm>
        </p:spPr>
        <p:txBody>
          <a:bodyPr/>
          <a:lstStyle/>
          <a:p>
            <a:pPr algn="r"/>
            <a:r>
              <a:rPr lang="en-US" sz="2800" dirty="0"/>
              <a:t>Key Facts (cont’d)</a:t>
            </a:r>
          </a:p>
        </p:txBody>
      </p:sp>
    </p:spTree>
    <p:extLst>
      <p:ext uri="{BB962C8B-B14F-4D97-AF65-F5344CB8AC3E}">
        <p14:creationId xmlns:p14="http://schemas.microsoft.com/office/powerpoint/2010/main" val="19431425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50415" y="1597981"/>
            <a:ext cx="8180507" cy="4993688"/>
          </a:xfrm>
        </p:spPr>
        <p:txBody>
          <a:bodyPr>
            <a:noAutofit/>
          </a:bodyPr>
          <a:lstStyle/>
          <a:p>
            <a:pPr marL="0" indent="0">
              <a:buNone/>
            </a:pPr>
            <a:endParaRPr lang="en-US" sz="2400" dirty="0"/>
          </a:p>
          <a:p>
            <a:pPr lvl="0"/>
            <a:endParaRPr lang="en-US" sz="2200" dirty="0">
              <a:solidFill>
                <a:srgbClr val="002499"/>
              </a:solidFill>
            </a:endParaRPr>
          </a:p>
        </p:txBody>
      </p:sp>
      <p:sp>
        <p:nvSpPr>
          <p:cNvPr id="8" name="Google Shape;101;p19"/>
          <p:cNvSpPr txBox="1"/>
          <p:nvPr/>
        </p:nvSpPr>
        <p:spPr>
          <a:xfrm>
            <a:off x="7467600" y="5614944"/>
            <a:ext cx="285750"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a:solidFill>
                  <a:srgbClr val="106636"/>
                </a:solidFill>
              </a:rPr>
              <a:pPr algn="r"/>
              <a:t>9</a:t>
            </a:fld>
            <a:endParaRPr sz="900" dirty="0">
              <a:solidFill>
                <a:srgbClr val="106636"/>
              </a:solidFill>
            </a:endParaRPr>
          </a:p>
        </p:txBody>
      </p:sp>
      <p:sp>
        <p:nvSpPr>
          <p:cNvPr id="9" name="TextBox 8"/>
          <p:cNvSpPr txBox="1"/>
          <p:nvPr/>
        </p:nvSpPr>
        <p:spPr>
          <a:xfrm flipH="1">
            <a:off x="7520269" y="5683040"/>
            <a:ext cx="233081" cy="124786"/>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550415" y="1128635"/>
            <a:ext cx="8295634" cy="5463034"/>
          </a:xfrm>
          <a:prstGeom prst="rect">
            <a:avLst/>
          </a:prstGeom>
          <a:noFill/>
        </p:spPr>
        <p:txBody>
          <a:bodyPr wrap="square" rtlCol="0">
            <a:spAutoFit/>
          </a:bodyPr>
          <a:lstStyle/>
          <a:p>
            <a:r>
              <a:rPr lang="en-US" sz="1600" dirty="0">
                <a:solidFill>
                  <a:srgbClr val="002499"/>
                </a:solidFill>
              </a:rPr>
              <a:t>As described in the June 10 Federal Register Notice, the development of the path forward for the reprocessing waste determination of non-HLW, and decisions flowing from that path, will be dependent on executing a number of technical and regulatory steps:</a:t>
            </a:r>
          </a:p>
          <a:p>
            <a:endParaRPr lang="en-US" sz="1600" i="1" dirty="0">
              <a:solidFill>
                <a:srgbClr val="002499"/>
              </a:solidFill>
            </a:endParaRPr>
          </a:p>
          <a:p>
            <a:pPr marL="285750" indent="-285750">
              <a:spcAft>
                <a:spcPts val="600"/>
              </a:spcAft>
              <a:buFont typeface="Arial" panose="020B0604020202020204" pitchFamily="34" charset="0"/>
              <a:buChar char="•"/>
            </a:pPr>
            <a:r>
              <a:rPr lang="en-US" sz="1600" dirty="0">
                <a:solidFill>
                  <a:srgbClr val="002499"/>
                </a:solidFill>
              </a:rPr>
              <a:t>Confirmation of potential disposal facilities.</a:t>
            </a:r>
          </a:p>
          <a:p>
            <a:pPr marL="285750" indent="-285750">
              <a:spcAft>
                <a:spcPts val="600"/>
              </a:spcAft>
              <a:buFont typeface="Arial" panose="020B0604020202020204" pitchFamily="34" charset="0"/>
              <a:buChar char="•"/>
            </a:pPr>
            <a:r>
              <a:rPr lang="en-US" sz="1600" dirty="0">
                <a:solidFill>
                  <a:srgbClr val="002499"/>
                </a:solidFill>
              </a:rPr>
              <a:t>Preliminary evaluation of disposal facility waste acceptance criteria.</a:t>
            </a:r>
          </a:p>
          <a:p>
            <a:pPr marL="285750" indent="-285750">
              <a:spcAft>
                <a:spcPts val="600"/>
              </a:spcAft>
              <a:buFont typeface="Arial" panose="020B0604020202020204" pitchFamily="34" charset="0"/>
              <a:buChar char="•"/>
            </a:pPr>
            <a:r>
              <a:rPr lang="en-US" sz="1600" dirty="0">
                <a:solidFill>
                  <a:srgbClr val="002499"/>
                </a:solidFill>
              </a:rPr>
              <a:t>NEPA analyses and documentation.</a:t>
            </a:r>
          </a:p>
          <a:p>
            <a:pPr marL="285750" indent="-285750">
              <a:spcAft>
                <a:spcPts val="600"/>
              </a:spcAft>
              <a:buFont typeface="Arial" panose="020B0604020202020204" pitchFamily="34" charset="0"/>
              <a:buChar char="•"/>
            </a:pPr>
            <a:r>
              <a:rPr lang="en-US" sz="1600" dirty="0">
                <a:solidFill>
                  <a:srgbClr val="002499"/>
                </a:solidFill>
              </a:rPr>
              <a:t>Preparation or revision of necessary permits and obtaining appropriate approvals from Federal, State and local regulators and authorities, if required.</a:t>
            </a:r>
          </a:p>
          <a:p>
            <a:pPr marL="285750" indent="-285750">
              <a:spcAft>
                <a:spcPts val="600"/>
              </a:spcAft>
              <a:buFont typeface="Arial" panose="020B0604020202020204" pitchFamily="34" charset="0"/>
              <a:buChar char="•"/>
            </a:pPr>
            <a:r>
              <a:rPr lang="en-US" sz="1600" dirty="0">
                <a:solidFill>
                  <a:srgbClr val="002499"/>
                </a:solidFill>
              </a:rPr>
              <a:t>Coordination with stakeholders.</a:t>
            </a:r>
          </a:p>
          <a:p>
            <a:pPr marL="285750" indent="-285750">
              <a:spcAft>
                <a:spcPts val="600"/>
              </a:spcAft>
              <a:buFont typeface="Arial" panose="020B0604020202020204" pitchFamily="34" charset="0"/>
              <a:buChar char="•"/>
            </a:pPr>
            <a:r>
              <a:rPr lang="en-US" sz="1600" dirty="0">
                <a:solidFill>
                  <a:srgbClr val="002499"/>
                </a:solidFill>
              </a:rPr>
              <a:t>As applicable, preparing Resource Conservation and Recovery Act or Comprehensive Environmental Response, Compensation, and Liability Act documentation, if needed, to retrieve, treat, package, characterize, and certify the wastes for disposal.</a:t>
            </a:r>
          </a:p>
          <a:p>
            <a:pPr marL="285750" indent="-285750">
              <a:spcAft>
                <a:spcPts val="600"/>
              </a:spcAft>
              <a:buFont typeface="Arial" panose="020B0604020202020204" pitchFamily="34" charset="0"/>
              <a:buChar char="•"/>
            </a:pPr>
            <a:r>
              <a:rPr lang="en-US" sz="1600" dirty="0">
                <a:solidFill>
                  <a:srgbClr val="002499"/>
                </a:solidFill>
              </a:rPr>
              <a:t>Modification of affected contracts, if necessary.</a:t>
            </a:r>
          </a:p>
          <a:p>
            <a:pPr marL="285750" indent="-285750">
              <a:spcAft>
                <a:spcPts val="600"/>
              </a:spcAft>
              <a:buFont typeface="Arial" panose="020B0604020202020204" pitchFamily="34" charset="0"/>
              <a:buChar char="•"/>
            </a:pPr>
            <a:r>
              <a:rPr lang="en-US" sz="1600" dirty="0">
                <a:solidFill>
                  <a:srgbClr val="002499"/>
                </a:solidFill>
              </a:rPr>
              <a:t>Funding.</a:t>
            </a:r>
          </a:p>
          <a:p>
            <a:pPr marL="285750" indent="-285750">
              <a:spcAft>
                <a:spcPts val="600"/>
              </a:spcAft>
              <a:buFont typeface="Arial" panose="020B0604020202020204" pitchFamily="34" charset="0"/>
              <a:buChar char="•"/>
            </a:pPr>
            <a:r>
              <a:rPr lang="en-US" sz="1600" dirty="0">
                <a:solidFill>
                  <a:srgbClr val="002499"/>
                </a:solidFill>
              </a:rPr>
              <a:t>As applicable, project management planning (DOE Order 413.3B, </a:t>
            </a:r>
            <a:r>
              <a:rPr lang="en-US" sz="1600" i="1" dirty="0">
                <a:solidFill>
                  <a:srgbClr val="002499"/>
                </a:solidFill>
              </a:rPr>
              <a:t>Program and Project Management for the Acquisition of Capital Assets</a:t>
            </a:r>
            <a:r>
              <a:rPr lang="en-US" sz="1600" dirty="0">
                <a:solidFill>
                  <a:srgbClr val="002499"/>
                </a:solidFill>
              </a:rPr>
              <a:t>). </a:t>
            </a:r>
          </a:p>
          <a:p>
            <a:pPr marL="285750" indent="-285750">
              <a:spcAft>
                <a:spcPts val="600"/>
              </a:spcAft>
              <a:buFont typeface="Arial" panose="020B0604020202020204" pitchFamily="34" charset="0"/>
              <a:buChar char="•"/>
            </a:pPr>
            <a:r>
              <a:rPr lang="en-US" sz="1600" dirty="0">
                <a:solidFill>
                  <a:srgbClr val="002499"/>
                </a:solidFill>
              </a:rPr>
              <a:t>Development of waste loading, packaging, and transportation cask systems as needed to remove the waste from the site and deliver it to the disposal facility.</a:t>
            </a:r>
          </a:p>
        </p:txBody>
      </p:sp>
      <p:sp>
        <p:nvSpPr>
          <p:cNvPr id="16" name="Title 1"/>
          <p:cNvSpPr>
            <a:spLocks noGrp="1"/>
          </p:cNvSpPr>
          <p:nvPr>
            <p:ph type="title"/>
          </p:nvPr>
        </p:nvSpPr>
        <p:spPr>
          <a:xfrm>
            <a:off x="2363055" y="163516"/>
            <a:ext cx="6688477" cy="431515"/>
          </a:xfrm>
        </p:spPr>
        <p:txBody>
          <a:bodyPr/>
          <a:lstStyle/>
          <a:p>
            <a:pPr algn="ctr"/>
            <a:r>
              <a:rPr lang="en-US" sz="2800" dirty="0"/>
              <a:t>General Steps</a:t>
            </a:r>
          </a:p>
        </p:txBody>
      </p:sp>
    </p:spTree>
    <p:extLst>
      <p:ext uri="{BB962C8B-B14F-4D97-AF65-F5344CB8AC3E}">
        <p14:creationId xmlns:p14="http://schemas.microsoft.com/office/powerpoint/2010/main" val="2234134171"/>
      </p:ext>
    </p:extLst>
  </p:cSld>
  <p:clrMapOvr>
    <a:masterClrMapping/>
  </p:clrMapOvr>
  <p:transition/>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7264</TotalTime>
  <Words>1382</Words>
  <Application>Microsoft Office PowerPoint</Application>
  <PresentationFormat>On-screen Show (4:3)</PresentationFormat>
  <Paragraphs>123</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 Neue</vt:lpstr>
      <vt:lpstr>2_Office Theme</vt:lpstr>
      <vt:lpstr> DOE High-Level Radioactive Waste  (HLW) Interpretation </vt:lpstr>
      <vt:lpstr>Where Did This Waste Come From?</vt:lpstr>
      <vt:lpstr>Overview</vt:lpstr>
      <vt:lpstr>Overview (cont’d)</vt:lpstr>
      <vt:lpstr>AEA &amp; Nuclear Waste Policy Act of 1982, As Amended</vt:lpstr>
      <vt:lpstr>DOE HLW Interpretation</vt:lpstr>
      <vt:lpstr>Key Facts</vt:lpstr>
      <vt:lpstr>Key Facts (cont’d)</vt:lpstr>
      <vt:lpstr>General Steps</vt:lpstr>
      <vt:lpstr>Next Steps</vt:lpstr>
      <vt:lpstr>Questions?   </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Bates, Latrincy</dc:creator>
  <cp:lastModifiedBy>Christine Frei</cp:lastModifiedBy>
  <cp:revision>816</cp:revision>
  <cp:lastPrinted>2019-07-15T12:14:22Z</cp:lastPrinted>
  <dcterms:created xsi:type="dcterms:W3CDTF">2016-02-09T19:14:32Z</dcterms:created>
  <dcterms:modified xsi:type="dcterms:W3CDTF">2019-09-10T12:38:27Z</dcterms:modified>
</cp:coreProperties>
</file>