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418" r:id="rId2"/>
    <p:sldId id="444" r:id="rId3"/>
    <p:sldId id="450" r:id="rId4"/>
    <p:sldId id="440" r:id="rId5"/>
    <p:sldId id="452" r:id="rId6"/>
    <p:sldId id="457" r:id="rId7"/>
    <p:sldId id="436" r:id="rId8"/>
    <p:sldId id="439" r:id="rId9"/>
    <p:sldId id="448"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4726C85-C486-4A1A-9F17-85C87A38DE0D}">
          <p14:sldIdLst>
            <p14:sldId id="418"/>
            <p14:sldId id="444"/>
            <p14:sldId id="450"/>
            <p14:sldId id="440"/>
            <p14:sldId id="452"/>
            <p14:sldId id="457"/>
            <p14:sldId id="436"/>
            <p14:sldId id="439"/>
            <p14:sldId id="448"/>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Microsoft Office User" initials="MOU" lastIdx="2" clrIdx="6">
    <p:extLst>
      <p:ext uri="{19B8F6BF-5375-455C-9EA6-DF929625EA0E}">
        <p15:presenceInfo xmlns:p15="http://schemas.microsoft.com/office/powerpoint/2012/main" userId="Microsoft Office User" providerId="None"/>
      </p:ext>
    </p:extLst>
  </p:cmAuthor>
  <p:cmAuthor id="1" name="Nettamo, Paivi (CONTR)" initials="NP(" lastIdx="1" clrIdx="0"/>
  <p:cmAuthor id="8" name="Senderling, Mark" initials="SM" lastIdx="5" clrIdx="7">
    <p:extLst>
      <p:ext uri="{19B8F6BF-5375-455C-9EA6-DF929625EA0E}">
        <p15:presenceInfo xmlns:p15="http://schemas.microsoft.com/office/powerpoint/2012/main" userId="S-1-5-21-2844929807-1687724802-988633214-5420" providerId="AD"/>
      </p:ext>
    </p:extLst>
  </p:cmAuthor>
  <p:cmAuthor id="2" name="Forinash, Betsy" initials="FB" lastIdx="2" clrIdx="1"/>
  <p:cmAuthor id="9" name="J. Joyce" initials="JLJ" lastIdx="3" clrIdx="8">
    <p:extLst>
      <p:ext uri="{19B8F6BF-5375-455C-9EA6-DF929625EA0E}">
        <p15:presenceInfo xmlns:p15="http://schemas.microsoft.com/office/powerpoint/2012/main" userId="J. Joyce" providerId="None"/>
      </p:ext>
    </p:extLst>
  </p:cmAuthor>
  <p:cmAuthor id="3" name="Tetreault, Stephan" initials="TS" lastIdx="29" clrIdx="2"/>
  <p:cmAuthor id="10" name="Joyce" initials="JLJ" lastIdx="6" clrIdx="9">
    <p:extLst>
      <p:ext uri="{19B8F6BF-5375-455C-9EA6-DF929625EA0E}">
        <p15:presenceInfo xmlns:p15="http://schemas.microsoft.com/office/powerpoint/2012/main" userId="Joyce" providerId="None"/>
      </p:ext>
    </p:extLst>
  </p:cmAuthor>
  <p:cmAuthor id="4" name="Kliczewski, Theresa" initials="KT" lastIdx="24" clrIdx="3"/>
  <p:cmAuthor id="5" name="Wagner, Mary Louise" initials="WML" lastIdx="2" clrIdx="4"/>
  <p:cmAuthor id="6" name="Bell, Jazmin" initials="BJ" lastIdx="14" clrIdx="5">
    <p:extLst>
      <p:ext uri="{19B8F6BF-5375-455C-9EA6-DF929625EA0E}">
        <p15:presenceInfo xmlns:p15="http://schemas.microsoft.com/office/powerpoint/2012/main" userId="S-1-5-21-2844929807-1687724802-988633214-1369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499"/>
    <a:srgbClr val="008000"/>
    <a:srgbClr val="FFFF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17" autoAdjust="0"/>
    <p:restoredTop sz="82699" autoAdjust="0"/>
  </p:normalViewPr>
  <p:slideViewPr>
    <p:cSldViewPr snapToGrid="0">
      <p:cViewPr varScale="1">
        <p:scale>
          <a:sx n="71" d="100"/>
          <a:sy n="71" d="100"/>
        </p:scale>
        <p:origin x="2093" y="5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3582"/>
    </p:cViewPr>
  </p:sorterViewPr>
  <p:notesViewPr>
    <p:cSldViewPr snapToGrid="0">
      <p:cViewPr>
        <p:scale>
          <a:sx n="100" d="100"/>
          <a:sy n="100" d="100"/>
        </p:scale>
        <p:origin x="618" y="-91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4"/>
          </a:xfrm>
          <a:prstGeom prst="rect">
            <a:avLst/>
          </a:prstGeom>
        </p:spPr>
        <p:txBody>
          <a:bodyPr vert="horz" lIns="93177" tIns="46589" rIns="93177" bIns="46589" rtlCol="0"/>
          <a:lstStyle>
            <a:lvl1pPr algn="r">
              <a:defRPr sz="1200"/>
            </a:lvl1pPr>
          </a:lstStyle>
          <a:p>
            <a:fld id="{8646EA81-5D68-4BFD-A673-897871B302DE}" type="datetimeFigureOut">
              <a:rPr lang="en-US" smtClean="0"/>
              <a:t>9/10/2019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6433"/>
          </a:xfrm>
          <a:prstGeom prst="rect">
            <a:avLst/>
          </a:prstGeom>
        </p:spPr>
        <p:txBody>
          <a:bodyPr vert="horz" lIns="93177" tIns="46589" rIns="93177" bIns="46589" rtlCol="0" anchor="b"/>
          <a:lstStyle>
            <a:lvl1pPr algn="r">
              <a:defRPr sz="1200"/>
            </a:lvl1pPr>
          </a:lstStyle>
          <a:p>
            <a:fld id="{1EFDB4A7-1621-44A7-B785-275CC6344551}" type="slidenum">
              <a:rPr lang="en-US" smtClean="0"/>
              <a:t>‹#›</a:t>
            </a:fld>
            <a:endParaRPr lang="en-US" dirty="0"/>
          </a:p>
        </p:txBody>
      </p:sp>
    </p:spTree>
    <p:extLst>
      <p:ext uri="{BB962C8B-B14F-4D97-AF65-F5344CB8AC3E}">
        <p14:creationId xmlns:p14="http://schemas.microsoft.com/office/powerpoint/2010/main" val="836122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xfrm>
            <a:off x="1414463" y="1162050"/>
            <a:ext cx="4181475" cy="3136900"/>
          </a:xfrm>
          <a:ln/>
        </p:spPr>
      </p:sp>
      <p:sp>
        <p:nvSpPr>
          <p:cNvPr id="50180" name="Slide Number Placeholder 3"/>
          <p:cNvSpPr>
            <a:spLocks noGrp="1"/>
          </p:cNvSpPr>
          <p:nvPr>
            <p:ph type="sldNum" sz="quarter" idx="5"/>
          </p:nvPr>
        </p:nvSpPr>
        <p:spPr bwMode="auto">
          <a:noFill/>
          <a:ln>
            <a:miter lim="800000"/>
            <a:headEnd/>
            <a:tailEnd/>
          </a:ln>
        </p:spPr>
        <p:txBody>
          <a:bodyPr numCol="1">
            <a:prstTxWarp prst="textNoShape">
              <a:avLst/>
            </a:prstTxWarp>
          </a:bodyPr>
          <a:lstStyle/>
          <a:p>
            <a:pPr defTabSz="960947"/>
            <a:fld id="{DAC9AEE7-C675-48A7-8DF5-3F543C92FC95}" type="slidenum">
              <a:rPr>
                <a:solidFill>
                  <a:prstClr val="black"/>
                </a:solidFill>
              </a:rPr>
              <a:pPr defTabSz="960947"/>
              <a:t>1</a:t>
            </a:fld>
            <a:endParaRPr dirty="0">
              <a:solidFill>
                <a:prstClr val="black"/>
              </a:solidFill>
            </a:endParaRPr>
          </a:p>
        </p:txBody>
      </p:sp>
      <p:sp>
        <p:nvSpPr>
          <p:cNvPr id="2" name="Notes Placeholder 1"/>
          <p:cNvSpPr>
            <a:spLocks noGrp="1"/>
          </p:cNvSpPr>
          <p:nvPr>
            <p:ph type="body" sz="quarter" idx="10"/>
          </p:nvPr>
        </p:nvSpPr>
        <p:spPr/>
        <p:txBody>
          <a:bodyPr/>
          <a:lstStyle/>
          <a:p>
            <a:endParaRPr lang="en-US" baseline="0" dirty="0"/>
          </a:p>
          <a:p>
            <a:endParaRPr lang="en-US" baseline="0" dirty="0"/>
          </a:p>
          <a:p>
            <a:r>
              <a:rPr lang="en-US" baseline="0" dirty="0"/>
              <a:t> </a:t>
            </a:r>
          </a:p>
          <a:p>
            <a:r>
              <a:rPr lang="en-US" baseline="0" dirty="0"/>
              <a:t> </a:t>
            </a:r>
            <a:endParaRPr lang="en-US" dirty="0"/>
          </a:p>
        </p:txBody>
      </p:sp>
    </p:spTree>
    <p:extLst>
      <p:ext uri="{BB962C8B-B14F-4D97-AF65-F5344CB8AC3E}">
        <p14:creationId xmlns:p14="http://schemas.microsoft.com/office/powerpoint/2010/main" val="30927047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08050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figure shows the</a:t>
            </a:r>
            <a:r>
              <a:rPr lang="en-US" baseline="0" dirty="0"/>
              <a:t> multiple contributors for the DWPF recycle wastewater.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first major contributor is condensate from the </a:t>
            </a:r>
            <a:r>
              <a:rPr lang="en-US" sz="1200" u="sng" kern="1200" dirty="0">
                <a:solidFill>
                  <a:schemeClr val="tx1"/>
                </a:solidFill>
                <a:effectLst/>
                <a:latin typeface="+mn-lt"/>
                <a:ea typeface="+mn-ea"/>
                <a:cs typeface="+mn-cs"/>
              </a:rPr>
              <a:t>Chemical Process Cell</a:t>
            </a:r>
            <a:r>
              <a:rPr lang="en-US" sz="1200" kern="1200" dirty="0">
                <a:solidFill>
                  <a:schemeClr val="tx1"/>
                </a:solidFill>
                <a:effectLst/>
                <a:latin typeface="+mn-lt"/>
                <a:ea typeface="+mn-ea"/>
                <a:cs typeface="+mn-cs"/>
              </a:rPr>
              <a:t>, which is where pretreatment of the tank sludge and salt waste occurs prior to vitrification. Vapors from the Chemical Process Cell pretreatment operations are cooled, condensed, and collected in a storage tank referred to as the Slurry Mix Evaporator Condensate Tank (SMECT).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second major contributor is condensate from the </a:t>
            </a:r>
            <a:r>
              <a:rPr lang="en-US" sz="1200" u="sng" kern="1200" dirty="0">
                <a:solidFill>
                  <a:schemeClr val="tx1"/>
                </a:solidFill>
                <a:effectLst/>
                <a:latin typeface="+mn-lt"/>
                <a:ea typeface="+mn-ea"/>
                <a:cs typeface="+mn-cs"/>
              </a:rPr>
              <a:t>melter off-gas system</a:t>
            </a:r>
            <a:r>
              <a:rPr lang="en-US" sz="1200" kern="1200" dirty="0">
                <a:solidFill>
                  <a:schemeClr val="tx1"/>
                </a:solidFill>
                <a:effectLst/>
                <a:latin typeface="+mn-lt"/>
                <a:ea typeface="+mn-ea"/>
                <a:cs typeface="+mn-cs"/>
              </a:rPr>
              <a:t>. Off-gases from the melt pool in the melter are treated in an off-gas system composed of quenchers, steam atomized scrubbers, condensers, and filters, all of which remove radioactive particulate matter and volatile components before exhausting clean gases under an approved air permit. Condensate from the off-gas system is collected in the </a:t>
            </a:r>
            <a:r>
              <a:rPr lang="en-US" sz="1200" kern="1200" dirty="0" err="1">
                <a:solidFill>
                  <a:schemeClr val="tx1"/>
                </a:solidFill>
                <a:effectLst/>
                <a:latin typeface="+mn-lt"/>
                <a:ea typeface="+mn-ea"/>
                <a:cs typeface="+mn-cs"/>
              </a:rPr>
              <a:t>OffGas</a:t>
            </a:r>
            <a:r>
              <a:rPr lang="en-US" sz="1200" kern="1200" dirty="0">
                <a:solidFill>
                  <a:schemeClr val="tx1"/>
                </a:solidFill>
                <a:effectLst/>
                <a:latin typeface="+mn-lt"/>
                <a:ea typeface="+mn-ea"/>
                <a:cs typeface="+mn-cs"/>
              </a:rPr>
              <a:t> Condensate Tank (OGCT).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rgbClr val="FF0000"/>
                </a:solidFill>
                <a:effectLst/>
                <a:latin typeface="+mn-lt"/>
                <a:ea typeface="+mn-ea"/>
                <a:cs typeface="+mn-cs"/>
              </a:rPr>
              <a:t>All of these a</a:t>
            </a:r>
            <a:r>
              <a:rPr lang="en-US" sz="1200" kern="1200" dirty="0">
                <a:solidFill>
                  <a:schemeClr val="tx1"/>
                </a:solidFill>
                <a:effectLst/>
                <a:latin typeface="+mn-lt"/>
                <a:ea typeface="+mn-ea"/>
                <a:cs typeface="+mn-cs"/>
              </a:rPr>
              <a:t>queous streams are </a:t>
            </a:r>
            <a:r>
              <a:rPr lang="en-US" sz="1200" kern="1200" baseline="0" dirty="0">
                <a:solidFill>
                  <a:srgbClr val="FF0000"/>
                </a:solidFill>
                <a:effectLst/>
                <a:latin typeface="+mn-lt"/>
                <a:ea typeface="+mn-ea"/>
                <a:cs typeface="+mn-cs"/>
              </a:rPr>
              <a:t>consolidated </a:t>
            </a:r>
            <a:r>
              <a:rPr lang="en-US" sz="1200" kern="1200" dirty="0">
                <a:solidFill>
                  <a:srgbClr val="FF0000"/>
                </a:solidFill>
                <a:effectLst/>
                <a:latin typeface="+mn-lt"/>
                <a:ea typeface="+mn-ea"/>
                <a:cs typeface="+mn-cs"/>
              </a:rPr>
              <a:t>in </a:t>
            </a:r>
            <a:r>
              <a:rPr lang="en-US" sz="1200" kern="1200" dirty="0">
                <a:solidFill>
                  <a:schemeClr val="tx1"/>
                </a:solidFill>
                <a:effectLst/>
                <a:latin typeface="+mn-lt"/>
                <a:ea typeface="+mn-ea"/>
                <a:cs typeface="+mn-cs"/>
              </a:rPr>
              <a:t>the Recycle Collection </a:t>
            </a:r>
            <a:r>
              <a:rPr lang="en-US" sz="1200" kern="1200" dirty="0">
                <a:solidFill>
                  <a:srgbClr val="FF0000"/>
                </a:solidFill>
                <a:effectLst/>
                <a:latin typeface="+mn-lt"/>
                <a:ea typeface="+mn-ea"/>
                <a:cs typeface="+mn-cs"/>
              </a:rPr>
              <a:t>Tank (RCT) and then Tank 22</a:t>
            </a:r>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1EFDB4A7-1621-44A7-B785-275CC6344551}" type="slidenum">
              <a:rPr lang="en-US" smtClean="0"/>
              <a:t>3</a:t>
            </a:fld>
            <a:endParaRPr lang="en-US" dirty="0"/>
          </a:p>
        </p:txBody>
      </p:sp>
    </p:spTree>
    <p:extLst>
      <p:ext uri="{BB962C8B-B14F-4D97-AF65-F5344CB8AC3E}">
        <p14:creationId xmlns:p14="http://schemas.microsoft.com/office/powerpoint/2010/main" val="2605634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As described in the </a:t>
            </a:r>
            <a:r>
              <a:rPr lang="en-US" sz="1200" i="1" kern="1200" dirty="0">
                <a:solidFill>
                  <a:schemeClr val="tx1"/>
                </a:solidFill>
                <a:effectLst/>
                <a:latin typeface="+mn-lt"/>
                <a:ea typeface="+mn-ea"/>
                <a:cs typeface="+mn-cs"/>
              </a:rPr>
              <a:t>Liquid Waste System Plan, Revision 21</a:t>
            </a:r>
            <a:r>
              <a:rPr lang="en-US" sz="1200" kern="1200" dirty="0">
                <a:solidFill>
                  <a:schemeClr val="tx1"/>
                </a:solidFill>
                <a:effectLst/>
                <a:latin typeface="+mn-lt"/>
                <a:ea typeface="+mn-ea"/>
                <a:cs typeface="+mn-cs"/>
              </a:rPr>
              <a:t> (System Plan) beginning fiscal year 2024, SRS assumes that the practice of returning the recycle wastewater to the tank farm will be discontinued in order to support acceleration of tank closures. </a:t>
            </a:r>
          </a:p>
          <a:p>
            <a:pPr marL="17145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 lieu of the current evaporation process performed in the tank farm, the System Plan assumes that DWPF recycle wastewater will be diverted outside of the tank farm, but a specific treatment path has not been selected.</a:t>
            </a:r>
            <a:r>
              <a:rPr lang="en-US" sz="1200" kern="1200" baseline="0" dirty="0">
                <a:solidFill>
                  <a:schemeClr val="tx1"/>
                </a:solidFill>
                <a:effectLst/>
                <a:latin typeface="+mn-lt"/>
                <a:ea typeface="+mn-ea"/>
                <a:cs typeface="+mn-cs"/>
              </a:rPr>
              <a:t> </a:t>
            </a:r>
          </a:p>
          <a:p>
            <a:pPr marL="17145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As DOE completes tank closure activities in the future, DOE will not have the capability to beneficially reuse the DWPF recycle wastewater.</a:t>
            </a:r>
            <a:endParaRPr lang="en-US" baseline="0" dirty="0"/>
          </a:p>
        </p:txBody>
      </p:sp>
    </p:spTree>
    <p:extLst>
      <p:ext uri="{BB962C8B-B14F-4D97-AF65-F5344CB8AC3E}">
        <p14:creationId xmlns:p14="http://schemas.microsoft.com/office/powerpoint/2010/main" val="1257061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solidFill>
                <a:srgbClr val="FF0000"/>
              </a:solidFill>
            </a:endParaRPr>
          </a:p>
          <a:p>
            <a:endParaRPr lang="en-US" dirty="0"/>
          </a:p>
          <a:p>
            <a:endParaRPr lang="en-US" dirty="0"/>
          </a:p>
        </p:txBody>
      </p:sp>
    </p:spTree>
    <p:extLst>
      <p:ext uri="{BB962C8B-B14F-4D97-AF65-F5344CB8AC3E}">
        <p14:creationId xmlns:p14="http://schemas.microsoft.com/office/powerpoint/2010/main" val="3467179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solidFill>
                  <a:srgbClr val="FF0000"/>
                </a:solidFill>
              </a:rPr>
              <a:t>Alternative 1:  It is assumed that the final, stabilized product would be packaged in a Type A package approved for transport under USDOT requirements to an offsite permitted disposal facility. </a:t>
            </a:r>
          </a:p>
          <a:p>
            <a:pPr marL="171450" indent="-171450">
              <a:buFont typeface="Arial" panose="020B0604020202020204" pitchFamily="34" charset="0"/>
              <a:buChar char="•"/>
            </a:pPr>
            <a:endParaRPr lang="en-US" dirty="0">
              <a:solidFill>
                <a:srgbClr val="FF0000"/>
              </a:solidFill>
            </a:endParaRPr>
          </a:p>
          <a:p>
            <a:pPr marL="171450" indent="-171450">
              <a:buFont typeface="Arial" panose="020B0604020202020204" pitchFamily="34" charset="0"/>
              <a:buChar char="•"/>
            </a:pPr>
            <a:r>
              <a:rPr lang="en-US" dirty="0">
                <a:solidFill>
                  <a:srgbClr val="FF0000"/>
                </a:solidFill>
              </a:rPr>
              <a:t>Alts.</a:t>
            </a:r>
            <a:r>
              <a:rPr lang="en-US" baseline="0" dirty="0">
                <a:solidFill>
                  <a:srgbClr val="FF0000"/>
                </a:solidFill>
              </a:rPr>
              <a:t> 2 and 3:  </a:t>
            </a:r>
            <a:r>
              <a:rPr lang="en-US" dirty="0">
                <a:solidFill>
                  <a:srgbClr val="FF0000"/>
                </a:solidFill>
              </a:rPr>
              <a:t>It is assumed that containers used for transportation of the liquid waste would be Type B packages designed and certified under 10 CFR Part 71.</a:t>
            </a:r>
          </a:p>
          <a:p>
            <a:pPr marL="171450" indent="-171450">
              <a:buFont typeface="Arial" panose="020B0604020202020204" pitchFamily="34" charset="0"/>
              <a:buChar char="•"/>
            </a:pPr>
            <a:endParaRPr lang="en-US" dirty="0">
              <a:solidFill>
                <a:srgbClr val="FF0000"/>
              </a:solidFill>
            </a:endParaRPr>
          </a:p>
          <a:p>
            <a:pPr marL="171450" indent="-171450">
              <a:buFont typeface="Arial" panose="020B0604020202020204" pitchFamily="34" charset="0"/>
              <a:buChar char="•"/>
            </a:pPr>
            <a:r>
              <a:rPr lang="en-US" dirty="0">
                <a:solidFill>
                  <a:srgbClr val="FF0000"/>
                </a:solidFill>
              </a:rPr>
              <a:t>No Action:  </a:t>
            </a:r>
            <a:r>
              <a:rPr lang="en-US" sz="1425" dirty="0">
                <a:solidFill>
                  <a:srgbClr val="FF0000"/>
                </a:solidFill>
              </a:rPr>
              <a:t>10,000 gallons of recycle wastewater would remain in the SRS liquid waste system until disposition occurs;</a:t>
            </a:r>
            <a:r>
              <a:rPr lang="en-US" sz="1425" baseline="0" dirty="0">
                <a:solidFill>
                  <a:srgbClr val="FF0000"/>
                </a:solidFill>
              </a:rPr>
              <a:t> </a:t>
            </a:r>
            <a:r>
              <a:rPr lang="en-US" sz="1425" dirty="0">
                <a:solidFill>
                  <a:srgbClr val="FF0000"/>
                </a:solidFill>
              </a:rPr>
              <a:t>Would require another, as yet determined, process to handle recycle wastewater during the final years of the DWPF mission</a:t>
            </a:r>
            <a:endParaRPr lang="en-US" dirty="0">
              <a:solidFill>
                <a:srgbClr val="FF0000"/>
              </a:solidFill>
            </a:endParaRPr>
          </a:p>
          <a:p>
            <a:pPr marL="171450" indent="-171450">
              <a:buFont typeface="Arial" panose="020B0604020202020204" pitchFamily="34" charset="0"/>
              <a:buChar char="•"/>
            </a:pPr>
            <a:endParaRPr lang="en-US" dirty="0">
              <a:solidFill>
                <a:srgbClr val="FF0000"/>
              </a:solidFill>
            </a:endParaRPr>
          </a:p>
          <a:p>
            <a:pPr marL="171450" indent="-171450">
              <a:buFont typeface="Arial" panose="020B0604020202020204" pitchFamily="34" charset="0"/>
              <a:buChar char="•"/>
            </a:pPr>
            <a:r>
              <a:rPr lang="en-US" dirty="0">
                <a:solidFill>
                  <a:srgbClr val="FF0000"/>
                </a:solidFill>
              </a:rPr>
              <a:t>LLW that meet requirements in 10 CFR 61.55 for Class A wastes could be accepted at both the WCS site and EnergySolutions site for disposal. </a:t>
            </a:r>
          </a:p>
          <a:p>
            <a:pPr marL="171450" indent="-171450">
              <a:buFont typeface="Arial" panose="020B0604020202020204" pitchFamily="34" charset="0"/>
              <a:buChar char="•"/>
            </a:pPr>
            <a:endParaRPr lang="en-US" dirty="0">
              <a:solidFill>
                <a:srgbClr val="FF0000"/>
              </a:solidFill>
            </a:endParaRPr>
          </a:p>
          <a:p>
            <a:pPr marL="171450" indent="-171450">
              <a:buFont typeface="Arial" panose="020B0604020202020204" pitchFamily="34" charset="0"/>
              <a:buChar char="•"/>
            </a:pPr>
            <a:r>
              <a:rPr lang="en-US" dirty="0">
                <a:solidFill>
                  <a:srgbClr val="FF0000"/>
                </a:solidFill>
              </a:rPr>
              <a:t>LLW that exceeds the criteria for Class A waste but is within the requirements for Class C waste could only be accepted at the WCS site for disposal.</a:t>
            </a:r>
          </a:p>
          <a:p>
            <a:endParaRPr lang="en-US" dirty="0">
              <a:solidFill>
                <a:srgbClr val="FF0000"/>
              </a:solidFill>
            </a:endParaRPr>
          </a:p>
          <a:p>
            <a:endParaRPr lang="en-US" dirty="0"/>
          </a:p>
          <a:p>
            <a:endParaRPr lang="en-US" dirty="0"/>
          </a:p>
        </p:txBody>
      </p:sp>
    </p:spTree>
    <p:extLst>
      <p:ext uri="{BB962C8B-B14F-4D97-AF65-F5344CB8AC3E}">
        <p14:creationId xmlns:p14="http://schemas.microsoft.com/office/powerpoint/2010/main" val="3761084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3"/>
            <a:ext cx="5608320" cy="4622606"/>
          </a:xfrm>
        </p:spPr>
        <p:txBody>
          <a:bodyPr/>
          <a:lstStyle/>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This “source-based” approach to managing HLW has constrained DOE from taking important actions to safely and permanently dispose of certain waste streams that would reduce risk to workers and the environment.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2499"/>
              </a:solidFill>
            </a:endParaRPr>
          </a:p>
        </p:txBody>
      </p:sp>
      <p:sp>
        <p:nvSpPr>
          <p:cNvPr id="4" name="Slide Number Placeholder 3"/>
          <p:cNvSpPr>
            <a:spLocks noGrp="1"/>
          </p:cNvSpPr>
          <p:nvPr>
            <p:ph type="sldNum" sz="quarter" idx="10"/>
          </p:nvPr>
        </p:nvSpPr>
        <p:spPr/>
        <p:txBody>
          <a:bodyPr/>
          <a:lstStyle/>
          <a:p>
            <a:fld id="{8B0BD232-542E-45A1-90F5-8EE8DCE21F6C}" type="slidenum">
              <a:rPr lang="en-US" smtClean="0"/>
              <a:pPr/>
              <a:t>7</a:t>
            </a:fld>
            <a:endParaRPr lang="en-US" dirty="0"/>
          </a:p>
        </p:txBody>
      </p:sp>
    </p:spTree>
    <p:extLst>
      <p:ext uri="{BB962C8B-B14F-4D97-AF65-F5344CB8AC3E}">
        <p14:creationId xmlns:p14="http://schemas.microsoft.com/office/powerpoint/2010/main" val="4270654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3"/>
            <a:ext cx="5608320" cy="4622606"/>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2499"/>
                </a:solidFill>
              </a:rPr>
              <a:t>The</a:t>
            </a:r>
            <a:r>
              <a:rPr lang="en-US" sz="1200" baseline="0" dirty="0">
                <a:solidFill>
                  <a:srgbClr val="002499"/>
                </a:solidFill>
              </a:rPr>
              <a:t> decision to issue a FONSI or to prepare a EIS will depend on the results of the Final EA.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solidFill>
                <a:srgbClr val="002499"/>
              </a:solidFill>
            </a:endParaRPr>
          </a:p>
        </p:txBody>
      </p:sp>
      <p:sp>
        <p:nvSpPr>
          <p:cNvPr id="4" name="Slide Number Placeholder 3"/>
          <p:cNvSpPr>
            <a:spLocks noGrp="1"/>
          </p:cNvSpPr>
          <p:nvPr>
            <p:ph type="sldNum" sz="quarter" idx="10"/>
          </p:nvPr>
        </p:nvSpPr>
        <p:spPr/>
        <p:txBody>
          <a:bodyPr/>
          <a:lstStyle/>
          <a:p>
            <a:fld id="{8B0BD232-542E-45A1-90F5-8EE8DCE21F6C}" type="slidenum">
              <a:rPr lang="en-US" smtClean="0"/>
              <a:pPr/>
              <a:t>8</a:t>
            </a:fld>
            <a:endParaRPr lang="en-US" dirty="0"/>
          </a:p>
        </p:txBody>
      </p:sp>
    </p:spTree>
    <p:extLst>
      <p:ext uri="{BB962C8B-B14F-4D97-AF65-F5344CB8AC3E}">
        <p14:creationId xmlns:p14="http://schemas.microsoft.com/office/powerpoint/2010/main" val="3320570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a:xfrm>
            <a:off x="2873827" y="310242"/>
            <a:ext cx="5878286" cy="517071"/>
          </a:xfrm>
          <a:prstGeom prst="rect">
            <a:avLst/>
          </a:prstGeom>
          <a:noFill/>
          <a:ln>
            <a:noFill/>
          </a:ln>
        </p:spPr>
        <p:txBody>
          <a:bodyPr vert="horz" wrap="square" lIns="82296" tIns="41148" rIns="82296" bIns="41148" anchor="t" anchorCtr="1" compatLnSpc="1"/>
          <a:lstStyle>
            <a:lvl1pPr marL="0" marR="0" lvl="0" indent="0" algn="r" defTabSz="685800" rtl="0" fontAlgn="auto" hangingPunct="0">
              <a:lnSpc>
                <a:spcPct val="90000"/>
              </a:lnSpc>
              <a:spcBef>
                <a:spcPts val="0"/>
              </a:spcBef>
              <a:spcAft>
                <a:spcPts val="0"/>
              </a:spcAft>
              <a:buNone/>
              <a:tabLst/>
              <a:defRPr lang="en-US" sz="2100" b="1" i="0" u="none" strike="noStrike" kern="1200" cap="none" spc="0" baseline="0">
                <a:solidFill>
                  <a:schemeClr val="bg1"/>
                </a:solidFill>
                <a:uFillTx/>
                <a:latin typeface="Calibri"/>
              </a:defRPr>
            </a:lvl1pPr>
          </a:lstStyle>
          <a:p>
            <a:pPr lvl="0"/>
            <a:r>
              <a:rPr lang="en-US" dirty="0"/>
              <a:t>Click to edit Master title style</a:t>
            </a:r>
          </a:p>
        </p:txBody>
      </p:sp>
      <p:sp>
        <p:nvSpPr>
          <p:cNvPr id="3" name="Content Placeholder 2"/>
          <p:cNvSpPr txBox="1">
            <a:spLocks noGrp="1"/>
          </p:cNvSpPr>
          <p:nvPr>
            <p:ph idx="1"/>
          </p:nvPr>
        </p:nvSpPr>
        <p:spPr>
          <a:xfrm>
            <a:off x="685800" y="1485902"/>
            <a:ext cx="7772400" cy="4697729"/>
          </a:xfrm>
          <a:prstGeom prst="rect">
            <a:avLst/>
          </a:prstGeom>
          <a:noFill/>
          <a:ln>
            <a:noFill/>
          </a:ln>
        </p:spPr>
        <p:txBody>
          <a:bodyPr vert="horz" wrap="square" lIns="91440" tIns="45720" rIns="91440" bIns="45720" anchor="t" anchorCtr="0" compatLnSpc="1"/>
          <a:lstStyle>
            <a:lvl1pPr marL="257175" marR="0" lvl="0" indent="-257175" algn="l" defTabSz="685800" rtl="0" fontAlgn="auto" hangingPunct="0">
              <a:lnSpc>
                <a:spcPct val="100000"/>
              </a:lnSpc>
              <a:spcBef>
                <a:spcPts val="6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1pPr>
            <a:lvl2pPr marL="557213" marR="0" lvl="1" indent="-214313" algn="l" defTabSz="685800" rtl="0" fontAlgn="auto" hangingPunct="0">
              <a:lnSpc>
                <a:spcPct val="100000"/>
              </a:lnSpc>
              <a:spcBef>
                <a:spcPts val="525"/>
              </a:spcBef>
              <a:spcAft>
                <a:spcPts val="0"/>
              </a:spcAft>
              <a:buSzPct val="100000"/>
              <a:buFont typeface="Arial" pitchFamily="34"/>
              <a:buChar char="–"/>
              <a:tabLst/>
              <a:defRPr lang="en-US" sz="1650" b="0" i="0" u="none" strike="noStrike" kern="1200" cap="none" spc="0" baseline="0">
                <a:solidFill>
                  <a:srgbClr val="000000"/>
                </a:solidFill>
                <a:uFillTx/>
                <a:latin typeface="Calibri"/>
              </a:defRPr>
            </a:lvl2pPr>
            <a:lvl3pPr marL="857250" marR="0" lvl="2" indent="-171450" algn="l" defTabSz="685800" rtl="0" fontAlgn="auto" hangingPunct="0">
              <a:lnSpc>
                <a:spcPct val="100000"/>
              </a:lnSpc>
              <a:spcBef>
                <a:spcPts val="450"/>
              </a:spcBef>
              <a:spcAft>
                <a:spcPts val="0"/>
              </a:spcAft>
              <a:buSzPct val="100000"/>
              <a:buFont typeface="Arial" pitchFamily="34"/>
              <a:buChar char="•"/>
              <a:tabLst/>
              <a:defRPr lang="en-US" sz="1575" b="0" i="0" u="none" strike="noStrike" kern="1200" cap="none" spc="0" baseline="0">
                <a:solidFill>
                  <a:srgbClr val="000000"/>
                </a:solidFill>
                <a:uFillTx/>
                <a:latin typeface="Calibri"/>
              </a:defRPr>
            </a:lvl3pPr>
            <a:lvl4pPr marL="1200150" marR="0" lvl="3" indent="-171450" algn="l" defTabSz="685800" rtl="0" fontAlgn="auto" hangingPunct="0">
              <a:lnSpc>
                <a:spcPct val="100000"/>
              </a:lnSpc>
              <a:spcBef>
                <a:spcPts val="375"/>
              </a:spcBef>
              <a:spcAft>
                <a:spcPts val="0"/>
              </a:spcAft>
              <a:buSzPct val="100000"/>
              <a:buFont typeface="Arial" pitchFamily="34"/>
              <a:buChar char="–"/>
              <a:tabLst/>
              <a:defRPr lang="en-US" sz="1350" b="0" i="0" u="none" strike="noStrike" kern="1200" cap="none" spc="0" baseline="0">
                <a:solidFill>
                  <a:srgbClr val="000000"/>
                </a:solidFill>
                <a:uFillTx/>
                <a:latin typeface="Calibri"/>
              </a:defRPr>
            </a:lvl4pPr>
            <a:lvl5pPr marL="1543050" marR="0" lvl="4" indent="-171450" algn="l" defTabSz="685800" rtl="0" fontAlgn="auto" hangingPunct="0">
              <a:lnSpc>
                <a:spcPct val="100000"/>
              </a:lnSpc>
              <a:spcBef>
                <a:spcPts val="375"/>
              </a:spcBef>
              <a:spcAft>
                <a:spcPts val="0"/>
              </a:spcAft>
              <a:buSzPct val="100000"/>
              <a:buFont typeface="Arial" pitchFamily="34"/>
              <a:buNone/>
              <a:tabLst/>
              <a:defRPr lang="en-US" sz="1500" b="0" i="0" u="none" strike="noStrike" kern="1200" cap="none" spc="0" baseline="0">
                <a:solidFill>
                  <a:srgbClr val="000000"/>
                </a:solidFill>
                <a:uFillTx/>
                <a:latin typeface="Calibri"/>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87829724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1" y="273048"/>
            <a:ext cx="3008311" cy="1162046"/>
          </a:xfrm>
          <a:prstGeom prst="rect">
            <a:avLst/>
          </a:prstGeom>
          <a:noFill/>
          <a:ln>
            <a:noFill/>
          </a:ln>
        </p:spPr>
        <p:txBody>
          <a:bodyPr vert="horz" wrap="square" lIns="91440" tIns="45720" rIns="91440" bIns="45720" anchor="b" anchorCtr="0" compatLnSpc="1"/>
          <a:lstStyle>
            <a:lvl1pPr marL="0" marR="0" lvl="0" indent="0" algn="l" defTabSz="685800" rtl="0" fontAlgn="auto" hangingPunct="0">
              <a:lnSpc>
                <a:spcPct val="100000"/>
              </a:lnSpc>
              <a:spcBef>
                <a:spcPts val="0"/>
              </a:spcBef>
              <a:spcAft>
                <a:spcPts val="0"/>
              </a:spcAft>
              <a:buNone/>
              <a:tabLst/>
              <a:defRPr lang="en-US" sz="1500" b="1" i="0" u="none" strike="noStrike" kern="1200" cap="none" spc="0" baseline="0">
                <a:solidFill>
                  <a:srgbClr val="000000"/>
                </a:solidFill>
                <a:uFillTx/>
                <a:latin typeface="Calibri"/>
              </a:defRPr>
            </a:lvl1pPr>
          </a:lstStyle>
          <a:p>
            <a:pPr lvl="0"/>
            <a:r>
              <a:rPr lang="en-US"/>
              <a:t>Click to edit Master title style</a:t>
            </a:r>
          </a:p>
        </p:txBody>
      </p:sp>
      <p:sp>
        <p:nvSpPr>
          <p:cNvPr id="3" name="Content Placeholder 2"/>
          <p:cNvSpPr txBox="1">
            <a:spLocks noGrp="1"/>
          </p:cNvSpPr>
          <p:nvPr>
            <p:ph idx="1"/>
          </p:nvPr>
        </p:nvSpPr>
        <p:spPr>
          <a:xfrm>
            <a:off x="3575048" y="273048"/>
            <a:ext cx="5111752" cy="5853110"/>
          </a:xfrm>
          <a:prstGeom prst="rect">
            <a:avLst/>
          </a:prstGeom>
          <a:noFill/>
          <a:ln>
            <a:noFill/>
          </a:ln>
        </p:spPr>
        <p:txBody>
          <a:bodyPr vert="horz" wrap="square" lIns="91440" tIns="45720" rIns="91440" bIns="45720" anchor="t" anchorCtr="0" compatLnSpc="1"/>
          <a:lstStyle>
            <a:lvl1pPr marL="257175" marR="0" lvl="0" indent="-257175" algn="l" defTabSz="685800" rtl="0" fontAlgn="auto" hangingPunct="0">
              <a:lnSpc>
                <a:spcPct val="100000"/>
              </a:lnSpc>
              <a:spcBef>
                <a:spcPts val="6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1pPr>
            <a:lvl2pPr marL="557213" marR="0" lvl="1" indent="-214313" algn="l" defTabSz="685800" rtl="0" fontAlgn="auto" hangingPunct="0">
              <a:lnSpc>
                <a:spcPct val="100000"/>
              </a:lnSpc>
              <a:spcBef>
                <a:spcPts val="525"/>
              </a:spcBef>
              <a:spcAft>
                <a:spcPts val="0"/>
              </a:spcAft>
              <a:buSzPct val="100000"/>
              <a:buFont typeface="Arial" pitchFamily="34"/>
              <a:buChar char="–"/>
              <a:tabLst/>
              <a:defRPr lang="en-US" sz="2100" b="0" i="0" u="none" strike="noStrike" kern="1200" cap="none" spc="0" baseline="0">
                <a:solidFill>
                  <a:srgbClr val="000000"/>
                </a:solidFill>
                <a:uFillTx/>
                <a:latin typeface="Calibri"/>
              </a:defRPr>
            </a:lvl2pPr>
            <a:lvl3pPr marL="857250" marR="0" lvl="2" indent="-171450" algn="l" defTabSz="685800" rtl="0" fontAlgn="auto" hangingPunct="0">
              <a:lnSpc>
                <a:spcPct val="100000"/>
              </a:lnSpc>
              <a:spcBef>
                <a:spcPts val="45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3pPr>
            <a:lvl4pPr marL="1200150" marR="0" lvl="3" indent="-171450" algn="l" defTabSz="685800" rtl="0" fontAlgn="auto" hangingPunct="0">
              <a:lnSpc>
                <a:spcPct val="100000"/>
              </a:lnSpc>
              <a:spcBef>
                <a:spcPts val="375"/>
              </a:spcBef>
              <a:spcAft>
                <a:spcPts val="0"/>
              </a:spcAft>
              <a:buSzPct val="100000"/>
              <a:buFont typeface="Arial" pitchFamily="34"/>
              <a:buChar char="–"/>
              <a:tabLst/>
              <a:defRPr lang="en-US" sz="1500" b="0" i="0" u="none" strike="noStrike" kern="1200" cap="none" spc="0" baseline="0">
                <a:solidFill>
                  <a:srgbClr val="000000"/>
                </a:solidFill>
                <a:uFillTx/>
                <a:latin typeface="Calibri"/>
              </a:defRPr>
            </a:lvl4pPr>
            <a:lvl5pPr marL="1543050" marR="0" lvl="4" indent="-171450" algn="l" defTabSz="685800" rtl="0" fontAlgn="auto" hangingPunct="0">
              <a:lnSpc>
                <a:spcPct val="100000"/>
              </a:lnSpc>
              <a:spcBef>
                <a:spcPts val="375"/>
              </a:spcBef>
              <a:spcAft>
                <a:spcPts val="0"/>
              </a:spcAft>
              <a:buSzPct val="100000"/>
              <a:buFont typeface="Arial" pitchFamily="34"/>
              <a:buChar char="»"/>
              <a:tabLst/>
              <a:defRPr lang="en-US" sz="1500" b="0" i="0" u="none" strike="noStrike" kern="1200" cap="none" spc="0" baseline="0">
                <a:solidFill>
                  <a:srgbClr val="000000"/>
                </a:solidFill>
                <a:uFillTx/>
                <a:latin typeface="Calibri"/>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sz="half" idx="2"/>
          </p:nvPr>
        </p:nvSpPr>
        <p:spPr>
          <a:xfrm>
            <a:off x="457201" y="1435095"/>
            <a:ext cx="3008311" cy="4691064"/>
          </a:xfrm>
          <a:prstGeom prst="rect">
            <a:avLst/>
          </a:prstGeom>
          <a:noFill/>
          <a:ln>
            <a:noFill/>
          </a:ln>
        </p:spPr>
        <p:txBody>
          <a:bodyPr vert="horz" wrap="square" lIns="91440" tIns="45720" rIns="91440" bIns="45720" anchor="t" anchorCtr="0" compatLnSpc="1"/>
          <a:lstStyle>
            <a:lvl1pPr marL="0" marR="0" lvl="0" indent="0" algn="l" defTabSz="685800" rtl="0" fontAlgn="auto" hangingPunct="0">
              <a:lnSpc>
                <a:spcPct val="100000"/>
              </a:lnSpc>
              <a:spcBef>
                <a:spcPts val="225"/>
              </a:spcBef>
              <a:spcAft>
                <a:spcPts val="0"/>
              </a:spcAft>
              <a:buNone/>
              <a:tabLst/>
              <a:defRPr lang="en-US" sz="1050" b="0" i="0" u="none" strike="noStrike" kern="1200" cap="none" spc="0" baseline="0">
                <a:solidFill>
                  <a:srgbClr val="000000"/>
                </a:solidFill>
                <a:uFillTx/>
                <a:latin typeface="Calibri"/>
              </a:defRPr>
            </a:lvl1pPr>
          </a:lstStyle>
          <a:p>
            <a:pPr lvl="0"/>
            <a:r>
              <a:rPr lang="en-US"/>
              <a:t>Click to edit Master text styles</a:t>
            </a:r>
          </a:p>
        </p:txBody>
      </p:sp>
      <p:sp>
        <p:nvSpPr>
          <p:cNvPr id="5" name="Date Placeholder 3"/>
          <p:cNvSpPr txBox="1">
            <a:spLocks noGrp="1"/>
          </p:cNvSpPr>
          <p:nvPr>
            <p:ph type="dt" sz="half" idx="10"/>
          </p:nvPr>
        </p:nvSpPr>
        <p:spPr>
          <a:xfrm>
            <a:off x="2201863" y="4170365"/>
            <a:ext cx="2133600" cy="365125"/>
          </a:xfrm>
          <a:prstGeom prst="rect">
            <a:avLst/>
          </a:prstGeom>
        </p:spPr>
        <p:txBody>
          <a:bodyPr/>
          <a:lstStyle>
            <a:lvl1pPr>
              <a:defRPr dirty="0"/>
            </a:lvl1pPr>
          </a:lstStyle>
          <a:p>
            <a:pPr fontAlgn="base">
              <a:spcBef>
                <a:spcPct val="0"/>
              </a:spcBef>
              <a:spcAft>
                <a:spcPct val="0"/>
              </a:spcAft>
              <a:defRPr/>
            </a:pPr>
            <a:endParaRPr dirty="0">
              <a:solidFill>
                <a:prstClr val="black"/>
              </a:solidFill>
              <a:latin typeface="Arial" pitchFamily="34" charset="0"/>
            </a:endParaRPr>
          </a:p>
        </p:txBody>
      </p:sp>
      <p:sp>
        <p:nvSpPr>
          <p:cNvPr id="6" name="Footer Placeholder 4"/>
          <p:cNvSpPr txBox="1">
            <a:spLocks noGrp="1"/>
          </p:cNvSpPr>
          <p:nvPr>
            <p:ph type="ftr" sz="quarter" idx="11"/>
          </p:nvPr>
        </p:nvSpPr>
        <p:spPr>
          <a:xfrm>
            <a:off x="3124200" y="6356352"/>
            <a:ext cx="2895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dirty="0">
                <a:solidFill>
                  <a:srgbClr val="000000"/>
                </a:solidFill>
                <a:uFillTx/>
                <a:latin typeface="Arial"/>
              </a:defRPr>
            </a:lvl1pPr>
          </a:lstStyle>
          <a:p>
            <a:pPr>
              <a:defRPr/>
            </a:pPr>
            <a:endParaRPr dirty="0"/>
          </a:p>
        </p:txBody>
      </p:sp>
      <p:sp>
        <p:nvSpPr>
          <p:cNvPr id="7" name="Slide Number Placeholder 5"/>
          <p:cNvSpPr txBox="1">
            <a:spLocks noGrp="1"/>
          </p:cNvSpPr>
          <p:nvPr>
            <p:ph type="sldNum" sz="quarter" idx="12"/>
          </p:nvPr>
        </p:nvSpPr>
        <p:spPr>
          <a:xfrm>
            <a:off x="6553200" y="6356352"/>
            <a:ext cx="2133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a:solidFill>
                  <a:srgbClr val="000000"/>
                </a:solidFill>
                <a:uFillTx/>
                <a:latin typeface="Arial"/>
              </a:defRPr>
            </a:lvl1pPr>
          </a:lstStyle>
          <a:p>
            <a:pPr>
              <a:defRPr/>
            </a:pPr>
            <a:fld id="{3E2BD057-E619-4804-973D-48371C668AC1}" type="slidenum">
              <a:rPr/>
              <a:pPr>
                <a:defRPr/>
              </a:pPr>
              <a:t>‹#›</a:t>
            </a:fld>
            <a:endParaRPr dirty="0"/>
          </a:p>
        </p:txBody>
      </p:sp>
    </p:spTree>
    <p:extLst>
      <p:ext uri="{BB962C8B-B14F-4D97-AF65-F5344CB8AC3E}">
        <p14:creationId xmlns:p14="http://schemas.microsoft.com/office/powerpoint/2010/main" val="183437246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288" y="4800602"/>
            <a:ext cx="5486400" cy="566735"/>
          </a:xfrm>
          <a:prstGeom prst="rect">
            <a:avLst/>
          </a:prstGeom>
          <a:noFill/>
          <a:ln>
            <a:noFill/>
          </a:ln>
        </p:spPr>
        <p:txBody>
          <a:bodyPr vert="horz" wrap="square" lIns="91440" tIns="45720" rIns="91440" bIns="45720" anchor="b" anchorCtr="0" compatLnSpc="1"/>
          <a:lstStyle>
            <a:lvl1pPr marL="0" marR="0" lvl="0" indent="0" algn="l" defTabSz="685800" rtl="0" fontAlgn="auto" hangingPunct="0">
              <a:lnSpc>
                <a:spcPct val="100000"/>
              </a:lnSpc>
              <a:spcBef>
                <a:spcPts val="0"/>
              </a:spcBef>
              <a:spcAft>
                <a:spcPts val="0"/>
              </a:spcAft>
              <a:buNone/>
              <a:tabLst/>
              <a:defRPr lang="en-US" sz="1500" b="1" i="0" u="none" strike="noStrike" kern="1200" cap="none" spc="0" baseline="0">
                <a:solidFill>
                  <a:srgbClr val="000000"/>
                </a:solidFill>
                <a:uFillTx/>
                <a:latin typeface="Calibri"/>
              </a:defRPr>
            </a:lvl1pPr>
          </a:lstStyle>
          <a:p>
            <a:pPr lvl="0"/>
            <a:r>
              <a:rPr lang="en-US"/>
              <a:t>Click to edit Master title style</a:t>
            </a:r>
          </a:p>
        </p:txBody>
      </p:sp>
      <p:sp>
        <p:nvSpPr>
          <p:cNvPr id="3" name="Picture Placeholder 2"/>
          <p:cNvSpPr txBox="1">
            <a:spLocks noGrp="1"/>
          </p:cNvSpPr>
          <p:nvPr>
            <p:ph type="pic" idx="1"/>
          </p:nvPr>
        </p:nvSpPr>
        <p:spPr>
          <a:xfrm>
            <a:off x="1792288" y="612776"/>
            <a:ext cx="5486400" cy="4114800"/>
          </a:xfrm>
          <a:prstGeom prst="rect">
            <a:avLst/>
          </a:prstGeom>
          <a:noFill/>
          <a:ln>
            <a:noFill/>
          </a:ln>
        </p:spPr>
        <p:txBody>
          <a:bodyPr vert="horz" wrap="square" lIns="91440" tIns="45720" rIns="91440" bIns="45720" anchor="t" anchorCtr="0" compatLnSpc="1"/>
          <a:lstStyle>
            <a:lvl1pPr marL="0" marR="0" lvl="0" indent="0" algn="l" defTabSz="685800" rtl="0" fontAlgn="auto" hangingPunct="0">
              <a:lnSpc>
                <a:spcPct val="100000"/>
              </a:lnSpc>
              <a:spcBef>
                <a:spcPts val="600"/>
              </a:spcBef>
              <a:spcAft>
                <a:spcPts val="0"/>
              </a:spcAft>
              <a:buNone/>
              <a:tabLst/>
              <a:defRPr lang="en-US" sz="2400" b="0" i="0" u="none" strike="noStrike" kern="1200" cap="none" spc="0" baseline="0">
                <a:solidFill>
                  <a:srgbClr val="000000"/>
                </a:solidFill>
                <a:uFillTx/>
                <a:latin typeface="Calibri"/>
              </a:defRPr>
            </a:lvl1pPr>
          </a:lstStyle>
          <a:p>
            <a:pPr lvl="0"/>
            <a:endParaRPr lang="en-US" noProof="0" dirty="0"/>
          </a:p>
        </p:txBody>
      </p:sp>
      <p:sp>
        <p:nvSpPr>
          <p:cNvPr id="4" name="Text Placeholder 3"/>
          <p:cNvSpPr txBox="1">
            <a:spLocks noGrp="1"/>
          </p:cNvSpPr>
          <p:nvPr>
            <p:ph type="body" sz="half" idx="2"/>
          </p:nvPr>
        </p:nvSpPr>
        <p:spPr>
          <a:xfrm>
            <a:off x="1792288" y="5367335"/>
            <a:ext cx="5486400" cy="804864"/>
          </a:xfrm>
          <a:prstGeom prst="rect">
            <a:avLst/>
          </a:prstGeom>
          <a:noFill/>
          <a:ln>
            <a:noFill/>
          </a:ln>
        </p:spPr>
        <p:txBody>
          <a:bodyPr vert="horz" wrap="square" lIns="91440" tIns="45720" rIns="91440" bIns="45720" anchor="t" anchorCtr="0" compatLnSpc="1"/>
          <a:lstStyle>
            <a:lvl1pPr marL="0" marR="0" lvl="0" indent="0" algn="l" defTabSz="685800" rtl="0" fontAlgn="auto" hangingPunct="0">
              <a:lnSpc>
                <a:spcPct val="100000"/>
              </a:lnSpc>
              <a:spcBef>
                <a:spcPts val="225"/>
              </a:spcBef>
              <a:spcAft>
                <a:spcPts val="0"/>
              </a:spcAft>
              <a:buNone/>
              <a:tabLst/>
              <a:defRPr lang="en-US" sz="1050" b="0" i="0" u="none" strike="noStrike" kern="1200" cap="none" spc="0" baseline="0">
                <a:solidFill>
                  <a:srgbClr val="000000"/>
                </a:solidFill>
                <a:uFillTx/>
                <a:latin typeface="Calibri"/>
              </a:defRPr>
            </a:lvl1pPr>
          </a:lstStyle>
          <a:p>
            <a:pPr lvl="0"/>
            <a:r>
              <a:rPr lang="en-US"/>
              <a:t>Click to edit Master text styles</a:t>
            </a:r>
          </a:p>
        </p:txBody>
      </p:sp>
      <p:sp>
        <p:nvSpPr>
          <p:cNvPr id="5" name="Date Placeholder 3"/>
          <p:cNvSpPr txBox="1">
            <a:spLocks noGrp="1"/>
          </p:cNvSpPr>
          <p:nvPr>
            <p:ph type="dt" sz="half" idx="10"/>
          </p:nvPr>
        </p:nvSpPr>
        <p:spPr>
          <a:xfrm>
            <a:off x="2201863" y="4170365"/>
            <a:ext cx="2133600" cy="365125"/>
          </a:xfrm>
          <a:prstGeom prst="rect">
            <a:avLst/>
          </a:prstGeom>
        </p:spPr>
        <p:txBody>
          <a:bodyPr/>
          <a:lstStyle>
            <a:lvl1pPr>
              <a:defRPr dirty="0"/>
            </a:lvl1pPr>
          </a:lstStyle>
          <a:p>
            <a:pPr fontAlgn="base">
              <a:spcBef>
                <a:spcPct val="0"/>
              </a:spcBef>
              <a:spcAft>
                <a:spcPct val="0"/>
              </a:spcAft>
              <a:defRPr/>
            </a:pPr>
            <a:endParaRPr dirty="0">
              <a:solidFill>
                <a:prstClr val="black"/>
              </a:solidFill>
              <a:latin typeface="Arial" pitchFamily="34" charset="0"/>
            </a:endParaRPr>
          </a:p>
        </p:txBody>
      </p:sp>
      <p:sp>
        <p:nvSpPr>
          <p:cNvPr id="6" name="Footer Placeholder 4"/>
          <p:cNvSpPr txBox="1">
            <a:spLocks noGrp="1"/>
          </p:cNvSpPr>
          <p:nvPr>
            <p:ph type="ftr" sz="quarter" idx="11"/>
          </p:nvPr>
        </p:nvSpPr>
        <p:spPr>
          <a:xfrm>
            <a:off x="3124200" y="6356352"/>
            <a:ext cx="2895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dirty="0">
                <a:solidFill>
                  <a:srgbClr val="000000"/>
                </a:solidFill>
                <a:uFillTx/>
                <a:latin typeface="Arial"/>
              </a:defRPr>
            </a:lvl1pPr>
          </a:lstStyle>
          <a:p>
            <a:pPr>
              <a:defRPr/>
            </a:pPr>
            <a:endParaRPr dirty="0"/>
          </a:p>
        </p:txBody>
      </p:sp>
      <p:sp>
        <p:nvSpPr>
          <p:cNvPr id="7" name="Slide Number Placeholder 5"/>
          <p:cNvSpPr txBox="1">
            <a:spLocks noGrp="1"/>
          </p:cNvSpPr>
          <p:nvPr>
            <p:ph type="sldNum" sz="quarter" idx="12"/>
          </p:nvPr>
        </p:nvSpPr>
        <p:spPr>
          <a:xfrm>
            <a:off x="6553200" y="6356352"/>
            <a:ext cx="2133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a:solidFill>
                  <a:srgbClr val="000000"/>
                </a:solidFill>
                <a:uFillTx/>
                <a:latin typeface="Arial"/>
              </a:defRPr>
            </a:lvl1pPr>
          </a:lstStyle>
          <a:p>
            <a:pPr>
              <a:defRPr/>
            </a:pPr>
            <a:fld id="{4EBDC126-8976-4AB9-AEF6-5BB40E334F74}" type="slidenum">
              <a:rPr/>
              <a:pPr>
                <a:defRPr/>
              </a:pPr>
              <a:t>‹#›</a:t>
            </a:fld>
            <a:endParaRPr dirty="0"/>
          </a:p>
        </p:txBody>
      </p:sp>
    </p:spTree>
    <p:extLst>
      <p:ext uri="{BB962C8B-B14F-4D97-AF65-F5344CB8AC3E}">
        <p14:creationId xmlns:p14="http://schemas.microsoft.com/office/powerpoint/2010/main" val="46403068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txBox="1">
            <a:spLocks noGrp="1"/>
          </p:cNvSpPr>
          <p:nvPr>
            <p:ph type="body" orient="vert" idx="1"/>
          </p:nvPr>
        </p:nvSpPr>
        <p:spPr>
          <a:xfrm>
            <a:off x="457200" y="1600202"/>
            <a:ext cx="8229600" cy="4525959"/>
          </a:xfrm>
          <a:prstGeom prst="rect">
            <a:avLst/>
          </a:prstGeom>
          <a:noFill/>
          <a:ln>
            <a:noFill/>
          </a:ln>
        </p:spPr>
        <p:txBody>
          <a:bodyPr vert="eaVert" wrap="square" lIns="91440" tIns="45720" rIns="91440" bIns="45720" anchor="t" anchorCtr="0" compatLnSpc="1"/>
          <a:lstStyle>
            <a:lvl1pPr marL="257175" marR="0" lvl="0" indent="-257175" algn="l" defTabSz="685800" rtl="0" fontAlgn="auto" hangingPunct="0">
              <a:lnSpc>
                <a:spcPct val="100000"/>
              </a:lnSpc>
              <a:spcBef>
                <a:spcPts val="6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1pPr>
            <a:lvl2pPr marL="557213" marR="0" lvl="1" indent="-214313" algn="l" defTabSz="685800" rtl="0" fontAlgn="auto" hangingPunct="0">
              <a:lnSpc>
                <a:spcPct val="100000"/>
              </a:lnSpc>
              <a:spcBef>
                <a:spcPts val="525"/>
              </a:spcBef>
              <a:spcAft>
                <a:spcPts val="0"/>
              </a:spcAft>
              <a:buSzPct val="100000"/>
              <a:buFont typeface="Arial" pitchFamily="34"/>
              <a:buChar char="–"/>
              <a:tabLst/>
              <a:defRPr lang="en-US" sz="2100" b="0" i="0" u="none" strike="noStrike" kern="1200" cap="none" spc="0" baseline="0">
                <a:solidFill>
                  <a:srgbClr val="000000"/>
                </a:solidFill>
                <a:uFillTx/>
                <a:latin typeface="Calibri"/>
              </a:defRPr>
            </a:lvl2pPr>
            <a:lvl3pPr marL="857250" marR="0" lvl="2" indent="-171450" algn="l" defTabSz="685800" rtl="0" fontAlgn="auto" hangingPunct="0">
              <a:lnSpc>
                <a:spcPct val="100000"/>
              </a:lnSpc>
              <a:spcBef>
                <a:spcPts val="45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3pPr>
            <a:lvl4pPr marL="1200150" marR="0" lvl="3" indent="-171450" algn="l" defTabSz="685800" rtl="0" fontAlgn="auto" hangingPunct="0">
              <a:lnSpc>
                <a:spcPct val="100000"/>
              </a:lnSpc>
              <a:spcBef>
                <a:spcPts val="375"/>
              </a:spcBef>
              <a:spcAft>
                <a:spcPts val="0"/>
              </a:spcAft>
              <a:buSzPct val="100000"/>
              <a:buFont typeface="Arial" pitchFamily="34"/>
              <a:buChar char="–"/>
              <a:tabLst/>
              <a:defRPr lang="en-US" sz="1500" b="0" i="0" u="none" strike="noStrike" kern="1200" cap="none" spc="0" baseline="0">
                <a:solidFill>
                  <a:srgbClr val="000000"/>
                </a:solidFill>
                <a:uFillTx/>
                <a:latin typeface="Calibri"/>
              </a:defRPr>
            </a:lvl4pPr>
            <a:lvl5pPr marL="1543050" marR="0" lvl="4" indent="-171450" algn="l" defTabSz="685800" rtl="0" fontAlgn="auto" hangingPunct="0">
              <a:lnSpc>
                <a:spcPct val="100000"/>
              </a:lnSpc>
              <a:spcBef>
                <a:spcPts val="375"/>
              </a:spcBef>
              <a:spcAft>
                <a:spcPts val="0"/>
              </a:spcAft>
              <a:buSzPct val="100000"/>
              <a:buFont typeface="Arial" pitchFamily="34"/>
              <a:buChar char="»"/>
              <a:tabLst/>
              <a:defRPr lang="en-US" sz="1500" b="0" i="0" u="none" strike="noStrike" kern="1200" cap="none" spc="0" baseline="0">
                <a:solidFill>
                  <a:srgbClr val="000000"/>
                </a:solidFill>
                <a:uFillTx/>
                <a:latin typeface="Calibri"/>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10"/>
          </p:nvPr>
        </p:nvSpPr>
        <p:spPr>
          <a:xfrm>
            <a:off x="2201863" y="4170365"/>
            <a:ext cx="2133600" cy="365125"/>
          </a:xfrm>
          <a:prstGeom prst="rect">
            <a:avLst/>
          </a:prstGeom>
        </p:spPr>
        <p:txBody>
          <a:bodyPr/>
          <a:lstStyle>
            <a:lvl1pPr>
              <a:defRPr dirty="0"/>
            </a:lvl1pPr>
          </a:lstStyle>
          <a:p>
            <a:pPr fontAlgn="base">
              <a:spcBef>
                <a:spcPct val="0"/>
              </a:spcBef>
              <a:spcAft>
                <a:spcPct val="0"/>
              </a:spcAft>
              <a:defRPr/>
            </a:pPr>
            <a:endParaRPr dirty="0">
              <a:solidFill>
                <a:prstClr val="black"/>
              </a:solidFill>
              <a:latin typeface="Arial" pitchFamily="34" charset="0"/>
            </a:endParaRPr>
          </a:p>
        </p:txBody>
      </p:sp>
      <p:sp>
        <p:nvSpPr>
          <p:cNvPr id="5" name="Footer Placeholder 4"/>
          <p:cNvSpPr txBox="1">
            <a:spLocks noGrp="1"/>
          </p:cNvSpPr>
          <p:nvPr>
            <p:ph type="ftr" sz="quarter" idx="11"/>
          </p:nvPr>
        </p:nvSpPr>
        <p:spPr>
          <a:xfrm>
            <a:off x="3124200" y="6356352"/>
            <a:ext cx="2895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dirty="0">
                <a:solidFill>
                  <a:srgbClr val="000000"/>
                </a:solidFill>
                <a:uFillTx/>
                <a:latin typeface="Arial"/>
              </a:defRPr>
            </a:lvl1pPr>
          </a:lstStyle>
          <a:p>
            <a:pPr>
              <a:defRPr/>
            </a:pPr>
            <a:endParaRPr dirty="0"/>
          </a:p>
        </p:txBody>
      </p:sp>
      <p:sp>
        <p:nvSpPr>
          <p:cNvPr id="6" name="Slide Number Placeholder 5"/>
          <p:cNvSpPr txBox="1">
            <a:spLocks noGrp="1"/>
          </p:cNvSpPr>
          <p:nvPr>
            <p:ph type="sldNum" sz="quarter" idx="12"/>
          </p:nvPr>
        </p:nvSpPr>
        <p:spPr>
          <a:xfrm>
            <a:off x="6553200" y="6356352"/>
            <a:ext cx="2133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a:solidFill>
                  <a:srgbClr val="000000"/>
                </a:solidFill>
                <a:uFillTx/>
                <a:latin typeface="Arial"/>
              </a:defRPr>
            </a:lvl1pPr>
          </a:lstStyle>
          <a:p>
            <a:pPr>
              <a:defRPr/>
            </a:pPr>
            <a:fld id="{340589C7-AC82-405D-BA97-E740763F2C9A}" type="slidenum">
              <a:rPr/>
              <a:pPr>
                <a:defRPr/>
              </a:pPr>
              <a:t>‹#›</a:t>
            </a:fld>
            <a:endParaRPr dirty="0"/>
          </a:p>
        </p:txBody>
      </p:sp>
    </p:spTree>
    <p:extLst>
      <p:ext uri="{BB962C8B-B14F-4D97-AF65-F5344CB8AC3E}">
        <p14:creationId xmlns:p14="http://schemas.microsoft.com/office/powerpoint/2010/main" val="3924825299"/>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29400" y="274642"/>
            <a:ext cx="2057400" cy="5851529"/>
          </a:xfrm>
          <a:prstGeom prst="rect">
            <a:avLst/>
          </a:prstGeom>
          <a:noFill/>
          <a:ln>
            <a:noFill/>
          </a:ln>
        </p:spPr>
        <p:txBody>
          <a:bodyPr vert="eaVert" wrap="square" lIns="91440" tIns="45720" rIns="91440" bIns="45720" anchor="t" anchorCtr="1" compatLnSpc="1"/>
          <a:lstStyle>
            <a:lvl1pPr marL="0" marR="0" lvl="0" indent="0" algn="ctr" defTabSz="685800" rtl="0" fontAlgn="auto" hangingPunct="0">
              <a:lnSpc>
                <a:spcPct val="100000"/>
              </a:lnSpc>
              <a:spcBef>
                <a:spcPts val="0"/>
              </a:spcBef>
              <a:spcAft>
                <a:spcPts val="0"/>
              </a:spcAft>
              <a:buNone/>
              <a:tabLst/>
              <a:defRPr lang="en-US" sz="3300" b="0" i="0" u="none" strike="noStrike" kern="1200" cap="none" spc="0" baseline="0">
                <a:solidFill>
                  <a:srgbClr val="000000"/>
                </a:solidFill>
                <a:uFillTx/>
                <a:latin typeface="Calibri"/>
              </a:defRPr>
            </a:lvl1pPr>
          </a:lstStyle>
          <a:p>
            <a:pPr lvl="0"/>
            <a:r>
              <a:rPr lang="en-US"/>
              <a:t>Click to edit Master title style</a:t>
            </a:r>
          </a:p>
        </p:txBody>
      </p:sp>
      <p:sp>
        <p:nvSpPr>
          <p:cNvPr id="3" name="Vertical Text Placeholder 2"/>
          <p:cNvSpPr txBox="1">
            <a:spLocks noGrp="1"/>
          </p:cNvSpPr>
          <p:nvPr>
            <p:ph type="body" orient="vert" idx="1"/>
          </p:nvPr>
        </p:nvSpPr>
        <p:spPr>
          <a:xfrm>
            <a:off x="457201" y="274642"/>
            <a:ext cx="6019796" cy="5851529"/>
          </a:xfrm>
          <a:prstGeom prst="rect">
            <a:avLst/>
          </a:prstGeom>
          <a:noFill/>
          <a:ln>
            <a:noFill/>
          </a:ln>
        </p:spPr>
        <p:txBody>
          <a:bodyPr vert="eaVert" wrap="square" lIns="91440" tIns="45720" rIns="91440" bIns="45720" anchor="t" anchorCtr="0" compatLnSpc="1"/>
          <a:lstStyle>
            <a:lvl1pPr marL="257175" marR="0" lvl="0" indent="-257175" algn="l" defTabSz="685800" rtl="0" fontAlgn="auto" hangingPunct="0">
              <a:lnSpc>
                <a:spcPct val="100000"/>
              </a:lnSpc>
              <a:spcBef>
                <a:spcPts val="6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1pPr>
            <a:lvl2pPr marL="557213" marR="0" lvl="1" indent="-214313" algn="l" defTabSz="685800" rtl="0" fontAlgn="auto" hangingPunct="0">
              <a:lnSpc>
                <a:spcPct val="100000"/>
              </a:lnSpc>
              <a:spcBef>
                <a:spcPts val="525"/>
              </a:spcBef>
              <a:spcAft>
                <a:spcPts val="0"/>
              </a:spcAft>
              <a:buSzPct val="100000"/>
              <a:buFont typeface="Arial" pitchFamily="34"/>
              <a:buChar char="–"/>
              <a:tabLst/>
              <a:defRPr lang="en-US" sz="2100" b="0" i="0" u="none" strike="noStrike" kern="1200" cap="none" spc="0" baseline="0">
                <a:solidFill>
                  <a:srgbClr val="000000"/>
                </a:solidFill>
                <a:uFillTx/>
                <a:latin typeface="Calibri"/>
              </a:defRPr>
            </a:lvl2pPr>
            <a:lvl3pPr marL="857250" marR="0" lvl="2" indent="-171450" algn="l" defTabSz="685800" rtl="0" fontAlgn="auto" hangingPunct="0">
              <a:lnSpc>
                <a:spcPct val="100000"/>
              </a:lnSpc>
              <a:spcBef>
                <a:spcPts val="45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3pPr>
            <a:lvl4pPr marL="1200150" marR="0" lvl="3" indent="-171450" algn="l" defTabSz="685800" rtl="0" fontAlgn="auto" hangingPunct="0">
              <a:lnSpc>
                <a:spcPct val="100000"/>
              </a:lnSpc>
              <a:spcBef>
                <a:spcPts val="375"/>
              </a:spcBef>
              <a:spcAft>
                <a:spcPts val="0"/>
              </a:spcAft>
              <a:buSzPct val="100000"/>
              <a:buFont typeface="Arial" pitchFamily="34"/>
              <a:buChar char="–"/>
              <a:tabLst/>
              <a:defRPr lang="en-US" sz="1500" b="0" i="0" u="none" strike="noStrike" kern="1200" cap="none" spc="0" baseline="0">
                <a:solidFill>
                  <a:srgbClr val="000000"/>
                </a:solidFill>
                <a:uFillTx/>
                <a:latin typeface="Calibri"/>
              </a:defRPr>
            </a:lvl4pPr>
            <a:lvl5pPr marL="1543050" marR="0" lvl="4" indent="-171450" algn="l" defTabSz="685800" rtl="0" fontAlgn="auto" hangingPunct="0">
              <a:lnSpc>
                <a:spcPct val="100000"/>
              </a:lnSpc>
              <a:spcBef>
                <a:spcPts val="375"/>
              </a:spcBef>
              <a:spcAft>
                <a:spcPts val="0"/>
              </a:spcAft>
              <a:buSzPct val="100000"/>
              <a:buFont typeface="Arial" pitchFamily="34"/>
              <a:buChar char="»"/>
              <a:tabLst/>
              <a:defRPr lang="en-US" sz="1500" b="0" i="0" u="none" strike="noStrike" kern="1200" cap="none" spc="0" baseline="0">
                <a:solidFill>
                  <a:srgbClr val="000000"/>
                </a:solidFill>
                <a:uFillTx/>
                <a:latin typeface="Calibri"/>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10"/>
          </p:nvPr>
        </p:nvSpPr>
        <p:spPr>
          <a:xfrm>
            <a:off x="2201863" y="4170365"/>
            <a:ext cx="2133600" cy="365125"/>
          </a:xfrm>
          <a:prstGeom prst="rect">
            <a:avLst/>
          </a:prstGeom>
        </p:spPr>
        <p:txBody>
          <a:bodyPr/>
          <a:lstStyle>
            <a:lvl1pPr>
              <a:defRPr dirty="0"/>
            </a:lvl1pPr>
          </a:lstStyle>
          <a:p>
            <a:pPr fontAlgn="base">
              <a:spcBef>
                <a:spcPct val="0"/>
              </a:spcBef>
              <a:spcAft>
                <a:spcPct val="0"/>
              </a:spcAft>
              <a:defRPr/>
            </a:pPr>
            <a:endParaRPr dirty="0">
              <a:solidFill>
                <a:prstClr val="black"/>
              </a:solidFill>
              <a:latin typeface="Arial" pitchFamily="34" charset="0"/>
            </a:endParaRPr>
          </a:p>
        </p:txBody>
      </p:sp>
      <p:sp>
        <p:nvSpPr>
          <p:cNvPr id="5" name="Footer Placeholder 4"/>
          <p:cNvSpPr txBox="1">
            <a:spLocks noGrp="1"/>
          </p:cNvSpPr>
          <p:nvPr>
            <p:ph type="ftr" sz="quarter" idx="11"/>
          </p:nvPr>
        </p:nvSpPr>
        <p:spPr>
          <a:xfrm>
            <a:off x="3124200" y="6356352"/>
            <a:ext cx="2895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dirty="0">
                <a:solidFill>
                  <a:srgbClr val="000000"/>
                </a:solidFill>
                <a:uFillTx/>
                <a:latin typeface="Arial"/>
              </a:defRPr>
            </a:lvl1pPr>
          </a:lstStyle>
          <a:p>
            <a:pPr>
              <a:defRPr/>
            </a:pPr>
            <a:endParaRPr dirty="0"/>
          </a:p>
        </p:txBody>
      </p:sp>
      <p:sp>
        <p:nvSpPr>
          <p:cNvPr id="6" name="Slide Number Placeholder 5"/>
          <p:cNvSpPr txBox="1">
            <a:spLocks noGrp="1"/>
          </p:cNvSpPr>
          <p:nvPr>
            <p:ph type="sldNum" sz="quarter" idx="12"/>
          </p:nvPr>
        </p:nvSpPr>
        <p:spPr>
          <a:xfrm>
            <a:off x="6553200" y="6356352"/>
            <a:ext cx="2133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a:solidFill>
                  <a:srgbClr val="000000"/>
                </a:solidFill>
                <a:uFillTx/>
                <a:latin typeface="Arial"/>
              </a:defRPr>
            </a:lvl1pPr>
          </a:lstStyle>
          <a:p>
            <a:pPr>
              <a:defRPr/>
            </a:pPr>
            <a:fld id="{79332830-B449-40C1-91F3-C6A870D2CAFD}" type="slidenum">
              <a:rPr/>
              <a:pPr>
                <a:defRPr/>
              </a:pPr>
              <a:t>‹#›</a:t>
            </a:fld>
            <a:endParaRPr dirty="0"/>
          </a:p>
        </p:txBody>
      </p:sp>
    </p:spTree>
    <p:extLst>
      <p:ext uri="{BB962C8B-B14F-4D97-AF65-F5344CB8AC3E}">
        <p14:creationId xmlns:p14="http://schemas.microsoft.com/office/powerpoint/2010/main" val="333913447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800" y="2130423"/>
            <a:ext cx="7772400" cy="1470026"/>
          </a:xfrm>
          <a:prstGeom prst="rect">
            <a:avLst/>
          </a:prstGeom>
          <a:noFill/>
          <a:ln>
            <a:noFill/>
          </a:ln>
        </p:spPr>
        <p:txBody>
          <a:bodyPr vert="horz" wrap="square" lIns="91440" tIns="45720" rIns="91440" bIns="45720" anchor="t" anchorCtr="1" compatLnSpc="1"/>
          <a:lstStyle>
            <a:lvl1pPr marL="0" marR="0" lvl="0" indent="0" algn="ctr" defTabSz="685800" rtl="0" fontAlgn="auto" hangingPunct="0">
              <a:lnSpc>
                <a:spcPct val="100000"/>
              </a:lnSpc>
              <a:spcBef>
                <a:spcPts val="0"/>
              </a:spcBef>
              <a:spcAft>
                <a:spcPts val="0"/>
              </a:spcAft>
              <a:buNone/>
              <a:tabLst/>
              <a:defRPr lang="en-US" sz="2700" b="1" i="0" u="none" strike="noStrike" kern="1200" cap="none" spc="0" baseline="0">
                <a:solidFill>
                  <a:srgbClr val="002499"/>
                </a:solidFill>
                <a:uFillTx/>
                <a:latin typeface="Calibri"/>
              </a:defRPr>
            </a:lvl1pPr>
          </a:lstStyle>
          <a:p>
            <a:pPr lvl="0"/>
            <a:r>
              <a:rPr lang="en-US" dirty="0"/>
              <a:t>Click to edit Master title style</a:t>
            </a:r>
          </a:p>
        </p:txBody>
      </p:sp>
      <p:sp>
        <p:nvSpPr>
          <p:cNvPr id="3" name="Subtitle 2"/>
          <p:cNvSpPr txBox="1">
            <a:spLocks noGrp="1"/>
          </p:cNvSpPr>
          <p:nvPr>
            <p:ph type="subTitle" idx="1"/>
          </p:nvPr>
        </p:nvSpPr>
        <p:spPr>
          <a:xfrm>
            <a:off x="1371600" y="3886202"/>
            <a:ext cx="6400800" cy="1752603"/>
          </a:xfrm>
          <a:prstGeom prst="rect">
            <a:avLst/>
          </a:prstGeom>
          <a:noFill/>
          <a:ln>
            <a:noFill/>
          </a:ln>
        </p:spPr>
        <p:txBody>
          <a:bodyPr vert="horz" wrap="square" lIns="91440" tIns="45720" rIns="91440" bIns="45720" anchor="t" anchorCtr="1" compatLnSpc="1"/>
          <a:lstStyle>
            <a:lvl1pPr marL="0" marR="0" lvl="0" indent="0" algn="ctr" defTabSz="685800" rtl="0" fontAlgn="auto" hangingPunct="0">
              <a:lnSpc>
                <a:spcPct val="100000"/>
              </a:lnSpc>
              <a:spcBef>
                <a:spcPts val="600"/>
              </a:spcBef>
              <a:spcAft>
                <a:spcPts val="0"/>
              </a:spcAft>
              <a:buNone/>
              <a:tabLst/>
              <a:defRPr lang="en-US" sz="2400" b="0" i="0" u="none" strike="noStrike" kern="1200" cap="none" spc="0" baseline="0">
                <a:solidFill>
                  <a:schemeClr val="tx1">
                    <a:lumMod val="50000"/>
                    <a:lumOff val="50000"/>
                  </a:schemeClr>
                </a:solidFill>
                <a:uFillTx/>
                <a:latin typeface="Calibri"/>
              </a:defRPr>
            </a:lvl1pPr>
          </a:lstStyle>
          <a:p>
            <a:pPr lvl="0"/>
            <a:r>
              <a:rPr lang="en-US" dirty="0"/>
              <a:t>Click to edit Master subtitle style</a:t>
            </a:r>
          </a:p>
        </p:txBody>
      </p:sp>
    </p:spTree>
    <p:extLst>
      <p:ext uri="{BB962C8B-B14F-4D97-AF65-F5344CB8AC3E}">
        <p14:creationId xmlns:p14="http://schemas.microsoft.com/office/powerpoint/2010/main" val="297807879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txBox="1">
            <a:spLocks noGrp="1"/>
          </p:cNvSpPr>
          <p:nvPr>
            <p:ph type="title"/>
          </p:nvPr>
        </p:nvSpPr>
        <p:spPr>
          <a:xfrm>
            <a:off x="1447800" y="185740"/>
            <a:ext cx="7696200" cy="1143000"/>
          </a:xfrm>
          <a:prstGeom prst="rect">
            <a:avLst/>
          </a:prstGeom>
          <a:noFill/>
          <a:ln>
            <a:noFill/>
          </a:ln>
        </p:spPr>
        <p:txBody>
          <a:bodyPr vert="horz" wrap="square" lIns="91440" tIns="45720" rIns="91440" bIns="45720" anchor="t" anchorCtr="1" compatLnSpc="1"/>
          <a:lstStyle>
            <a:lvl1pPr marL="0" marR="0" lvl="0" indent="0" algn="ctr" defTabSz="685800" rtl="0" fontAlgn="auto" hangingPunct="0">
              <a:lnSpc>
                <a:spcPct val="100000"/>
              </a:lnSpc>
              <a:spcBef>
                <a:spcPts val="0"/>
              </a:spcBef>
              <a:spcAft>
                <a:spcPts val="0"/>
              </a:spcAft>
              <a:buNone/>
              <a:tabLst/>
              <a:defRPr lang="en-US" sz="2100" b="1" i="0" u="none" strike="noStrike" kern="1200" cap="none" spc="0" baseline="0">
                <a:solidFill>
                  <a:schemeClr val="bg1"/>
                </a:solidFill>
                <a:uFillTx/>
                <a:latin typeface="Calibri"/>
              </a:defRPr>
            </a:lvl1pPr>
          </a:lstStyle>
          <a:p>
            <a:pPr lvl="0"/>
            <a:r>
              <a:rPr lang="en-US" dirty="0"/>
              <a:t>Click to edit Master title style</a:t>
            </a:r>
          </a:p>
        </p:txBody>
      </p:sp>
      <p:sp>
        <p:nvSpPr>
          <p:cNvPr id="3" name="Date Placeholder 3"/>
          <p:cNvSpPr txBox="1">
            <a:spLocks noGrp="1"/>
          </p:cNvSpPr>
          <p:nvPr>
            <p:ph type="dt" sz="half" idx="10"/>
          </p:nvPr>
        </p:nvSpPr>
        <p:spPr>
          <a:xfrm>
            <a:off x="2201863" y="4170365"/>
            <a:ext cx="2133600" cy="365125"/>
          </a:xfrm>
          <a:prstGeom prst="rect">
            <a:avLst/>
          </a:prstGeom>
        </p:spPr>
        <p:txBody>
          <a:bodyPr/>
          <a:lstStyle>
            <a:lvl1pPr>
              <a:defRPr dirty="0"/>
            </a:lvl1pPr>
          </a:lstStyle>
          <a:p>
            <a:pPr fontAlgn="base">
              <a:spcBef>
                <a:spcPct val="0"/>
              </a:spcBef>
              <a:spcAft>
                <a:spcPct val="0"/>
              </a:spcAft>
              <a:defRPr/>
            </a:pPr>
            <a:endParaRPr dirty="0">
              <a:solidFill>
                <a:prstClr val="black"/>
              </a:solidFill>
              <a:latin typeface="Arial" pitchFamily="34" charset="0"/>
            </a:endParaRPr>
          </a:p>
        </p:txBody>
      </p:sp>
    </p:spTree>
    <p:extLst>
      <p:ext uri="{BB962C8B-B14F-4D97-AF65-F5344CB8AC3E}">
        <p14:creationId xmlns:p14="http://schemas.microsoft.com/office/powerpoint/2010/main" val="138068968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Content Placeholder 2"/>
          <p:cNvSpPr txBox="1">
            <a:spLocks noGrp="1"/>
          </p:cNvSpPr>
          <p:nvPr>
            <p:ph sz="quarter" idx="4294967295"/>
          </p:nvPr>
        </p:nvSpPr>
        <p:spPr>
          <a:xfrm>
            <a:off x="457200" y="1600202"/>
            <a:ext cx="8229600" cy="4525959"/>
          </a:xfrm>
          <a:prstGeom prst="rect">
            <a:avLst/>
          </a:prstGeom>
          <a:noFill/>
          <a:ln>
            <a:noFill/>
          </a:ln>
        </p:spPr>
        <p:txBody>
          <a:bodyPr vert="horz" wrap="square" lIns="91440" tIns="45720" rIns="91440" bIns="45720" anchor="t" anchorCtr="0" compatLnSpc="1"/>
          <a:lstStyle>
            <a:lvl1pPr marL="257175" marR="0" lvl="0" indent="-257175" algn="l" defTabSz="685800" rtl="0" fontAlgn="auto" hangingPunct="0">
              <a:lnSpc>
                <a:spcPct val="100000"/>
              </a:lnSpc>
              <a:spcBef>
                <a:spcPts val="600"/>
              </a:spcBef>
              <a:spcAft>
                <a:spcPts val="0"/>
              </a:spcAft>
              <a:buClr>
                <a:srgbClr val="285C12"/>
              </a:buClr>
              <a:buSzPct val="100000"/>
              <a:buFont typeface="Arial" pitchFamily="34"/>
              <a:buChar char="•"/>
              <a:tabLst/>
              <a:defRPr lang="en-US" sz="2400" b="0" i="0" u="none" strike="noStrike" kern="1200" cap="none" spc="0" baseline="0">
                <a:solidFill>
                  <a:srgbClr val="002499"/>
                </a:solidFill>
                <a:uFillTx/>
                <a:latin typeface="Calibri"/>
              </a:defRPr>
            </a:lvl1pPr>
            <a:lvl2pPr marL="557213" marR="0" lvl="1" indent="-214313" algn="l" defTabSz="685800" rtl="0" fontAlgn="auto" hangingPunct="0">
              <a:lnSpc>
                <a:spcPct val="100000"/>
              </a:lnSpc>
              <a:spcBef>
                <a:spcPts val="525"/>
              </a:spcBef>
              <a:spcAft>
                <a:spcPts val="0"/>
              </a:spcAft>
              <a:buClr>
                <a:srgbClr val="285C12"/>
              </a:buClr>
              <a:buSzPct val="100000"/>
              <a:buFont typeface="Arial" pitchFamily="34"/>
              <a:buChar char="–"/>
              <a:tabLst/>
              <a:defRPr lang="en-US" sz="2100" b="0" i="0" u="none" strike="noStrike" kern="1200" cap="none" spc="0" baseline="0">
                <a:solidFill>
                  <a:srgbClr val="002499"/>
                </a:solidFill>
                <a:uFillTx/>
                <a:latin typeface="Calibri"/>
              </a:defRPr>
            </a:lvl2pPr>
            <a:lvl3pPr marL="857250" marR="0" lvl="2" indent="-171450" algn="l" defTabSz="685800" rtl="0" fontAlgn="auto" hangingPunct="0">
              <a:lnSpc>
                <a:spcPct val="100000"/>
              </a:lnSpc>
              <a:spcBef>
                <a:spcPts val="450"/>
              </a:spcBef>
              <a:spcAft>
                <a:spcPts val="0"/>
              </a:spcAft>
              <a:buClr>
                <a:srgbClr val="285C12"/>
              </a:buClr>
              <a:buSzPct val="100000"/>
              <a:buFont typeface="Arial" pitchFamily="34"/>
              <a:buChar char="•"/>
              <a:tabLst/>
              <a:defRPr lang="en-US" sz="1800" b="0" i="0" u="none" strike="noStrike" kern="1200" cap="none" spc="0" baseline="0">
                <a:solidFill>
                  <a:srgbClr val="002499"/>
                </a:solidFill>
                <a:uFillTx/>
                <a:latin typeface="Calibri"/>
              </a:defRPr>
            </a:lvl3pPr>
            <a:lvl4pPr marL="1200150" marR="0" lvl="3" indent="-171450" algn="l" defTabSz="685800" rtl="0" fontAlgn="auto" hangingPunct="0">
              <a:lnSpc>
                <a:spcPct val="100000"/>
              </a:lnSpc>
              <a:spcBef>
                <a:spcPts val="375"/>
              </a:spcBef>
              <a:spcAft>
                <a:spcPts val="0"/>
              </a:spcAft>
              <a:buClr>
                <a:srgbClr val="285C12"/>
              </a:buClr>
              <a:buSzPct val="100000"/>
              <a:buFont typeface="Arial" pitchFamily="34"/>
              <a:buChar char="–"/>
              <a:tabLst/>
              <a:defRPr lang="en-US" sz="1500" b="0" i="0" u="none" strike="noStrike" kern="1200" cap="none" spc="0" baseline="0">
                <a:solidFill>
                  <a:srgbClr val="002499"/>
                </a:solidFill>
                <a:uFillTx/>
                <a:latin typeface="Calibri"/>
              </a:defRPr>
            </a:lvl4pPr>
            <a:lvl5pPr marL="1543050" marR="0" lvl="4" indent="-171450" algn="l" defTabSz="685800" rtl="0" fontAlgn="auto" hangingPunct="0">
              <a:lnSpc>
                <a:spcPct val="100000"/>
              </a:lnSpc>
              <a:spcBef>
                <a:spcPts val="375"/>
              </a:spcBef>
              <a:spcAft>
                <a:spcPts val="0"/>
              </a:spcAft>
              <a:buSzPct val="100000"/>
              <a:buFont typeface="Arial" pitchFamily="34"/>
              <a:buChar char="»"/>
              <a:tabLst/>
              <a:defRPr lang="en-US" sz="1500" b="0" i="0" u="none" strike="noStrike" kern="1200" cap="none" spc="0" baseline="0">
                <a:solidFill>
                  <a:srgbClr val="000000"/>
                </a:solidFill>
                <a:uFillTx/>
                <a:latin typeface="Calibri"/>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3" name="Date Placeholder 3"/>
          <p:cNvSpPr txBox="1">
            <a:spLocks noGrp="1"/>
          </p:cNvSpPr>
          <p:nvPr>
            <p:ph type="dt" sz="half" idx="10"/>
          </p:nvPr>
        </p:nvSpPr>
        <p:spPr>
          <a:xfrm>
            <a:off x="2201863" y="4170365"/>
            <a:ext cx="2133600" cy="365125"/>
          </a:xfrm>
          <a:prstGeom prst="rect">
            <a:avLst/>
          </a:prstGeom>
        </p:spPr>
        <p:txBody>
          <a:bodyPr/>
          <a:lstStyle>
            <a:lvl1pPr>
              <a:defRPr dirty="0"/>
            </a:lvl1pPr>
          </a:lstStyle>
          <a:p>
            <a:pPr fontAlgn="base">
              <a:spcBef>
                <a:spcPct val="0"/>
              </a:spcBef>
              <a:spcAft>
                <a:spcPct val="0"/>
              </a:spcAft>
              <a:defRPr/>
            </a:pPr>
            <a:endParaRPr dirty="0">
              <a:solidFill>
                <a:prstClr val="black"/>
              </a:solidFill>
              <a:latin typeface="Arial" pitchFamily="34" charset="0"/>
            </a:endParaRPr>
          </a:p>
        </p:txBody>
      </p:sp>
      <p:sp>
        <p:nvSpPr>
          <p:cNvPr id="4" name="Slide Number Placeholder 5"/>
          <p:cNvSpPr txBox="1">
            <a:spLocks noGrp="1"/>
          </p:cNvSpPr>
          <p:nvPr>
            <p:ph type="sldNum" sz="quarter" idx="11"/>
          </p:nvPr>
        </p:nvSpPr>
        <p:spPr>
          <a:xfrm>
            <a:off x="6553200" y="6356352"/>
            <a:ext cx="2133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a:solidFill>
                  <a:srgbClr val="000000"/>
                </a:solidFill>
                <a:uFillTx/>
                <a:latin typeface="Arial"/>
              </a:defRPr>
            </a:lvl1pPr>
          </a:lstStyle>
          <a:p>
            <a:pPr>
              <a:defRPr/>
            </a:pPr>
            <a:fld id="{0DF0D88B-9D85-4909-AE50-E7E132BC310E}" type="slidenum">
              <a:rPr/>
              <a:pPr>
                <a:defRPr/>
              </a:pPr>
              <a:t>‹#›</a:t>
            </a:fld>
            <a:endParaRPr dirty="0"/>
          </a:p>
        </p:txBody>
      </p:sp>
      <p:sp>
        <p:nvSpPr>
          <p:cNvPr id="6" name="Title 1"/>
          <p:cNvSpPr txBox="1">
            <a:spLocks/>
          </p:cNvSpPr>
          <p:nvPr userDrawn="1"/>
        </p:nvSpPr>
        <p:spPr>
          <a:xfrm>
            <a:off x="2917372" y="266698"/>
            <a:ext cx="5921829" cy="560614"/>
          </a:xfrm>
          <a:prstGeom prst="rect">
            <a:avLst/>
          </a:prstGeom>
          <a:noFill/>
          <a:ln>
            <a:noFill/>
          </a:ln>
        </p:spPr>
        <p:txBody>
          <a:bodyPr vert="horz" wrap="square" lIns="61722" tIns="30861" rIns="61722" bIns="30861" anchor="t" anchorCtr="1" compatLnSpc="1"/>
          <a:lstStyle>
            <a:lvl1pPr marL="0" marR="0" lvl="0" indent="0" algn="r" defTabSz="914400" rtl="0" fontAlgn="auto" hangingPunct="0">
              <a:lnSpc>
                <a:spcPct val="100000"/>
              </a:lnSpc>
              <a:spcBef>
                <a:spcPts val="0"/>
              </a:spcBef>
              <a:spcAft>
                <a:spcPts val="0"/>
              </a:spcAft>
              <a:buNone/>
              <a:tabLst/>
              <a:defRPr lang="en-US" sz="2800" b="1" i="0" u="none" strike="noStrike" kern="1200" cap="none" spc="0" baseline="0">
                <a:solidFill>
                  <a:schemeClr val="bg1"/>
                </a:solidFill>
                <a:uFillTx/>
                <a:latin typeface="Calibri"/>
              </a:defRPr>
            </a:lvl1pPr>
          </a:lstStyle>
          <a:p>
            <a:pPr eaLnBrk="0">
              <a:defRPr/>
            </a:pPr>
            <a:r>
              <a:rPr sz="2100" dirty="0">
                <a:solidFill>
                  <a:prstClr val="white"/>
                </a:solidFill>
              </a:rPr>
              <a:t>Click to edit Master title style</a:t>
            </a:r>
          </a:p>
        </p:txBody>
      </p:sp>
    </p:spTree>
    <p:extLst>
      <p:ext uri="{BB962C8B-B14F-4D97-AF65-F5344CB8AC3E}">
        <p14:creationId xmlns:p14="http://schemas.microsoft.com/office/powerpoint/2010/main" val="283178336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311" y="4406897"/>
            <a:ext cx="7772400" cy="1362071"/>
          </a:xfrm>
          <a:prstGeom prst="rect">
            <a:avLst/>
          </a:prstGeom>
          <a:noFill/>
          <a:ln>
            <a:noFill/>
          </a:ln>
        </p:spPr>
        <p:txBody>
          <a:bodyPr vert="horz" wrap="square" lIns="91440" tIns="45720" rIns="91440" bIns="45720" anchor="t" anchorCtr="0" compatLnSpc="1"/>
          <a:lstStyle>
            <a:lvl1pPr marL="0" marR="0" lvl="0" indent="0" algn="l" defTabSz="685800" rtl="0" fontAlgn="auto" hangingPunct="0">
              <a:lnSpc>
                <a:spcPct val="100000"/>
              </a:lnSpc>
              <a:spcBef>
                <a:spcPts val="0"/>
              </a:spcBef>
              <a:spcAft>
                <a:spcPts val="0"/>
              </a:spcAft>
              <a:buNone/>
              <a:tabLst/>
              <a:defRPr lang="en-US" sz="3000" b="1" i="0" u="none" strike="noStrike" kern="1200" cap="all" spc="0" baseline="0">
                <a:solidFill>
                  <a:srgbClr val="000000"/>
                </a:solidFill>
                <a:uFillTx/>
                <a:latin typeface="Calibri"/>
              </a:defRPr>
            </a:lvl1pPr>
          </a:lstStyle>
          <a:p>
            <a:pPr lvl="0"/>
            <a:r>
              <a:rPr lang="en-US"/>
              <a:t>Click to edit Master title style</a:t>
            </a:r>
          </a:p>
        </p:txBody>
      </p:sp>
      <p:sp>
        <p:nvSpPr>
          <p:cNvPr id="3" name="Text Placeholder 2"/>
          <p:cNvSpPr txBox="1">
            <a:spLocks noGrp="1"/>
          </p:cNvSpPr>
          <p:nvPr>
            <p:ph type="body" idx="1"/>
          </p:nvPr>
        </p:nvSpPr>
        <p:spPr>
          <a:xfrm>
            <a:off x="722311" y="2906713"/>
            <a:ext cx="7772400" cy="1500182"/>
          </a:xfrm>
          <a:prstGeom prst="rect">
            <a:avLst/>
          </a:prstGeom>
          <a:noFill/>
          <a:ln>
            <a:noFill/>
          </a:ln>
        </p:spPr>
        <p:txBody>
          <a:bodyPr vert="horz" wrap="square" lIns="91440" tIns="45720" rIns="91440" bIns="45720" anchor="b" anchorCtr="0" compatLnSpc="1"/>
          <a:lstStyle>
            <a:lvl1pPr marL="0" marR="0" lvl="0" indent="0" algn="l" defTabSz="685800" rtl="0" fontAlgn="auto" hangingPunct="0">
              <a:lnSpc>
                <a:spcPct val="100000"/>
              </a:lnSpc>
              <a:spcBef>
                <a:spcPts val="375"/>
              </a:spcBef>
              <a:spcAft>
                <a:spcPts val="0"/>
              </a:spcAft>
              <a:buNone/>
              <a:tabLst/>
              <a:defRPr lang="en-US" sz="1500" b="0" i="0" u="none" strike="noStrike" kern="1200" cap="none" spc="0" baseline="0">
                <a:solidFill>
                  <a:srgbClr val="898989"/>
                </a:solidFill>
                <a:uFillTx/>
                <a:latin typeface="Calibri"/>
              </a:defRPr>
            </a:lvl1pPr>
          </a:lstStyle>
          <a:p>
            <a:pPr lvl="0"/>
            <a:r>
              <a:rPr lang="en-US"/>
              <a:t>Click to edit Master text styles</a:t>
            </a:r>
          </a:p>
        </p:txBody>
      </p:sp>
      <p:sp>
        <p:nvSpPr>
          <p:cNvPr id="4" name="Date Placeholder 3"/>
          <p:cNvSpPr txBox="1">
            <a:spLocks noGrp="1"/>
          </p:cNvSpPr>
          <p:nvPr>
            <p:ph type="dt" sz="half" idx="10"/>
          </p:nvPr>
        </p:nvSpPr>
        <p:spPr>
          <a:xfrm>
            <a:off x="2201863" y="4170365"/>
            <a:ext cx="2133600" cy="365125"/>
          </a:xfrm>
          <a:prstGeom prst="rect">
            <a:avLst/>
          </a:prstGeom>
        </p:spPr>
        <p:txBody>
          <a:bodyPr/>
          <a:lstStyle>
            <a:lvl1pPr>
              <a:defRPr dirty="0"/>
            </a:lvl1pPr>
          </a:lstStyle>
          <a:p>
            <a:pPr fontAlgn="base">
              <a:spcBef>
                <a:spcPct val="0"/>
              </a:spcBef>
              <a:spcAft>
                <a:spcPct val="0"/>
              </a:spcAft>
              <a:defRPr/>
            </a:pPr>
            <a:endParaRPr dirty="0">
              <a:solidFill>
                <a:prstClr val="black"/>
              </a:solidFill>
              <a:latin typeface="Arial" pitchFamily="34" charset="0"/>
            </a:endParaRPr>
          </a:p>
        </p:txBody>
      </p:sp>
      <p:sp>
        <p:nvSpPr>
          <p:cNvPr id="5" name="Slide Number Placeholder 5"/>
          <p:cNvSpPr txBox="1">
            <a:spLocks noGrp="1"/>
          </p:cNvSpPr>
          <p:nvPr>
            <p:ph type="sldNum" sz="quarter" idx="11"/>
          </p:nvPr>
        </p:nvSpPr>
        <p:spPr>
          <a:xfrm>
            <a:off x="6553200" y="6356352"/>
            <a:ext cx="2133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a:solidFill>
                  <a:srgbClr val="000000"/>
                </a:solidFill>
                <a:uFillTx/>
                <a:latin typeface="Arial"/>
              </a:defRPr>
            </a:lvl1pPr>
          </a:lstStyle>
          <a:p>
            <a:pPr>
              <a:defRPr/>
            </a:pPr>
            <a:fld id="{6E23B436-4792-4496-A513-81C1E5D1C35C}" type="slidenum">
              <a:rPr/>
              <a:pPr>
                <a:defRPr/>
              </a:pPr>
              <a:t>‹#›</a:t>
            </a:fld>
            <a:endParaRPr dirty="0"/>
          </a:p>
        </p:txBody>
      </p:sp>
    </p:spTree>
    <p:extLst>
      <p:ext uri="{BB962C8B-B14F-4D97-AF65-F5344CB8AC3E}">
        <p14:creationId xmlns:p14="http://schemas.microsoft.com/office/powerpoint/2010/main" val="167068162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txBox="1">
            <a:spLocks noGrp="1"/>
          </p:cNvSpPr>
          <p:nvPr>
            <p:ph sz="half" idx="1"/>
          </p:nvPr>
        </p:nvSpPr>
        <p:spPr>
          <a:xfrm>
            <a:off x="457201" y="1600202"/>
            <a:ext cx="4038603" cy="4525959"/>
          </a:xfrm>
          <a:prstGeom prst="rect">
            <a:avLst/>
          </a:prstGeom>
          <a:noFill/>
          <a:ln>
            <a:noFill/>
          </a:ln>
        </p:spPr>
        <p:txBody>
          <a:bodyPr vert="horz" wrap="square" lIns="91440" tIns="45720" rIns="91440" bIns="45720" anchor="t" anchorCtr="0" compatLnSpc="1"/>
          <a:lstStyle>
            <a:lvl1pPr marL="257175" marR="0" lvl="0" indent="-257175" algn="l" defTabSz="685800" rtl="0" fontAlgn="auto" hangingPunct="0">
              <a:lnSpc>
                <a:spcPct val="100000"/>
              </a:lnSpc>
              <a:spcBef>
                <a:spcPts val="525"/>
              </a:spcBef>
              <a:spcAft>
                <a:spcPts val="0"/>
              </a:spcAft>
              <a:buSzPct val="100000"/>
              <a:buFont typeface="Arial" pitchFamily="34"/>
              <a:buChar char="•"/>
              <a:tabLst/>
              <a:defRPr lang="en-US" sz="2100" b="0" i="0" u="none" strike="noStrike" kern="1200" cap="none" spc="0" baseline="0">
                <a:solidFill>
                  <a:srgbClr val="000000"/>
                </a:solidFill>
                <a:uFillTx/>
                <a:latin typeface="Calibri"/>
              </a:defRPr>
            </a:lvl1pPr>
            <a:lvl2pPr marL="557213" marR="0" lvl="1" indent="-214313" algn="l" defTabSz="685800" rtl="0" fontAlgn="auto" hangingPunct="0">
              <a:lnSpc>
                <a:spcPct val="100000"/>
              </a:lnSpc>
              <a:spcBef>
                <a:spcPts val="45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2pPr>
            <a:lvl3pPr marL="857250" marR="0" lvl="2" indent="-171450" algn="l" defTabSz="685800" rtl="0" fontAlgn="auto" hangingPunct="0">
              <a:lnSpc>
                <a:spcPct val="100000"/>
              </a:lnSpc>
              <a:spcBef>
                <a:spcPts val="375"/>
              </a:spcBef>
              <a:spcAft>
                <a:spcPts val="0"/>
              </a:spcAft>
              <a:buSzPct val="100000"/>
              <a:buFont typeface="Arial" pitchFamily="34"/>
              <a:buChar char="•"/>
              <a:tabLst/>
              <a:defRPr lang="en-US" sz="1500" b="0" i="0" u="none" strike="noStrike" kern="1200" cap="none" spc="0" baseline="0">
                <a:solidFill>
                  <a:srgbClr val="000000"/>
                </a:solidFill>
                <a:uFillTx/>
                <a:latin typeface="Calibri"/>
              </a:defRPr>
            </a:lvl3pPr>
            <a:lvl4pPr marL="1200150" marR="0" lvl="3" indent="-171450" algn="l" defTabSz="685800" rtl="0" fontAlgn="auto" hangingPunct="0">
              <a:lnSpc>
                <a:spcPct val="100000"/>
              </a:lnSpc>
              <a:spcBef>
                <a:spcPts val="300"/>
              </a:spcBef>
              <a:spcAft>
                <a:spcPts val="0"/>
              </a:spcAft>
              <a:buSzPct val="100000"/>
              <a:buFont typeface="Arial" pitchFamily="34"/>
              <a:buChar char="–"/>
              <a:tabLst/>
              <a:defRPr lang="en-US" sz="1350" b="0" i="0" u="none" strike="noStrike" kern="1200" cap="none" spc="0" baseline="0">
                <a:solidFill>
                  <a:srgbClr val="000000"/>
                </a:solidFill>
                <a:uFillTx/>
                <a:latin typeface="Calibri"/>
              </a:defRPr>
            </a:lvl4pPr>
            <a:lvl5pPr marL="1543050" marR="0" lvl="4" indent="-171450" algn="l" defTabSz="685800" rtl="0" fontAlgn="auto" hangingPunct="0">
              <a:lnSpc>
                <a:spcPct val="100000"/>
              </a:lnSpc>
              <a:spcBef>
                <a:spcPts val="300"/>
              </a:spcBef>
              <a:spcAft>
                <a:spcPts val="0"/>
              </a:spcAft>
              <a:buSzPct val="100000"/>
              <a:buFont typeface="Arial" pitchFamily="34"/>
              <a:buChar char="»"/>
              <a:tabLst/>
              <a:defRPr lang="en-US" sz="1350" b="0" i="0" u="none" strike="noStrike" kern="1200" cap="none" spc="0" baseline="0">
                <a:solidFill>
                  <a:srgbClr val="000000"/>
                </a:solidFill>
                <a:uFillTx/>
                <a:latin typeface="Calibri"/>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sz="half" idx="2"/>
          </p:nvPr>
        </p:nvSpPr>
        <p:spPr>
          <a:xfrm>
            <a:off x="4648196" y="1600202"/>
            <a:ext cx="4038603" cy="4525959"/>
          </a:xfrm>
          <a:prstGeom prst="rect">
            <a:avLst/>
          </a:prstGeom>
          <a:noFill/>
          <a:ln>
            <a:noFill/>
          </a:ln>
        </p:spPr>
        <p:txBody>
          <a:bodyPr vert="horz" wrap="square" lIns="91440" tIns="45720" rIns="91440" bIns="45720" anchor="t" anchorCtr="0" compatLnSpc="1"/>
          <a:lstStyle>
            <a:lvl1pPr marL="257175" marR="0" lvl="0" indent="-257175" algn="l" defTabSz="685800" rtl="0" fontAlgn="auto" hangingPunct="0">
              <a:lnSpc>
                <a:spcPct val="100000"/>
              </a:lnSpc>
              <a:spcBef>
                <a:spcPts val="525"/>
              </a:spcBef>
              <a:spcAft>
                <a:spcPts val="0"/>
              </a:spcAft>
              <a:buSzPct val="100000"/>
              <a:buFont typeface="Arial" pitchFamily="34"/>
              <a:buChar char="•"/>
              <a:tabLst/>
              <a:defRPr lang="en-US" sz="2100" b="0" i="0" u="none" strike="noStrike" kern="1200" cap="none" spc="0" baseline="0">
                <a:solidFill>
                  <a:srgbClr val="000000"/>
                </a:solidFill>
                <a:uFillTx/>
                <a:latin typeface="Calibri"/>
              </a:defRPr>
            </a:lvl1pPr>
            <a:lvl2pPr marL="557213" marR="0" lvl="1" indent="-214313" algn="l" defTabSz="685800" rtl="0" fontAlgn="auto" hangingPunct="0">
              <a:lnSpc>
                <a:spcPct val="100000"/>
              </a:lnSpc>
              <a:spcBef>
                <a:spcPts val="45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2pPr>
            <a:lvl3pPr marL="857250" marR="0" lvl="2" indent="-171450" algn="l" defTabSz="685800" rtl="0" fontAlgn="auto" hangingPunct="0">
              <a:lnSpc>
                <a:spcPct val="100000"/>
              </a:lnSpc>
              <a:spcBef>
                <a:spcPts val="375"/>
              </a:spcBef>
              <a:spcAft>
                <a:spcPts val="0"/>
              </a:spcAft>
              <a:buSzPct val="100000"/>
              <a:buFont typeface="Arial" pitchFamily="34"/>
              <a:buChar char="•"/>
              <a:tabLst/>
              <a:defRPr lang="en-US" sz="1500" b="0" i="0" u="none" strike="noStrike" kern="1200" cap="none" spc="0" baseline="0">
                <a:solidFill>
                  <a:srgbClr val="000000"/>
                </a:solidFill>
                <a:uFillTx/>
                <a:latin typeface="Calibri"/>
              </a:defRPr>
            </a:lvl3pPr>
            <a:lvl4pPr marL="1200150" marR="0" lvl="3" indent="-171450" algn="l" defTabSz="685800" rtl="0" fontAlgn="auto" hangingPunct="0">
              <a:lnSpc>
                <a:spcPct val="100000"/>
              </a:lnSpc>
              <a:spcBef>
                <a:spcPts val="300"/>
              </a:spcBef>
              <a:spcAft>
                <a:spcPts val="0"/>
              </a:spcAft>
              <a:buSzPct val="100000"/>
              <a:buFont typeface="Arial" pitchFamily="34"/>
              <a:buChar char="–"/>
              <a:tabLst/>
              <a:defRPr lang="en-US" sz="1350" b="0" i="0" u="none" strike="noStrike" kern="1200" cap="none" spc="0" baseline="0">
                <a:solidFill>
                  <a:srgbClr val="000000"/>
                </a:solidFill>
                <a:uFillTx/>
                <a:latin typeface="Calibri"/>
              </a:defRPr>
            </a:lvl4pPr>
            <a:lvl5pPr marL="1543050" marR="0" lvl="4" indent="-171450" algn="l" defTabSz="685800" rtl="0" fontAlgn="auto" hangingPunct="0">
              <a:lnSpc>
                <a:spcPct val="100000"/>
              </a:lnSpc>
              <a:spcBef>
                <a:spcPts val="300"/>
              </a:spcBef>
              <a:spcAft>
                <a:spcPts val="0"/>
              </a:spcAft>
              <a:buSzPct val="100000"/>
              <a:buFont typeface="Arial" pitchFamily="34"/>
              <a:buChar char="»"/>
              <a:tabLst/>
              <a:defRPr lang="en-US" sz="1350" b="0" i="0" u="none" strike="noStrike" kern="1200" cap="none" spc="0" baseline="0">
                <a:solidFill>
                  <a:srgbClr val="000000"/>
                </a:solidFill>
                <a:uFillTx/>
                <a:latin typeface="Calibri"/>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txBox="1">
            <a:spLocks noGrp="1"/>
          </p:cNvSpPr>
          <p:nvPr>
            <p:ph type="dt" sz="half" idx="10"/>
          </p:nvPr>
        </p:nvSpPr>
        <p:spPr>
          <a:xfrm>
            <a:off x="2201863" y="4170365"/>
            <a:ext cx="2133600" cy="365125"/>
          </a:xfrm>
          <a:prstGeom prst="rect">
            <a:avLst/>
          </a:prstGeom>
        </p:spPr>
        <p:txBody>
          <a:bodyPr/>
          <a:lstStyle>
            <a:lvl1pPr>
              <a:defRPr dirty="0"/>
            </a:lvl1pPr>
          </a:lstStyle>
          <a:p>
            <a:pPr fontAlgn="base">
              <a:spcBef>
                <a:spcPct val="0"/>
              </a:spcBef>
              <a:spcAft>
                <a:spcPct val="0"/>
              </a:spcAft>
              <a:defRPr/>
            </a:pPr>
            <a:endParaRPr dirty="0">
              <a:solidFill>
                <a:prstClr val="black"/>
              </a:solidFill>
              <a:latin typeface="Arial" pitchFamily="34" charset="0"/>
            </a:endParaRPr>
          </a:p>
        </p:txBody>
      </p:sp>
      <p:sp>
        <p:nvSpPr>
          <p:cNvPr id="6" name="Footer Placeholder 4"/>
          <p:cNvSpPr txBox="1">
            <a:spLocks noGrp="1"/>
          </p:cNvSpPr>
          <p:nvPr>
            <p:ph type="ftr" sz="quarter" idx="11"/>
          </p:nvPr>
        </p:nvSpPr>
        <p:spPr>
          <a:xfrm>
            <a:off x="3124200" y="6356352"/>
            <a:ext cx="2895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dirty="0">
                <a:solidFill>
                  <a:srgbClr val="000000"/>
                </a:solidFill>
                <a:uFillTx/>
                <a:latin typeface="Arial"/>
              </a:defRPr>
            </a:lvl1pPr>
          </a:lstStyle>
          <a:p>
            <a:pPr>
              <a:defRPr/>
            </a:pPr>
            <a:endParaRPr dirty="0"/>
          </a:p>
        </p:txBody>
      </p:sp>
      <p:sp>
        <p:nvSpPr>
          <p:cNvPr id="7" name="Slide Number Placeholder 5"/>
          <p:cNvSpPr txBox="1">
            <a:spLocks noGrp="1"/>
          </p:cNvSpPr>
          <p:nvPr>
            <p:ph type="sldNum" sz="quarter" idx="12"/>
          </p:nvPr>
        </p:nvSpPr>
        <p:spPr>
          <a:xfrm>
            <a:off x="6553200" y="6356352"/>
            <a:ext cx="2133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a:solidFill>
                  <a:srgbClr val="000000"/>
                </a:solidFill>
                <a:uFillTx/>
                <a:latin typeface="Arial"/>
              </a:defRPr>
            </a:lvl1pPr>
          </a:lstStyle>
          <a:p>
            <a:pPr>
              <a:defRPr/>
            </a:pPr>
            <a:fld id="{8097C7D2-65B7-470B-8DCE-61ECFDE7ADBF}" type="slidenum">
              <a:rPr/>
              <a:pPr>
                <a:defRPr/>
              </a:pPr>
              <a:t>‹#›</a:t>
            </a:fld>
            <a:endParaRPr dirty="0"/>
          </a:p>
        </p:txBody>
      </p:sp>
      <p:sp>
        <p:nvSpPr>
          <p:cNvPr id="9" name="Title 1"/>
          <p:cNvSpPr txBox="1">
            <a:spLocks noGrp="1"/>
          </p:cNvSpPr>
          <p:nvPr>
            <p:ph type="title"/>
          </p:nvPr>
        </p:nvSpPr>
        <p:spPr>
          <a:xfrm>
            <a:off x="2917372" y="266698"/>
            <a:ext cx="5921829" cy="560614"/>
          </a:xfrm>
          <a:prstGeom prst="rect">
            <a:avLst/>
          </a:prstGeom>
          <a:noFill/>
          <a:ln>
            <a:noFill/>
          </a:ln>
        </p:spPr>
        <p:txBody>
          <a:bodyPr vert="horz" wrap="square" lIns="82296" tIns="41148" rIns="82296" bIns="41148" anchor="t" anchorCtr="1" compatLnSpc="1"/>
          <a:lstStyle>
            <a:lvl1pPr marL="0" marR="0" lvl="0" indent="0" algn="r" defTabSz="685800" rtl="0" fontAlgn="auto" hangingPunct="0">
              <a:lnSpc>
                <a:spcPct val="100000"/>
              </a:lnSpc>
              <a:spcBef>
                <a:spcPts val="0"/>
              </a:spcBef>
              <a:spcAft>
                <a:spcPts val="0"/>
              </a:spcAft>
              <a:buNone/>
              <a:tabLst/>
              <a:defRPr lang="en-US" sz="2100" b="1" i="0" u="none" strike="noStrike" kern="1200" cap="none" spc="0" baseline="0">
                <a:solidFill>
                  <a:schemeClr val="bg1"/>
                </a:solidFill>
                <a:uFillTx/>
                <a:latin typeface="Calibri"/>
              </a:defRPr>
            </a:lvl1pPr>
          </a:lstStyle>
          <a:p>
            <a:pPr lvl="0"/>
            <a:r>
              <a:rPr lang="en-US" dirty="0"/>
              <a:t>Click to edit Master title style</a:t>
            </a:r>
          </a:p>
        </p:txBody>
      </p:sp>
    </p:spTree>
    <p:extLst>
      <p:ext uri="{BB962C8B-B14F-4D97-AF65-F5344CB8AC3E}">
        <p14:creationId xmlns:p14="http://schemas.microsoft.com/office/powerpoint/2010/main" val="15429596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txBox="1">
            <a:spLocks noGrp="1"/>
          </p:cNvSpPr>
          <p:nvPr>
            <p:ph type="body" idx="1"/>
          </p:nvPr>
        </p:nvSpPr>
        <p:spPr>
          <a:xfrm>
            <a:off x="457200" y="1535114"/>
            <a:ext cx="4040184" cy="639759"/>
          </a:xfrm>
          <a:prstGeom prst="rect">
            <a:avLst/>
          </a:prstGeom>
          <a:noFill/>
          <a:ln>
            <a:noFill/>
          </a:ln>
        </p:spPr>
        <p:txBody>
          <a:bodyPr vert="horz" wrap="square" lIns="91440" tIns="45720" rIns="91440" bIns="45720" anchor="b" anchorCtr="0" compatLnSpc="1"/>
          <a:lstStyle>
            <a:lvl1pPr marL="0" marR="0" lvl="0" indent="0" algn="l" defTabSz="685800" rtl="0" fontAlgn="auto" hangingPunct="0">
              <a:lnSpc>
                <a:spcPct val="100000"/>
              </a:lnSpc>
              <a:spcBef>
                <a:spcPts val="450"/>
              </a:spcBef>
              <a:spcAft>
                <a:spcPts val="0"/>
              </a:spcAft>
              <a:buNone/>
              <a:tabLst/>
              <a:defRPr lang="en-US" sz="1800" b="1" i="0" u="none" strike="noStrike" kern="1200" cap="none" spc="0" baseline="0">
                <a:solidFill>
                  <a:srgbClr val="000000"/>
                </a:solidFill>
                <a:uFillTx/>
                <a:latin typeface="Calibri"/>
              </a:defRPr>
            </a:lvl1pPr>
          </a:lstStyle>
          <a:p>
            <a:pPr lvl="0"/>
            <a:r>
              <a:rPr lang="en-US"/>
              <a:t>Click to edit Master text styles</a:t>
            </a:r>
          </a:p>
        </p:txBody>
      </p:sp>
      <p:sp>
        <p:nvSpPr>
          <p:cNvPr id="4" name="Content Placeholder 3"/>
          <p:cNvSpPr txBox="1">
            <a:spLocks noGrp="1"/>
          </p:cNvSpPr>
          <p:nvPr>
            <p:ph sz="half" idx="2"/>
          </p:nvPr>
        </p:nvSpPr>
        <p:spPr>
          <a:xfrm>
            <a:off x="457200" y="2174872"/>
            <a:ext cx="4040184" cy="3951286"/>
          </a:xfrm>
          <a:prstGeom prst="rect">
            <a:avLst/>
          </a:prstGeom>
          <a:noFill/>
          <a:ln>
            <a:noFill/>
          </a:ln>
        </p:spPr>
        <p:txBody>
          <a:bodyPr vert="horz" wrap="square" lIns="91440" tIns="45720" rIns="91440" bIns="45720" anchor="t" anchorCtr="0" compatLnSpc="1"/>
          <a:lstStyle>
            <a:lvl1pPr marL="257175" marR="0" lvl="0" indent="-257175" algn="l" defTabSz="685800" rtl="0" fontAlgn="auto" hangingPunct="0">
              <a:lnSpc>
                <a:spcPct val="100000"/>
              </a:lnSpc>
              <a:spcBef>
                <a:spcPts val="45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1pPr>
            <a:lvl2pPr marL="557213" marR="0" lvl="1" indent="-214313" algn="l" defTabSz="685800" rtl="0" fontAlgn="auto" hangingPunct="0">
              <a:lnSpc>
                <a:spcPct val="100000"/>
              </a:lnSpc>
              <a:spcBef>
                <a:spcPts val="375"/>
              </a:spcBef>
              <a:spcAft>
                <a:spcPts val="0"/>
              </a:spcAft>
              <a:buSzPct val="100000"/>
              <a:buFont typeface="Arial" pitchFamily="34"/>
              <a:buChar char="–"/>
              <a:tabLst/>
              <a:defRPr lang="en-US" sz="1500" b="0" i="0" u="none" strike="noStrike" kern="1200" cap="none" spc="0" baseline="0">
                <a:solidFill>
                  <a:srgbClr val="000000"/>
                </a:solidFill>
                <a:uFillTx/>
                <a:latin typeface="Calibri"/>
              </a:defRPr>
            </a:lvl2pPr>
            <a:lvl3pPr marL="857250" marR="0" lvl="2" indent="-171450" algn="l" defTabSz="685800" rtl="0" fontAlgn="auto" hangingPunct="0">
              <a:lnSpc>
                <a:spcPct val="100000"/>
              </a:lnSpc>
              <a:spcBef>
                <a:spcPts val="300"/>
              </a:spcBef>
              <a:spcAft>
                <a:spcPts val="0"/>
              </a:spcAft>
              <a:buSzPct val="100000"/>
              <a:buFont typeface="Arial" pitchFamily="34"/>
              <a:buChar char="•"/>
              <a:tabLst/>
              <a:defRPr lang="en-US" sz="1350" b="0" i="0" u="none" strike="noStrike" kern="1200" cap="none" spc="0" baseline="0">
                <a:solidFill>
                  <a:srgbClr val="000000"/>
                </a:solidFill>
                <a:uFillTx/>
                <a:latin typeface="Calibri"/>
              </a:defRPr>
            </a:lvl3pPr>
            <a:lvl4pPr marL="1200150" marR="0" lvl="3" indent="-171450" algn="l" defTabSz="685800" rtl="0" fontAlgn="auto" hangingPunct="0">
              <a:lnSpc>
                <a:spcPct val="100000"/>
              </a:lnSpc>
              <a:spcBef>
                <a:spcPts val="300"/>
              </a:spcBef>
              <a:spcAft>
                <a:spcPts val="0"/>
              </a:spcAft>
              <a:buSzPct val="100000"/>
              <a:buFont typeface="Arial" pitchFamily="34"/>
              <a:buChar char="–"/>
              <a:tabLst/>
              <a:defRPr lang="en-US" sz="1200" b="0" i="0" u="none" strike="noStrike" kern="1200" cap="none" spc="0" baseline="0">
                <a:solidFill>
                  <a:srgbClr val="000000"/>
                </a:solidFill>
                <a:uFillTx/>
                <a:latin typeface="Calibri"/>
              </a:defRPr>
            </a:lvl4pPr>
            <a:lvl5pPr marL="1543050" marR="0" lvl="4" indent="-171450" algn="l" defTabSz="685800" rtl="0" fontAlgn="auto" hangingPunct="0">
              <a:lnSpc>
                <a:spcPct val="100000"/>
              </a:lnSpc>
              <a:spcBef>
                <a:spcPts val="300"/>
              </a:spcBef>
              <a:spcAft>
                <a:spcPts val="0"/>
              </a:spcAft>
              <a:buSzPct val="100000"/>
              <a:buFont typeface="Arial" pitchFamily="34"/>
              <a:buChar char="»"/>
              <a:tabLst/>
              <a:defRPr lang="en-US" sz="1200" b="0" i="0" u="none" strike="noStrike" kern="1200" cap="none" spc="0" baseline="0">
                <a:solidFill>
                  <a:srgbClr val="000000"/>
                </a:solidFill>
                <a:uFillTx/>
                <a:latin typeface="Calibri"/>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sz="quarter" idx="3"/>
          </p:nvPr>
        </p:nvSpPr>
        <p:spPr>
          <a:xfrm>
            <a:off x="4645024" y="1535114"/>
            <a:ext cx="4041776" cy="639759"/>
          </a:xfrm>
          <a:prstGeom prst="rect">
            <a:avLst/>
          </a:prstGeom>
          <a:noFill/>
          <a:ln>
            <a:noFill/>
          </a:ln>
        </p:spPr>
        <p:txBody>
          <a:bodyPr vert="horz" wrap="square" lIns="91440" tIns="45720" rIns="91440" bIns="45720" anchor="b" anchorCtr="0" compatLnSpc="1"/>
          <a:lstStyle>
            <a:lvl1pPr marL="0" marR="0" lvl="0" indent="0" algn="l" defTabSz="685800" rtl="0" fontAlgn="auto" hangingPunct="0">
              <a:lnSpc>
                <a:spcPct val="100000"/>
              </a:lnSpc>
              <a:spcBef>
                <a:spcPts val="450"/>
              </a:spcBef>
              <a:spcAft>
                <a:spcPts val="0"/>
              </a:spcAft>
              <a:buNone/>
              <a:tabLst/>
              <a:defRPr lang="en-US" sz="1800" b="1" i="0" u="none" strike="noStrike" kern="1200" cap="none" spc="0" baseline="0">
                <a:solidFill>
                  <a:srgbClr val="000000"/>
                </a:solidFill>
                <a:uFillTx/>
                <a:latin typeface="Calibri"/>
              </a:defRPr>
            </a:lvl1pPr>
          </a:lstStyle>
          <a:p>
            <a:pPr lvl="0"/>
            <a:r>
              <a:rPr lang="en-US"/>
              <a:t>Click to edit Master text styles</a:t>
            </a:r>
          </a:p>
        </p:txBody>
      </p:sp>
      <p:sp>
        <p:nvSpPr>
          <p:cNvPr id="6" name="Content Placeholder 5"/>
          <p:cNvSpPr txBox="1">
            <a:spLocks noGrp="1"/>
          </p:cNvSpPr>
          <p:nvPr>
            <p:ph sz="quarter" idx="4"/>
          </p:nvPr>
        </p:nvSpPr>
        <p:spPr>
          <a:xfrm>
            <a:off x="4645024" y="2174872"/>
            <a:ext cx="4041776" cy="3951286"/>
          </a:xfrm>
          <a:prstGeom prst="rect">
            <a:avLst/>
          </a:prstGeom>
          <a:noFill/>
          <a:ln>
            <a:noFill/>
          </a:ln>
        </p:spPr>
        <p:txBody>
          <a:bodyPr vert="horz" wrap="square" lIns="91440" tIns="45720" rIns="91440" bIns="45720" anchor="t" anchorCtr="0" compatLnSpc="1"/>
          <a:lstStyle>
            <a:lvl1pPr marL="257175" marR="0" lvl="0" indent="-257175" algn="l" defTabSz="685800" rtl="0" fontAlgn="auto" hangingPunct="0">
              <a:lnSpc>
                <a:spcPct val="100000"/>
              </a:lnSpc>
              <a:spcBef>
                <a:spcPts val="45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1pPr>
            <a:lvl2pPr marL="557213" marR="0" lvl="1" indent="-214313" algn="l" defTabSz="685800" rtl="0" fontAlgn="auto" hangingPunct="0">
              <a:lnSpc>
                <a:spcPct val="100000"/>
              </a:lnSpc>
              <a:spcBef>
                <a:spcPts val="375"/>
              </a:spcBef>
              <a:spcAft>
                <a:spcPts val="0"/>
              </a:spcAft>
              <a:buSzPct val="100000"/>
              <a:buFont typeface="Arial" pitchFamily="34"/>
              <a:buChar char="–"/>
              <a:tabLst/>
              <a:defRPr lang="en-US" sz="1500" b="0" i="0" u="none" strike="noStrike" kern="1200" cap="none" spc="0" baseline="0">
                <a:solidFill>
                  <a:srgbClr val="000000"/>
                </a:solidFill>
                <a:uFillTx/>
                <a:latin typeface="Calibri"/>
              </a:defRPr>
            </a:lvl2pPr>
            <a:lvl3pPr marL="857250" marR="0" lvl="2" indent="-171450" algn="l" defTabSz="685800" rtl="0" fontAlgn="auto" hangingPunct="0">
              <a:lnSpc>
                <a:spcPct val="100000"/>
              </a:lnSpc>
              <a:spcBef>
                <a:spcPts val="300"/>
              </a:spcBef>
              <a:spcAft>
                <a:spcPts val="0"/>
              </a:spcAft>
              <a:buSzPct val="100000"/>
              <a:buFont typeface="Arial" pitchFamily="34"/>
              <a:buChar char="•"/>
              <a:tabLst/>
              <a:defRPr lang="en-US" sz="1350" b="0" i="0" u="none" strike="noStrike" kern="1200" cap="none" spc="0" baseline="0">
                <a:solidFill>
                  <a:srgbClr val="000000"/>
                </a:solidFill>
                <a:uFillTx/>
                <a:latin typeface="Calibri"/>
              </a:defRPr>
            </a:lvl3pPr>
            <a:lvl4pPr marL="1200150" marR="0" lvl="3" indent="-171450" algn="l" defTabSz="685800" rtl="0" fontAlgn="auto" hangingPunct="0">
              <a:lnSpc>
                <a:spcPct val="100000"/>
              </a:lnSpc>
              <a:spcBef>
                <a:spcPts val="300"/>
              </a:spcBef>
              <a:spcAft>
                <a:spcPts val="0"/>
              </a:spcAft>
              <a:buSzPct val="100000"/>
              <a:buFont typeface="Arial" pitchFamily="34"/>
              <a:buChar char="–"/>
              <a:tabLst/>
              <a:defRPr lang="en-US" sz="1200" b="0" i="0" u="none" strike="noStrike" kern="1200" cap="none" spc="0" baseline="0">
                <a:solidFill>
                  <a:srgbClr val="000000"/>
                </a:solidFill>
                <a:uFillTx/>
                <a:latin typeface="Calibri"/>
              </a:defRPr>
            </a:lvl4pPr>
            <a:lvl5pPr marL="1543050" marR="0" lvl="4" indent="-171450" algn="l" defTabSz="685800" rtl="0" fontAlgn="auto" hangingPunct="0">
              <a:lnSpc>
                <a:spcPct val="100000"/>
              </a:lnSpc>
              <a:spcBef>
                <a:spcPts val="300"/>
              </a:spcBef>
              <a:spcAft>
                <a:spcPts val="0"/>
              </a:spcAft>
              <a:buSzPct val="100000"/>
              <a:buFont typeface="Arial" pitchFamily="34"/>
              <a:buChar char="»"/>
              <a:tabLst/>
              <a:defRPr lang="en-US" sz="1200" b="0" i="0" u="none" strike="noStrike" kern="1200" cap="none" spc="0" baseline="0">
                <a:solidFill>
                  <a:srgbClr val="000000"/>
                </a:solidFill>
                <a:uFillTx/>
                <a:latin typeface="Calibri"/>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txBox="1">
            <a:spLocks noGrp="1"/>
          </p:cNvSpPr>
          <p:nvPr>
            <p:ph type="dt" sz="half" idx="10"/>
          </p:nvPr>
        </p:nvSpPr>
        <p:spPr>
          <a:xfrm>
            <a:off x="2201863" y="4170365"/>
            <a:ext cx="2133600" cy="365125"/>
          </a:xfrm>
          <a:prstGeom prst="rect">
            <a:avLst/>
          </a:prstGeom>
        </p:spPr>
        <p:txBody>
          <a:bodyPr/>
          <a:lstStyle>
            <a:lvl1pPr>
              <a:defRPr dirty="0"/>
            </a:lvl1pPr>
          </a:lstStyle>
          <a:p>
            <a:pPr fontAlgn="base">
              <a:spcBef>
                <a:spcPct val="0"/>
              </a:spcBef>
              <a:spcAft>
                <a:spcPct val="0"/>
              </a:spcAft>
              <a:defRPr/>
            </a:pPr>
            <a:endParaRPr dirty="0">
              <a:solidFill>
                <a:prstClr val="black"/>
              </a:solidFill>
              <a:latin typeface="Arial" pitchFamily="34" charset="0"/>
            </a:endParaRPr>
          </a:p>
        </p:txBody>
      </p:sp>
      <p:sp>
        <p:nvSpPr>
          <p:cNvPr id="8" name="Footer Placeholder 4"/>
          <p:cNvSpPr txBox="1">
            <a:spLocks noGrp="1"/>
          </p:cNvSpPr>
          <p:nvPr>
            <p:ph type="ftr" sz="quarter" idx="11"/>
          </p:nvPr>
        </p:nvSpPr>
        <p:spPr>
          <a:xfrm>
            <a:off x="3124200" y="6356352"/>
            <a:ext cx="2895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dirty="0">
                <a:solidFill>
                  <a:srgbClr val="000000"/>
                </a:solidFill>
                <a:uFillTx/>
                <a:latin typeface="Arial"/>
              </a:defRPr>
            </a:lvl1pPr>
          </a:lstStyle>
          <a:p>
            <a:pPr>
              <a:defRPr/>
            </a:pPr>
            <a:endParaRPr dirty="0"/>
          </a:p>
        </p:txBody>
      </p:sp>
      <p:sp>
        <p:nvSpPr>
          <p:cNvPr id="9" name="Slide Number Placeholder 5"/>
          <p:cNvSpPr txBox="1">
            <a:spLocks noGrp="1"/>
          </p:cNvSpPr>
          <p:nvPr>
            <p:ph type="sldNum" sz="quarter" idx="12"/>
          </p:nvPr>
        </p:nvSpPr>
        <p:spPr>
          <a:xfrm>
            <a:off x="6553200" y="6356352"/>
            <a:ext cx="2133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a:solidFill>
                  <a:srgbClr val="000000"/>
                </a:solidFill>
                <a:uFillTx/>
                <a:latin typeface="Arial"/>
              </a:defRPr>
            </a:lvl1pPr>
          </a:lstStyle>
          <a:p>
            <a:pPr>
              <a:defRPr/>
            </a:pPr>
            <a:fld id="{2E02E725-D395-4721-B154-138A6E9E9498}" type="slidenum">
              <a:rPr/>
              <a:pPr>
                <a:defRPr/>
              </a:pPr>
              <a:t>‹#›</a:t>
            </a:fld>
            <a:endParaRPr dirty="0"/>
          </a:p>
        </p:txBody>
      </p:sp>
      <p:sp>
        <p:nvSpPr>
          <p:cNvPr id="11" name="Title 1"/>
          <p:cNvSpPr txBox="1">
            <a:spLocks noGrp="1"/>
          </p:cNvSpPr>
          <p:nvPr>
            <p:ph type="title"/>
          </p:nvPr>
        </p:nvSpPr>
        <p:spPr>
          <a:xfrm>
            <a:off x="2917372" y="266698"/>
            <a:ext cx="5921829" cy="560614"/>
          </a:xfrm>
          <a:prstGeom prst="rect">
            <a:avLst/>
          </a:prstGeom>
          <a:noFill/>
          <a:ln>
            <a:noFill/>
          </a:ln>
        </p:spPr>
        <p:txBody>
          <a:bodyPr vert="horz" wrap="square" lIns="82296" tIns="41148" rIns="82296" bIns="41148" anchor="t" anchorCtr="1" compatLnSpc="1"/>
          <a:lstStyle>
            <a:lvl1pPr marL="0" marR="0" lvl="0" indent="0" algn="r" defTabSz="685800" rtl="0" fontAlgn="auto" hangingPunct="0">
              <a:lnSpc>
                <a:spcPct val="100000"/>
              </a:lnSpc>
              <a:spcBef>
                <a:spcPts val="0"/>
              </a:spcBef>
              <a:spcAft>
                <a:spcPts val="0"/>
              </a:spcAft>
              <a:buNone/>
              <a:tabLst/>
              <a:defRPr lang="en-US" sz="2100" b="1" i="0" u="none" strike="noStrike" kern="1200" cap="none" spc="0" baseline="0">
                <a:solidFill>
                  <a:schemeClr val="bg1"/>
                </a:solidFill>
                <a:uFillTx/>
                <a:latin typeface="Calibri"/>
              </a:defRPr>
            </a:lvl1pPr>
          </a:lstStyle>
          <a:p>
            <a:pPr lvl="0"/>
            <a:r>
              <a:rPr lang="en-US" dirty="0"/>
              <a:t>Click to edit Master title style</a:t>
            </a:r>
          </a:p>
        </p:txBody>
      </p:sp>
    </p:spTree>
    <p:extLst>
      <p:ext uri="{BB962C8B-B14F-4D97-AF65-F5344CB8AC3E}">
        <p14:creationId xmlns:p14="http://schemas.microsoft.com/office/powerpoint/2010/main" val="137975667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3"/>
          <p:cNvSpPr txBox="1">
            <a:spLocks noGrp="1"/>
          </p:cNvSpPr>
          <p:nvPr>
            <p:ph type="dt" sz="half" idx="10"/>
          </p:nvPr>
        </p:nvSpPr>
        <p:spPr>
          <a:xfrm>
            <a:off x="2201863" y="4170365"/>
            <a:ext cx="2133600" cy="365125"/>
          </a:xfrm>
          <a:prstGeom prst="rect">
            <a:avLst/>
          </a:prstGeom>
        </p:spPr>
        <p:txBody>
          <a:bodyPr/>
          <a:lstStyle>
            <a:lvl1pPr>
              <a:defRPr dirty="0"/>
            </a:lvl1pPr>
          </a:lstStyle>
          <a:p>
            <a:pPr fontAlgn="base">
              <a:spcBef>
                <a:spcPct val="0"/>
              </a:spcBef>
              <a:spcAft>
                <a:spcPct val="0"/>
              </a:spcAft>
              <a:defRPr/>
            </a:pPr>
            <a:endParaRPr dirty="0">
              <a:solidFill>
                <a:prstClr val="black"/>
              </a:solidFill>
              <a:latin typeface="Arial" pitchFamily="34" charset="0"/>
            </a:endParaRPr>
          </a:p>
        </p:txBody>
      </p:sp>
      <p:sp>
        <p:nvSpPr>
          <p:cNvPr id="4" name="Footer Placeholder 4"/>
          <p:cNvSpPr txBox="1">
            <a:spLocks noGrp="1"/>
          </p:cNvSpPr>
          <p:nvPr>
            <p:ph type="ftr" sz="quarter" idx="11"/>
          </p:nvPr>
        </p:nvSpPr>
        <p:spPr>
          <a:xfrm>
            <a:off x="3124200" y="6356352"/>
            <a:ext cx="2895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dirty="0">
                <a:solidFill>
                  <a:srgbClr val="000000"/>
                </a:solidFill>
                <a:uFillTx/>
                <a:latin typeface="Arial"/>
              </a:defRPr>
            </a:lvl1pPr>
            <a:lvl2pPr marL="0" marR="0" lvl="0" indent="0" algn="l" defTabSz="685800" rtl="0" fontAlgn="auto" hangingPunct="1">
              <a:lnSpc>
                <a:spcPct val="100000"/>
              </a:lnSpc>
              <a:spcBef>
                <a:spcPts val="0"/>
              </a:spcBef>
              <a:spcAft>
                <a:spcPts val="0"/>
              </a:spcAft>
              <a:buNone/>
              <a:tabLst/>
              <a:defRPr lang="en-US" sz="1350" b="0" i="0" u="none" strike="noStrike" kern="1200" cap="none" spc="0" baseline="0">
                <a:solidFill>
                  <a:srgbClr val="000000"/>
                </a:solidFill>
                <a:uFillTx/>
                <a:latin typeface="Arial"/>
              </a:defRPr>
            </a:lvl2pPr>
          </a:lstStyle>
          <a:p>
            <a:pPr>
              <a:defRPr/>
            </a:pPr>
            <a:endParaRPr dirty="0"/>
          </a:p>
        </p:txBody>
      </p:sp>
      <p:sp>
        <p:nvSpPr>
          <p:cNvPr id="5" name="Slide Number Placeholder 5"/>
          <p:cNvSpPr txBox="1">
            <a:spLocks noGrp="1"/>
          </p:cNvSpPr>
          <p:nvPr>
            <p:ph type="sldNum" sz="quarter" idx="12"/>
          </p:nvPr>
        </p:nvSpPr>
        <p:spPr>
          <a:xfrm>
            <a:off x="6553200" y="6356352"/>
            <a:ext cx="2133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a:solidFill>
                  <a:srgbClr val="000000"/>
                </a:solidFill>
                <a:uFillTx/>
                <a:latin typeface="Arial"/>
              </a:defRPr>
            </a:lvl1pPr>
          </a:lstStyle>
          <a:p>
            <a:pPr>
              <a:defRPr/>
            </a:pPr>
            <a:fld id="{85FCD25A-1D55-441D-9F18-F3CA4249E27F}" type="slidenum">
              <a:rPr/>
              <a:pPr>
                <a:defRPr/>
              </a:pPr>
              <a:t>‹#›</a:t>
            </a:fld>
            <a:endParaRPr dirty="0"/>
          </a:p>
        </p:txBody>
      </p:sp>
      <p:sp>
        <p:nvSpPr>
          <p:cNvPr id="6" name="Title 1"/>
          <p:cNvSpPr txBox="1">
            <a:spLocks noGrp="1"/>
          </p:cNvSpPr>
          <p:nvPr>
            <p:ph type="title"/>
          </p:nvPr>
        </p:nvSpPr>
        <p:spPr>
          <a:xfrm>
            <a:off x="2917372" y="266698"/>
            <a:ext cx="5921829" cy="560614"/>
          </a:xfrm>
          <a:prstGeom prst="rect">
            <a:avLst/>
          </a:prstGeom>
          <a:noFill/>
          <a:ln>
            <a:noFill/>
          </a:ln>
        </p:spPr>
        <p:txBody>
          <a:bodyPr vert="horz" wrap="square" lIns="82296" tIns="41148" rIns="82296" bIns="41148" anchor="t" anchorCtr="1" compatLnSpc="1"/>
          <a:lstStyle>
            <a:lvl1pPr marL="0" marR="0" lvl="0" indent="0" algn="r" defTabSz="685800" rtl="0" fontAlgn="auto" hangingPunct="0">
              <a:lnSpc>
                <a:spcPct val="100000"/>
              </a:lnSpc>
              <a:spcBef>
                <a:spcPts val="0"/>
              </a:spcBef>
              <a:spcAft>
                <a:spcPts val="0"/>
              </a:spcAft>
              <a:buNone/>
              <a:tabLst/>
              <a:defRPr lang="en-US" sz="2100" b="1" i="0" u="none" strike="noStrike" kern="1200" cap="none" spc="0" baseline="0">
                <a:solidFill>
                  <a:schemeClr val="bg1"/>
                </a:solidFill>
                <a:uFillTx/>
                <a:latin typeface="Calibri"/>
              </a:defRPr>
            </a:lvl1pPr>
          </a:lstStyle>
          <a:p>
            <a:pPr lvl="0"/>
            <a:r>
              <a:rPr lang="en-US" dirty="0"/>
              <a:t>Click to edit Master title style</a:t>
            </a:r>
          </a:p>
        </p:txBody>
      </p:sp>
    </p:spTree>
    <p:extLst>
      <p:ext uri="{BB962C8B-B14F-4D97-AF65-F5344CB8AC3E}">
        <p14:creationId xmlns:p14="http://schemas.microsoft.com/office/powerpoint/2010/main" val="427882304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3"/>
          <p:cNvSpPr txBox="1">
            <a:spLocks noGrp="1"/>
          </p:cNvSpPr>
          <p:nvPr>
            <p:ph type="dt" sz="half" idx="10"/>
          </p:nvPr>
        </p:nvSpPr>
        <p:spPr>
          <a:xfrm>
            <a:off x="2201863" y="4170365"/>
            <a:ext cx="2133600" cy="365125"/>
          </a:xfrm>
          <a:prstGeom prst="rect">
            <a:avLst/>
          </a:prstGeom>
        </p:spPr>
        <p:txBody>
          <a:bodyPr/>
          <a:lstStyle>
            <a:lvl1pPr>
              <a:defRPr dirty="0"/>
            </a:lvl1pPr>
          </a:lstStyle>
          <a:p>
            <a:pPr fontAlgn="base">
              <a:spcBef>
                <a:spcPct val="0"/>
              </a:spcBef>
              <a:spcAft>
                <a:spcPct val="0"/>
              </a:spcAft>
              <a:defRPr/>
            </a:pPr>
            <a:endParaRPr dirty="0">
              <a:solidFill>
                <a:prstClr val="black"/>
              </a:solidFill>
              <a:latin typeface="Arial" pitchFamily="34" charset="0"/>
            </a:endParaRPr>
          </a:p>
        </p:txBody>
      </p:sp>
      <p:sp>
        <p:nvSpPr>
          <p:cNvPr id="3" name="Footer Placeholder 4"/>
          <p:cNvSpPr txBox="1">
            <a:spLocks noGrp="1"/>
          </p:cNvSpPr>
          <p:nvPr>
            <p:ph type="ftr" sz="quarter" idx="11"/>
          </p:nvPr>
        </p:nvSpPr>
        <p:spPr>
          <a:xfrm>
            <a:off x="3124200" y="6356352"/>
            <a:ext cx="2895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dirty="0">
                <a:solidFill>
                  <a:srgbClr val="000000"/>
                </a:solidFill>
                <a:uFillTx/>
                <a:latin typeface="Arial"/>
              </a:defRPr>
            </a:lvl1pPr>
          </a:lstStyle>
          <a:p>
            <a:pPr>
              <a:defRPr/>
            </a:pPr>
            <a:endParaRPr dirty="0"/>
          </a:p>
        </p:txBody>
      </p:sp>
      <p:sp>
        <p:nvSpPr>
          <p:cNvPr id="4" name="Slide Number Placeholder 5"/>
          <p:cNvSpPr txBox="1">
            <a:spLocks noGrp="1"/>
          </p:cNvSpPr>
          <p:nvPr>
            <p:ph type="sldNum" sz="quarter" idx="12"/>
          </p:nvPr>
        </p:nvSpPr>
        <p:spPr>
          <a:xfrm>
            <a:off x="6553200" y="6356352"/>
            <a:ext cx="2133600" cy="365125"/>
          </a:xfrm>
          <a:prstGeom prst="rect">
            <a:avLst/>
          </a:prstGeom>
        </p:spPr>
        <p:txBody>
          <a:bodyPr vert="horz" wrap="square" lIns="91440" tIns="45720" rIns="91440" bIns="45720" anchor="t" anchorCtr="0" compatLnSpc="1"/>
          <a:lstStyle>
            <a:lvl1pPr marL="0" marR="0" lvl="0" indent="0" algn="l" defTabSz="685800" rtl="0" fontAlgn="auto" hangingPunct="1">
              <a:lnSpc>
                <a:spcPct val="100000"/>
              </a:lnSpc>
              <a:spcBef>
                <a:spcPts val="0"/>
              </a:spcBef>
              <a:spcAft>
                <a:spcPts val="0"/>
              </a:spcAft>
              <a:buNone/>
              <a:tabLst/>
              <a:defRPr lang="en-US" sz="1350" b="0" i="0" u="none" strike="noStrike" kern="1200" cap="none" spc="0" baseline="0">
                <a:solidFill>
                  <a:srgbClr val="000000"/>
                </a:solidFill>
                <a:uFillTx/>
                <a:latin typeface="Arial"/>
              </a:defRPr>
            </a:lvl1pPr>
          </a:lstStyle>
          <a:p>
            <a:pPr>
              <a:defRPr/>
            </a:pPr>
            <a:fld id="{AE00E00B-D318-4394-8D01-D02D949EB308}" type="slidenum">
              <a:rPr/>
              <a:pPr>
                <a:defRPr/>
              </a:pPr>
              <a:t>‹#›</a:t>
            </a:fld>
            <a:endParaRPr dirty="0"/>
          </a:p>
        </p:txBody>
      </p:sp>
      <p:sp>
        <p:nvSpPr>
          <p:cNvPr id="5" name="Title 1"/>
          <p:cNvSpPr txBox="1">
            <a:spLocks noGrp="1"/>
          </p:cNvSpPr>
          <p:nvPr>
            <p:ph type="title"/>
          </p:nvPr>
        </p:nvSpPr>
        <p:spPr>
          <a:xfrm>
            <a:off x="2917372" y="266698"/>
            <a:ext cx="5921829" cy="560614"/>
          </a:xfrm>
          <a:prstGeom prst="rect">
            <a:avLst/>
          </a:prstGeom>
          <a:noFill/>
          <a:ln>
            <a:noFill/>
          </a:ln>
        </p:spPr>
        <p:txBody>
          <a:bodyPr vert="horz" wrap="square" lIns="82296" tIns="41148" rIns="82296" bIns="41148" anchor="t" anchorCtr="1" compatLnSpc="1"/>
          <a:lstStyle>
            <a:lvl1pPr marL="0" marR="0" lvl="0" indent="0" algn="r" defTabSz="685800" rtl="0" fontAlgn="auto" hangingPunct="0">
              <a:lnSpc>
                <a:spcPct val="100000"/>
              </a:lnSpc>
              <a:spcBef>
                <a:spcPts val="0"/>
              </a:spcBef>
              <a:spcAft>
                <a:spcPts val="0"/>
              </a:spcAft>
              <a:buNone/>
              <a:tabLst/>
              <a:defRPr lang="en-US" sz="2100" b="1" i="0" u="none" strike="noStrike" kern="1200" cap="none" spc="0" baseline="0">
                <a:solidFill>
                  <a:schemeClr val="bg1"/>
                </a:solidFill>
                <a:uFillTx/>
                <a:latin typeface="Calibri"/>
              </a:defRPr>
            </a:lvl1pPr>
          </a:lstStyle>
          <a:p>
            <a:pPr lvl="0"/>
            <a:r>
              <a:rPr lang="en-US" dirty="0"/>
              <a:t>Click to edit Master title style</a:t>
            </a:r>
          </a:p>
        </p:txBody>
      </p:sp>
    </p:spTree>
    <p:extLst>
      <p:ext uri="{BB962C8B-B14F-4D97-AF65-F5344CB8AC3E}">
        <p14:creationId xmlns:p14="http://schemas.microsoft.com/office/powerpoint/2010/main" val="240295781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3" name="Picture 12" descr="Iinside header with EM written out.png"/>
          <p:cNvPicPr>
            <a:picLocks noChangeAspect="1"/>
          </p:cNvPicPr>
          <p:nvPr userDrawn="1"/>
        </p:nvPicPr>
        <p:blipFill>
          <a:blip r:embed="rId15" cstate="print"/>
          <a:srcRect b="2366"/>
          <a:stretch>
            <a:fillRect/>
          </a:stretch>
        </p:blipFill>
        <p:spPr>
          <a:xfrm>
            <a:off x="0" y="-1"/>
            <a:ext cx="9144000" cy="6858001"/>
          </a:xfrm>
          <a:prstGeom prst="rect">
            <a:avLst/>
          </a:prstGeom>
        </p:spPr>
      </p:pic>
      <p:sp>
        <p:nvSpPr>
          <p:cNvPr id="11" name="Rectangle 2"/>
          <p:cNvSpPr>
            <a:spLocks noChangeArrowheads="1"/>
          </p:cNvSpPr>
          <p:nvPr userDrawn="1"/>
        </p:nvSpPr>
        <p:spPr bwMode="auto">
          <a:xfrm flipH="1">
            <a:off x="-1" y="6642100"/>
            <a:ext cx="9144000" cy="215900"/>
          </a:xfrm>
          <a:prstGeom prst="rect">
            <a:avLst/>
          </a:prstGeom>
          <a:solidFill>
            <a:srgbClr val="285C12"/>
          </a:solidFill>
          <a:ln w="9525">
            <a:noFill/>
            <a:miter lim="800000"/>
            <a:headEnd/>
            <a:tailEnd/>
          </a:ln>
        </p:spPr>
        <p:txBody>
          <a:bodyPr lIns="0" tIns="0" rIns="0" bIns="0"/>
          <a:lstStyle/>
          <a:p>
            <a:pPr fontAlgn="base">
              <a:spcBef>
                <a:spcPct val="0"/>
              </a:spcBef>
              <a:spcAft>
                <a:spcPct val="0"/>
              </a:spcAft>
              <a:defRPr/>
            </a:pPr>
            <a:endParaRPr lang="en-US" sz="1350" dirty="0">
              <a:solidFill>
                <a:srgbClr val="000000"/>
              </a:solidFill>
              <a:latin typeface="Arial" pitchFamily="34" charset="0"/>
              <a:ea typeface="ヒラギノ角ゴ ProN W3"/>
              <a:cs typeface="ヒラギノ角ゴ ProN W3"/>
            </a:endParaRPr>
          </a:p>
        </p:txBody>
      </p:sp>
      <p:sp>
        <p:nvSpPr>
          <p:cNvPr id="1033" name="Title 1"/>
          <p:cNvSpPr txBox="1">
            <a:spLocks noChangeArrowheads="1"/>
          </p:cNvSpPr>
          <p:nvPr/>
        </p:nvSpPr>
        <p:spPr bwMode="auto">
          <a:xfrm>
            <a:off x="0" y="1"/>
            <a:ext cx="7469188" cy="1725613"/>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a:spcBef>
                <a:spcPct val="0"/>
              </a:spcBef>
              <a:spcAft>
                <a:spcPct val="0"/>
              </a:spcAft>
              <a:defRPr/>
            </a:pPr>
            <a:endParaRPr lang="en-US" sz="2100" dirty="0">
              <a:solidFill>
                <a:srgbClr val="FFFFFF"/>
              </a:solidFill>
              <a:latin typeface="Helvetica Neue"/>
            </a:endParaRPr>
          </a:p>
        </p:txBody>
      </p:sp>
      <p:sp>
        <p:nvSpPr>
          <p:cNvPr id="15" name="TextBox 1"/>
          <p:cNvSpPr txBox="1">
            <a:spLocks noChangeArrowheads="1"/>
          </p:cNvSpPr>
          <p:nvPr userDrawn="1"/>
        </p:nvSpPr>
        <p:spPr bwMode="auto">
          <a:xfrm>
            <a:off x="7414063" y="6619733"/>
            <a:ext cx="1371600" cy="177741"/>
          </a:xfrm>
          <a:prstGeom prst="rect">
            <a:avLst/>
          </a:prstGeom>
          <a:noFill/>
          <a:ln>
            <a:noFill/>
          </a:ln>
        </p:spPr>
        <p:txBody>
          <a:bodyPr lIns="61722" tIns="30861" rIns="61722" bIns="30861">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r>
              <a:rPr lang="en-US" sz="750" b="1" dirty="0">
                <a:solidFill>
                  <a:srgbClr val="FFE8A6"/>
                </a:solidFill>
                <a:latin typeface="Calibri"/>
                <a:ea typeface="ヒラギノ角ゴ ProN W3"/>
                <a:cs typeface="ヒラギノ角ゴ ProN W3"/>
              </a:rPr>
              <a:t>www.energy.gov/EM</a:t>
            </a:r>
          </a:p>
        </p:txBody>
      </p:sp>
      <p:sp>
        <p:nvSpPr>
          <p:cNvPr id="16" name="TextBox 2"/>
          <p:cNvSpPr txBox="1">
            <a:spLocks noChangeArrowheads="1"/>
          </p:cNvSpPr>
          <p:nvPr userDrawn="1"/>
        </p:nvSpPr>
        <p:spPr bwMode="auto">
          <a:xfrm>
            <a:off x="7783800" y="6618465"/>
            <a:ext cx="1295400" cy="207749"/>
          </a:xfrm>
          <a:prstGeom prst="rect">
            <a:avLst/>
          </a:prstGeom>
          <a:noFill/>
          <a:ln>
            <a:noFill/>
          </a:ln>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fontAlgn="base" hangingPunct="1">
              <a:spcBef>
                <a:spcPct val="0"/>
              </a:spcBef>
              <a:spcAft>
                <a:spcPct val="0"/>
              </a:spcAft>
              <a:defRPr/>
            </a:pPr>
            <a:fld id="{4A256FFE-0AB4-4725-A126-1B90327B6F89}" type="slidenum">
              <a:rPr lang="en-US" sz="750" smtClean="0">
                <a:solidFill>
                  <a:srgbClr val="FFFFFF"/>
                </a:solidFill>
                <a:latin typeface="Calibri"/>
                <a:ea typeface="ヒラギノ角ゴ ProN W3"/>
                <a:cs typeface="ヒラギノ角ゴ ProN W3"/>
              </a:rPr>
              <a:pPr algn="r" eaLnBrk="1" fontAlgn="base" hangingPunct="1">
                <a:spcBef>
                  <a:spcPct val="0"/>
                </a:spcBef>
                <a:spcAft>
                  <a:spcPct val="0"/>
                </a:spcAft>
                <a:defRPr/>
              </a:pPr>
              <a:t>‹#›</a:t>
            </a:fld>
            <a:endParaRPr lang="en-US" sz="750" dirty="0">
              <a:solidFill>
                <a:srgbClr val="FFFFFF"/>
              </a:solidFill>
              <a:latin typeface="Calibri"/>
              <a:ea typeface="ヒラギノ角ゴ ProN W3"/>
              <a:cs typeface="ヒラギノ角ゴ ProN W3"/>
            </a:endParaRPr>
          </a:p>
        </p:txBody>
      </p:sp>
    </p:spTree>
    <p:extLst>
      <p:ext uri="{BB962C8B-B14F-4D97-AF65-F5344CB8AC3E}">
        <p14:creationId xmlns:p14="http://schemas.microsoft.com/office/powerpoint/2010/main" val="39216633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ransition/>
  <p:hf hdr="0" ftr="0" dt="0"/>
  <p:txStyles>
    <p:titleStyle>
      <a:lvl1pPr algn="ctr" rtl="0" eaLnBrk="0" fontAlgn="base" hangingPunct="0">
        <a:spcBef>
          <a:spcPct val="0"/>
        </a:spcBef>
        <a:spcAft>
          <a:spcPct val="0"/>
        </a:spcAft>
        <a:defRPr sz="3300">
          <a:solidFill>
            <a:schemeClr val="tx2"/>
          </a:solidFill>
          <a:latin typeface="Arial" pitchFamily="34" charset="0"/>
        </a:defRPr>
      </a:lvl1pPr>
      <a:lvl2pPr algn="ctr" rtl="0" eaLnBrk="0" fontAlgn="base" hangingPunct="0">
        <a:spcBef>
          <a:spcPct val="0"/>
        </a:spcBef>
        <a:spcAft>
          <a:spcPct val="0"/>
        </a:spcAft>
        <a:defRPr sz="3300">
          <a:solidFill>
            <a:schemeClr val="tx2"/>
          </a:solidFill>
          <a:latin typeface="Arial" pitchFamily="34" charset="0"/>
        </a:defRPr>
      </a:lvl2pPr>
      <a:lvl3pPr algn="ctr" rtl="0" eaLnBrk="0" fontAlgn="base" hangingPunct="0">
        <a:spcBef>
          <a:spcPct val="0"/>
        </a:spcBef>
        <a:spcAft>
          <a:spcPct val="0"/>
        </a:spcAft>
        <a:defRPr sz="3300">
          <a:solidFill>
            <a:schemeClr val="tx2"/>
          </a:solidFill>
          <a:latin typeface="Arial" pitchFamily="34" charset="0"/>
        </a:defRPr>
      </a:lvl3pPr>
      <a:lvl4pPr algn="ctr" rtl="0" eaLnBrk="0" fontAlgn="base" hangingPunct="0">
        <a:spcBef>
          <a:spcPct val="0"/>
        </a:spcBef>
        <a:spcAft>
          <a:spcPct val="0"/>
        </a:spcAft>
        <a:defRPr sz="3300">
          <a:solidFill>
            <a:schemeClr val="tx2"/>
          </a:solidFill>
          <a:latin typeface="Arial" pitchFamily="34" charset="0"/>
        </a:defRPr>
      </a:lvl4pPr>
      <a:lvl5pPr algn="ctr" rtl="0" eaLnBrk="0" fontAlgn="base" hangingPunct="0">
        <a:spcBef>
          <a:spcPct val="0"/>
        </a:spcBef>
        <a:spcAft>
          <a:spcPct val="0"/>
        </a:spcAft>
        <a:defRPr sz="3300">
          <a:solidFill>
            <a:schemeClr val="tx2"/>
          </a:solidFill>
          <a:latin typeface="Arial" pitchFamily="34" charset="0"/>
        </a:defRPr>
      </a:lvl5pPr>
      <a:lvl6pPr marL="342900" algn="ctr" rtl="0" eaLnBrk="0" fontAlgn="base" hangingPunct="0">
        <a:spcBef>
          <a:spcPct val="0"/>
        </a:spcBef>
        <a:spcAft>
          <a:spcPct val="0"/>
        </a:spcAft>
        <a:defRPr sz="3300">
          <a:solidFill>
            <a:schemeClr val="tx2"/>
          </a:solidFill>
          <a:latin typeface="Arial" pitchFamily="34" charset="0"/>
        </a:defRPr>
      </a:lvl6pPr>
      <a:lvl7pPr marL="685800" algn="ctr" rtl="0" eaLnBrk="0" fontAlgn="base" hangingPunct="0">
        <a:spcBef>
          <a:spcPct val="0"/>
        </a:spcBef>
        <a:spcAft>
          <a:spcPct val="0"/>
        </a:spcAft>
        <a:defRPr sz="3300">
          <a:solidFill>
            <a:schemeClr val="tx2"/>
          </a:solidFill>
          <a:latin typeface="Arial" pitchFamily="34" charset="0"/>
        </a:defRPr>
      </a:lvl7pPr>
      <a:lvl8pPr marL="1028700" algn="ctr" rtl="0" eaLnBrk="0" fontAlgn="base" hangingPunct="0">
        <a:spcBef>
          <a:spcPct val="0"/>
        </a:spcBef>
        <a:spcAft>
          <a:spcPct val="0"/>
        </a:spcAft>
        <a:defRPr sz="3300">
          <a:solidFill>
            <a:schemeClr val="tx2"/>
          </a:solidFill>
          <a:latin typeface="Arial" pitchFamily="34" charset="0"/>
        </a:defRPr>
      </a:lvl8pPr>
      <a:lvl9pPr marL="1371600" algn="ctr" rtl="0" eaLnBrk="0" fontAlgn="base" hangingPunct="0">
        <a:spcBef>
          <a:spcPct val="0"/>
        </a:spcBef>
        <a:spcAft>
          <a:spcPct val="0"/>
        </a:spcAft>
        <a:defRPr sz="3300">
          <a:solidFill>
            <a:schemeClr val="tx2"/>
          </a:solidFill>
          <a:latin typeface="Arial" pitchFamily="34" charset="0"/>
        </a:defRPr>
      </a:lvl9pPr>
    </p:titleStyle>
    <p:bodyStyle>
      <a:lvl1pPr marL="257175" indent="-257175" algn="l" rtl="0" eaLnBrk="0" fontAlgn="base" hangingPunct="0">
        <a:spcBef>
          <a:spcPct val="20000"/>
        </a:spcBef>
        <a:spcAft>
          <a:spcPct val="0"/>
        </a:spcAft>
        <a:buChar char="•"/>
        <a:defRPr sz="2400">
          <a:solidFill>
            <a:schemeClr val="tx1"/>
          </a:solidFill>
          <a:latin typeface="Arial" pitchFamily="34" charset="0"/>
        </a:defRPr>
      </a:lvl1pPr>
      <a:lvl2pPr marL="557213" indent="-214313" algn="l" rtl="0" eaLnBrk="0" fontAlgn="base" hangingPunct="0">
        <a:spcBef>
          <a:spcPct val="20000"/>
        </a:spcBef>
        <a:spcAft>
          <a:spcPct val="0"/>
        </a:spcAft>
        <a:buChar char="–"/>
        <a:defRPr sz="2100">
          <a:solidFill>
            <a:schemeClr val="tx1"/>
          </a:solidFill>
          <a:latin typeface="Arial" pitchFamily="34" charset="0"/>
        </a:defRPr>
      </a:lvl2pPr>
      <a:lvl3pPr marL="857250" indent="-171450" algn="l" rtl="0" eaLnBrk="0" fontAlgn="base" hangingPunct="0">
        <a:spcBef>
          <a:spcPct val="20000"/>
        </a:spcBef>
        <a:spcAft>
          <a:spcPct val="0"/>
        </a:spcAft>
        <a:buChar char="•"/>
        <a:defRPr sz="1800">
          <a:solidFill>
            <a:schemeClr val="tx1"/>
          </a:solidFill>
          <a:latin typeface="Arial" pitchFamily="34" charset="0"/>
        </a:defRPr>
      </a:lvl3pPr>
      <a:lvl4pPr marL="1200150" indent="-171450" algn="l" rtl="0" eaLnBrk="0" fontAlgn="base" hangingPunct="0">
        <a:spcBef>
          <a:spcPct val="20000"/>
        </a:spcBef>
        <a:spcAft>
          <a:spcPct val="0"/>
        </a:spcAft>
        <a:buChar char="–"/>
        <a:defRPr sz="1500">
          <a:solidFill>
            <a:schemeClr val="tx1"/>
          </a:solidFill>
          <a:latin typeface="Arial" pitchFamily="34" charset="0"/>
        </a:defRPr>
      </a:lvl4pPr>
      <a:lvl5pPr marL="1543050" indent="-171450" algn="l" rtl="0" eaLnBrk="0" fontAlgn="base" hangingPunct="0">
        <a:spcBef>
          <a:spcPct val="20000"/>
        </a:spcBef>
        <a:spcAft>
          <a:spcPct val="0"/>
        </a:spcAft>
        <a:buChar char="»"/>
        <a:defRPr sz="1500">
          <a:solidFill>
            <a:schemeClr val="tx1"/>
          </a:solidFill>
          <a:latin typeface="Arial" pitchFamily="34" charset="0"/>
        </a:defRPr>
      </a:lvl5pPr>
      <a:lvl6pPr marL="1885950" indent="-171450" algn="l" rtl="0" eaLnBrk="0" fontAlgn="base" hangingPunct="0">
        <a:spcBef>
          <a:spcPct val="20000"/>
        </a:spcBef>
        <a:spcAft>
          <a:spcPct val="0"/>
        </a:spcAft>
        <a:buChar char="»"/>
        <a:defRPr sz="1500">
          <a:solidFill>
            <a:schemeClr val="tx1"/>
          </a:solidFill>
          <a:latin typeface="Arial" pitchFamily="34" charset="0"/>
        </a:defRPr>
      </a:lvl6pPr>
      <a:lvl7pPr marL="2228850" indent="-171450" algn="l" rtl="0" eaLnBrk="0" fontAlgn="base" hangingPunct="0">
        <a:spcBef>
          <a:spcPct val="20000"/>
        </a:spcBef>
        <a:spcAft>
          <a:spcPct val="0"/>
        </a:spcAft>
        <a:buChar char="»"/>
        <a:defRPr sz="1500">
          <a:solidFill>
            <a:schemeClr val="tx1"/>
          </a:solidFill>
          <a:latin typeface="Arial" pitchFamily="34" charset="0"/>
        </a:defRPr>
      </a:lvl7pPr>
      <a:lvl8pPr marL="2571750" indent="-171450" algn="l" rtl="0" eaLnBrk="0" fontAlgn="base" hangingPunct="0">
        <a:spcBef>
          <a:spcPct val="20000"/>
        </a:spcBef>
        <a:spcAft>
          <a:spcPct val="0"/>
        </a:spcAft>
        <a:buChar char="»"/>
        <a:defRPr sz="1500">
          <a:solidFill>
            <a:schemeClr val="tx1"/>
          </a:solidFill>
          <a:latin typeface="Arial" pitchFamily="34" charset="0"/>
        </a:defRPr>
      </a:lvl8pPr>
      <a:lvl9pPr marL="2914650" indent="-171450" algn="l" rtl="0" eaLnBrk="0" fontAlgn="base" hangingPunct="0">
        <a:spcBef>
          <a:spcPct val="20000"/>
        </a:spcBef>
        <a:spcAft>
          <a:spcPct val="0"/>
        </a:spcAft>
        <a:buChar char="»"/>
        <a:defRPr sz="1500">
          <a:solidFill>
            <a:schemeClr val="tx1"/>
          </a:solidFill>
          <a:latin typeface="Arial" pitchFamily="34" charset="0"/>
        </a:defRPr>
      </a:lvl9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noGrp="1"/>
          </p:cNvSpPr>
          <p:nvPr>
            <p:ph type="ctrTitle"/>
          </p:nvPr>
        </p:nvSpPr>
        <p:spPr>
          <a:xfrm>
            <a:off x="502854" y="1935425"/>
            <a:ext cx="8448675" cy="1957115"/>
          </a:xfrm>
        </p:spPr>
        <p:txBody>
          <a:bodyPr/>
          <a:lstStyle>
            <a:lvl1pPr algn="ctr">
              <a:defRPr/>
            </a:lvl1pPr>
          </a:lstStyle>
          <a:p>
            <a:pPr lvl="0"/>
            <a:r>
              <a:rPr lang="en-US" sz="3200" dirty="0"/>
              <a:t>Defense Waste Processing Facility </a:t>
            </a:r>
            <a:br>
              <a:rPr lang="en-US" sz="3200" dirty="0"/>
            </a:br>
            <a:r>
              <a:rPr lang="en-US" sz="3200" dirty="0"/>
              <a:t>Recycle Wastewater Environmental Assessment  </a:t>
            </a:r>
            <a:r>
              <a:rPr lang="en-US" sz="2400" dirty="0"/>
              <a:t>A Waste Stream Proposed for Evaluation under DOE’s High-Level Waste (HLW) Interpretation</a:t>
            </a:r>
          </a:p>
        </p:txBody>
      </p:sp>
      <p:sp>
        <p:nvSpPr>
          <p:cNvPr id="11" name="Title 1"/>
          <p:cNvSpPr txBox="1">
            <a:spLocks/>
          </p:cNvSpPr>
          <p:nvPr/>
        </p:nvSpPr>
        <p:spPr bwMode="auto">
          <a:xfrm>
            <a:off x="0" y="4434738"/>
            <a:ext cx="9144000" cy="153513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ctr">
              <a:defRPr/>
            </a:lvl1pPr>
          </a:lstStyle>
          <a:p>
            <a:pPr eaLnBrk="0" fontAlgn="base" hangingPunct="0">
              <a:lnSpc>
                <a:spcPct val="90000"/>
              </a:lnSpc>
              <a:spcBef>
                <a:spcPct val="0"/>
              </a:spcBef>
              <a:spcAft>
                <a:spcPct val="0"/>
              </a:spcAft>
              <a:defRPr/>
            </a:pPr>
            <a:endParaRPr lang="en-US" sz="2000" kern="0" dirty="0">
              <a:solidFill>
                <a:srgbClr val="002499"/>
              </a:solidFill>
              <a:ea typeface="ヒラギノ角ゴ ProN W3"/>
              <a:cs typeface="ヒラギノ角ゴ ProN W3"/>
            </a:endParaRPr>
          </a:p>
          <a:p>
            <a:pPr eaLnBrk="0" fontAlgn="base" hangingPunct="0">
              <a:lnSpc>
                <a:spcPct val="90000"/>
              </a:lnSpc>
              <a:spcBef>
                <a:spcPct val="0"/>
              </a:spcBef>
              <a:spcAft>
                <a:spcPct val="0"/>
              </a:spcAft>
              <a:defRPr/>
            </a:pPr>
            <a:endParaRPr lang="en-US" sz="2000" kern="0" dirty="0">
              <a:solidFill>
                <a:srgbClr val="002499"/>
              </a:solidFill>
              <a:ea typeface="ヒラギノ角ゴ ProN W3"/>
              <a:cs typeface="ヒラギノ角ゴ ProN W3"/>
            </a:endParaRPr>
          </a:p>
          <a:p>
            <a:pPr eaLnBrk="0" fontAlgn="base" hangingPunct="0">
              <a:lnSpc>
                <a:spcPct val="90000"/>
              </a:lnSpc>
              <a:spcBef>
                <a:spcPct val="0"/>
              </a:spcBef>
              <a:spcAft>
                <a:spcPct val="0"/>
              </a:spcAft>
              <a:defRPr/>
            </a:pPr>
            <a:endParaRPr lang="en-US" sz="2000" kern="0" dirty="0">
              <a:solidFill>
                <a:srgbClr val="002499"/>
              </a:solidFill>
              <a:ea typeface="ヒラギノ角ゴ ProN W3"/>
              <a:cs typeface="ヒラギノ角ゴ ProN W3"/>
            </a:endParaRPr>
          </a:p>
          <a:p>
            <a:pPr eaLnBrk="0" fontAlgn="base" hangingPunct="0">
              <a:lnSpc>
                <a:spcPct val="90000"/>
              </a:lnSpc>
              <a:spcBef>
                <a:spcPct val="0"/>
              </a:spcBef>
              <a:spcAft>
                <a:spcPct val="0"/>
              </a:spcAft>
              <a:defRPr/>
            </a:pPr>
            <a:endParaRPr lang="en-US" sz="2000" kern="0" dirty="0">
              <a:solidFill>
                <a:srgbClr val="002499"/>
              </a:solidFill>
              <a:ea typeface="ヒラギノ角ゴ ProN W3"/>
              <a:cs typeface="ヒラギノ角ゴ ProN W3"/>
            </a:endParaRPr>
          </a:p>
          <a:p>
            <a:pPr eaLnBrk="0" fontAlgn="base" hangingPunct="0">
              <a:lnSpc>
                <a:spcPct val="90000"/>
              </a:lnSpc>
              <a:spcBef>
                <a:spcPct val="0"/>
              </a:spcBef>
              <a:spcAft>
                <a:spcPct val="0"/>
              </a:spcAft>
              <a:defRPr/>
            </a:pPr>
            <a:endParaRPr lang="en-US" sz="2000" kern="0" dirty="0">
              <a:solidFill>
                <a:srgbClr val="002499"/>
              </a:solidFill>
              <a:ea typeface="ヒラギノ角ゴ ProN W3"/>
              <a:cs typeface="ヒラギノ角ゴ ProN W3"/>
            </a:endParaRPr>
          </a:p>
          <a:p>
            <a:pPr eaLnBrk="0" fontAlgn="base" hangingPunct="0">
              <a:lnSpc>
                <a:spcPct val="90000"/>
              </a:lnSpc>
              <a:spcBef>
                <a:spcPct val="0"/>
              </a:spcBef>
              <a:spcAft>
                <a:spcPct val="0"/>
              </a:spcAft>
              <a:defRPr/>
            </a:pPr>
            <a:endParaRPr lang="en-US" sz="2000" kern="0" dirty="0">
              <a:solidFill>
                <a:srgbClr val="002499"/>
              </a:solidFill>
              <a:ea typeface="ヒラギノ角ゴ ProN W3"/>
              <a:cs typeface="ヒラギノ角ゴ ProN W3"/>
            </a:endParaRPr>
          </a:p>
          <a:p>
            <a:pPr eaLnBrk="0" fontAlgn="base" hangingPunct="0">
              <a:lnSpc>
                <a:spcPct val="90000"/>
              </a:lnSpc>
              <a:spcBef>
                <a:spcPct val="0"/>
              </a:spcBef>
              <a:spcAft>
                <a:spcPct val="0"/>
              </a:spcAft>
              <a:defRPr/>
            </a:pPr>
            <a:endParaRPr lang="en-US" sz="2000" kern="0" dirty="0">
              <a:solidFill>
                <a:srgbClr val="002499"/>
              </a:solidFill>
              <a:ea typeface="ヒラギノ角ゴ ProN W3"/>
              <a:cs typeface="ヒラギノ角ゴ ProN W3"/>
            </a:endParaRPr>
          </a:p>
          <a:p>
            <a:pPr eaLnBrk="0" fontAlgn="base" hangingPunct="0">
              <a:lnSpc>
                <a:spcPct val="90000"/>
              </a:lnSpc>
              <a:spcBef>
                <a:spcPct val="0"/>
              </a:spcBef>
              <a:spcAft>
                <a:spcPct val="0"/>
              </a:spcAft>
              <a:defRPr/>
            </a:pPr>
            <a:endParaRPr lang="en-US" sz="2000" kern="0" dirty="0">
              <a:solidFill>
                <a:srgbClr val="002499"/>
              </a:solidFill>
              <a:ea typeface="ヒラギノ角ゴ ProN W3"/>
              <a:cs typeface="ヒラギノ角ゴ ProN W3"/>
            </a:endParaRPr>
          </a:p>
          <a:p>
            <a:pPr eaLnBrk="0" fontAlgn="base" hangingPunct="0">
              <a:lnSpc>
                <a:spcPct val="90000"/>
              </a:lnSpc>
              <a:spcBef>
                <a:spcPct val="0"/>
              </a:spcBef>
              <a:spcAft>
                <a:spcPct val="0"/>
              </a:spcAft>
              <a:defRPr/>
            </a:pPr>
            <a:endParaRPr lang="en-US" sz="2000" kern="0" dirty="0">
              <a:solidFill>
                <a:srgbClr val="002499"/>
              </a:solidFill>
              <a:ea typeface="ヒラギノ角ゴ ProN W3"/>
              <a:cs typeface="ヒラギノ角ゴ ProN W3"/>
            </a:endParaRPr>
          </a:p>
          <a:p>
            <a:pPr eaLnBrk="0" fontAlgn="base" hangingPunct="0">
              <a:lnSpc>
                <a:spcPct val="90000"/>
              </a:lnSpc>
              <a:spcBef>
                <a:spcPct val="0"/>
              </a:spcBef>
              <a:spcAft>
                <a:spcPct val="0"/>
              </a:spcAft>
              <a:defRPr/>
            </a:pPr>
            <a:endParaRPr lang="en-US" sz="2000" kern="0" dirty="0">
              <a:solidFill>
                <a:srgbClr val="002499"/>
              </a:solidFill>
              <a:ea typeface="ヒラギノ角ゴ ProN W3"/>
              <a:cs typeface="ヒラギノ角ゴ ProN W3"/>
            </a:endParaRPr>
          </a:p>
          <a:p>
            <a:pPr eaLnBrk="0" fontAlgn="base" hangingPunct="0">
              <a:lnSpc>
                <a:spcPct val="90000"/>
              </a:lnSpc>
              <a:spcBef>
                <a:spcPct val="0"/>
              </a:spcBef>
              <a:spcAft>
                <a:spcPct val="0"/>
              </a:spcAft>
              <a:defRPr/>
            </a:pPr>
            <a:endParaRPr lang="en-US" sz="2000" kern="0" dirty="0">
              <a:solidFill>
                <a:srgbClr val="002499"/>
              </a:solidFill>
              <a:ea typeface="ヒラギノ角ゴ ProN W3"/>
              <a:cs typeface="ヒラギノ角ゴ ProN W3"/>
            </a:endParaRPr>
          </a:p>
          <a:p>
            <a:pPr eaLnBrk="0" fontAlgn="base" hangingPunct="0">
              <a:lnSpc>
                <a:spcPct val="90000"/>
              </a:lnSpc>
              <a:spcBef>
                <a:spcPct val="0"/>
              </a:spcBef>
              <a:spcAft>
                <a:spcPct val="0"/>
              </a:spcAft>
              <a:defRPr/>
            </a:pPr>
            <a:r>
              <a:rPr lang="en-US" sz="2400" kern="0" dirty="0">
                <a:solidFill>
                  <a:srgbClr val="002499"/>
                </a:solidFill>
                <a:ea typeface="ヒラギノ角ゴ ProN W3"/>
                <a:cs typeface="ヒラギノ角ゴ ProN W3"/>
              </a:rPr>
              <a:t>Michael Budney</a:t>
            </a:r>
          </a:p>
          <a:p>
            <a:pPr eaLnBrk="0" fontAlgn="base" hangingPunct="0">
              <a:lnSpc>
                <a:spcPct val="90000"/>
              </a:lnSpc>
              <a:spcBef>
                <a:spcPct val="0"/>
              </a:spcBef>
              <a:spcAft>
                <a:spcPct val="0"/>
              </a:spcAft>
              <a:defRPr/>
            </a:pPr>
            <a:r>
              <a:rPr lang="en-US" sz="2400" kern="0" dirty="0">
                <a:solidFill>
                  <a:srgbClr val="002499"/>
                </a:solidFill>
                <a:ea typeface="ヒラギノ角ゴ ProN W3"/>
                <a:cs typeface="ヒラギノ角ゴ ProN W3"/>
              </a:rPr>
              <a:t>Manager, Savannah River Operations Office</a:t>
            </a:r>
          </a:p>
          <a:p>
            <a:pPr eaLnBrk="0" fontAlgn="base" hangingPunct="0">
              <a:lnSpc>
                <a:spcPct val="90000"/>
              </a:lnSpc>
              <a:spcBef>
                <a:spcPct val="0"/>
              </a:spcBef>
              <a:spcAft>
                <a:spcPct val="0"/>
              </a:spcAft>
              <a:defRPr/>
            </a:pPr>
            <a:endParaRPr lang="en-US" sz="2000" dirty="0">
              <a:solidFill>
                <a:srgbClr val="002499"/>
              </a:solidFill>
            </a:endParaRPr>
          </a:p>
          <a:p>
            <a:pPr eaLnBrk="0" fontAlgn="base" hangingPunct="0">
              <a:lnSpc>
                <a:spcPct val="90000"/>
              </a:lnSpc>
              <a:spcBef>
                <a:spcPct val="0"/>
              </a:spcBef>
              <a:spcAft>
                <a:spcPct val="0"/>
              </a:spcAft>
              <a:defRPr/>
            </a:pPr>
            <a:r>
              <a:rPr lang="en-US" sz="2000" dirty="0">
                <a:solidFill>
                  <a:srgbClr val="002499"/>
                </a:solidFill>
              </a:rPr>
              <a:t>September 12, 2019 </a:t>
            </a:r>
            <a:endParaRPr lang="en-US" sz="2000" kern="0" dirty="0">
              <a:solidFill>
                <a:srgbClr val="002499"/>
              </a:solidFill>
              <a:ea typeface="ヒラギノ角ゴ ProN W3"/>
              <a:cs typeface="ヒラギノ角ゴ ProN W3"/>
            </a:endParaRPr>
          </a:p>
          <a:p>
            <a:pPr eaLnBrk="0" fontAlgn="base" hangingPunct="0">
              <a:lnSpc>
                <a:spcPct val="90000"/>
              </a:lnSpc>
              <a:spcBef>
                <a:spcPct val="0"/>
              </a:spcBef>
              <a:spcAft>
                <a:spcPct val="0"/>
              </a:spcAft>
              <a:defRPr/>
            </a:pPr>
            <a:r>
              <a:rPr lang="en-US" sz="2000" kern="0" dirty="0">
                <a:solidFill>
                  <a:srgbClr val="002499"/>
                </a:solidFill>
                <a:ea typeface="ヒラギノ角ゴ ProN W3"/>
                <a:cs typeface="ヒラギノ角ゴ ProN W3"/>
              </a:rPr>
              <a:t>2019 National Cleanup Workshop</a:t>
            </a:r>
          </a:p>
        </p:txBody>
      </p:sp>
      <p:cxnSp>
        <p:nvCxnSpPr>
          <p:cNvPr id="14" name="Straight Connector 13"/>
          <p:cNvCxnSpPr/>
          <p:nvPr/>
        </p:nvCxnSpPr>
        <p:spPr>
          <a:xfrm>
            <a:off x="2026474" y="4298104"/>
            <a:ext cx="5056217" cy="0"/>
          </a:xfrm>
          <a:prstGeom prst="line">
            <a:avLst/>
          </a:prstGeom>
          <a:ln w="25400" cap="rnd">
            <a:solidFill>
              <a:srgbClr val="FFE8A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065338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127840" y="288235"/>
            <a:ext cx="6016161" cy="496956"/>
          </a:xfrm>
        </p:spPr>
        <p:txBody>
          <a:bodyPr/>
          <a:lstStyle/>
          <a:p>
            <a:r>
              <a:rPr lang="en-US" sz="2800" dirty="0"/>
              <a:t>Where Did This Waste Come From?</a:t>
            </a:r>
          </a:p>
        </p:txBody>
      </p:sp>
      <p:sp>
        <p:nvSpPr>
          <p:cNvPr id="8" name="Google Shape;101;p19"/>
          <p:cNvSpPr txBox="1"/>
          <p:nvPr/>
        </p:nvSpPr>
        <p:spPr>
          <a:xfrm>
            <a:off x="7467600" y="5614944"/>
            <a:ext cx="285750" cy="273844"/>
          </a:xfrm>
          <a:prstGeom prst="rect">
            <a:avLst/>
          </a:prstGeom>
          <a:noFill/>
          <a:ln>
            <a:noFill/>
          </a:ln>
        </p:spPr>
        <p:txBody>
          <a:bodyPr spcFirstLastPara="1" wrap="square" lIns="68569" tIns="34275" rIns="68569" bIns="34275" anchor="ctr" anchorCtr="0">
            <a:noAutofit/>
          </a:bodyPr>
          <a:lstStyle/>
          <a:p>
            <a:pPr algn="r"/>
            <a:fld id="{00000000-1234-1234-1234-123412341234}" type="slidenum">
              <a:rPr lang="en-US" sz="900">
                <a:solidFill>
                  <a:srgbClr val="106636"/>
                </a:solidFill>
              </a:rPr>
              <a:pPr algn="r"/>
              <a:t>2</a:t>
            </a:fld>
            <a:endParaRPr sz="900" dirty="0">
              <a:solidFill>
                <a:srgbClr val="106636"/>
              </a:solidFill>
            </a:endParaRPr>
          </a:p>
        </p:txBody>
      </p:sp>
      <p:sp>
        <p:nvSpPr>
          <p:cNvPr id="9" name="TextBox 8"/>
          <p:cNvSpPr txBox="1"/>
          <p:nvPr/>
        </p:nvSpPr>
        <p:spPr>
          <a:xfrm flipH="1">
            <a:off x="7520269" y="5683040"/>
            <a:ext cx="233081" cy="124786"/>
          </a:xfrm>
          <a:prstGeom prst="rect">
            <a:avLst/>
          </a:prstGeom>
          <a:solidFill>
            <a:schemeClr val="bg1"/>
          </a:solidFill>
        </p:spPr>
        <p:txBody>
          <a:bodyPr wrap="square" rtlCol="0">
            <a:spAutoFit/>
          </a:bodyPr>
          <a:lstStyle/>
          <a:p>
            <a:endParaRPr lang="en-US" dirty="0"/>
          </a:p>
        </p:txBody>
      </p:sp>
      <p:sp>
        <p:nvSpPr>
          <p:cNvPr id="5" name="TextBox 4"/>
          <p:cNvSpPr txBox="1"/>
          <p:nvPr/>
        </p:nvSpPr>
        <p:spPr>
          <a:xfrm>
            <a:off x="447260" y="1276853"/>
            <a:ext cx="8277640" cy="2862322"/>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002499"/>
                </a:solidFill>
              </a:rPr>
              <a:t>Over the years, a primary Savannah River Site (SRS) mission has been the production of special radioactive isotopes to support national defense programs.</a:t>
            </a:r>
          </a:p>
          <a:p>
            <a:endParaRPr lang="en-US" dirty="0">
              <a:solidFill>
                <a:srgbClr val="002499"/>
              </a:solidFill>
            </a:endParaRPr>
          </a:p>
          <a:p>
            <a:pPr marL="285750" indent="-285750">
              <a:buFont typeface="Arial" panose="020B0604020202020204" pitchFamily="34" charset="0"/>
              <a:buChar char="•"/>
            </a:pPr>
            <a:r>
              <a:rPr lang="en-US" dirty="0">
                <a:solidFill>
                  <a:srgbClr val="002499"/>
                </a:solidFill>
              </a:rPr>
              <a:t>As a result, SRS generated large quantities of liquid radioactive waste.</a:t>
            </a:r>
          </a:p>
          <a:p>
            <a:pPr marL="742950" lvl="1" indent="-285750">
              <a:buFont typeface="Courier New" panose="02070309020205020404" pitchFamily="49" charset="0"/>
              <a:buChar char="o"/>
            </a:pPr>
            <a:r>
              <a:rPr lang="en-US" dirty="0">
                <a:solidFill>
                  <a:srgbClr val="002499"/>
                </a:solidFill>
              </a:rPr>
              <a:t>This waste was placed into underground storage tanks</a:t>
            </a:r>
          </a:p>
          <a:p>
            <a:pPr marL="742950" lvl="1" indent="-285750">
              <a:buFont typeface="Courier New" panose="02070309020205020404" pitchFamily="49" charset="0"/>
              <a:buChar char="o"/>
            </a:pPr>
            <a:r>
              <a:rPr lang="en-US" dirty="0">
                <a:solidFill>
                  <a:srgbClr val="002499"/>
                </a:solidFill>
              </a:rPr>
              <a:t>Waste is in three physical forms: sludge, salt, and liquid supernatant. </a:t>
            </a:r>
          </a:p>
          <a:p>
            <a:endParaRPr lang="en-US" dirty="0">
              <a:solidFill>
                <a:srgbClr val="002499"/>
              </a:solidFill>
            </a:endParaRPr>
          </a:p>
          <a:p>
            <a:pPr marL="285750" indent="-285750">
              <a:buFont typeface="Arial" panose="020B0604020202020204" pitchFamily="34" charset="0"/>
              <a:buChar char="•"/>
            </a:pPr>
            <a:r>
              <a:rPr lang="en-US" dirty="0">
                <a:solidFill>
                  <a:srgbClr val="002499"/>
                </a:solidFill>
              </a:rPr>
              <a:t>The sludge portion along with high activity constituents from the salt stream is being transferred to the on-site Defense Waste Processing Facility (DWPF) for vitrification into borosilicate glass to immobilize radioactive constituents.</a:t>
            </a:r>
          </a:p>
        </p:txBody>
      </p:sp>
      <p:pic>
        <p:nvPicPr>
          <p:cNvPr id="12" name="Picture 11"/>
          <p:cNvPicPr>
            <a:picLocks noChangeAspect="1"/>
          </p:cNvPicPr>
          <p:nvPr/>
        </p:nvPicPr>
        <p:blipFill>
          <a:blip r:embed="rId3"/>
          <a:stretch>
            <a:fillRect/>
          </a:stretch>
        </p:blipFill>
        <p:spPr>
          <a:xfrm>
            <a:off x="3127840" y="4145743"/>
            <a:ext cx="2916481" cy="2426009"/>
          </a:xfrm>
          <a:prstGeom prst="rect">
            <a:avLst/>
          </a:prstGeom>
        </p:spPr>
      </p:pic>
    </p:spTree>
    <p:extLst>
      <p:ext uri="{BB962C8B-B14F-4D97-AF65-F5344CB8AC3E}">
        <p14:creationId xmlns:p14="http://schemas.microsoft.com/office/powerpoint/2010/main" val="113050043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1" y="1383663"/>
            <a:ext cx="7951304" cy="1508105"/>
          </a:xfrm>
          <a:prstGeom prst="rect">
            <a:avLst/>
          </a:prstGeom>
        </p:spPr>
        <p:txBody>
          <a:bodyPr wrap="square">
            <a:spAutoFit/>
          </a:bodyPr>
          <a:lstStyle/>
          <a:p>
            <a:pPr marL="285750" indent="-285750">
              <a:buFont typeface="Arial" panose="020B0604020202020204" pitchFamily="34" charset="0"/>
              <a:buChar char="•"/>
            </a:pPr>
            <a:r>
              <a:rPr lang="en-US" dirty="0">
                <a:solidFill>
                  <a:srgbClr val="002499"/>
                </a:solidFill>
              </a:rPr>
              <a:t>DWPF recycle wastewater is generated during vitrification of tank sludge. </a:t>
            </a:r>
          </a:p>
          <a:p>
            <a:pPr marL="742950" lvl="1" indent="-285750">
              <a:spcBef>
                <a:spcPts val="600"/>
              </a:spcBef>
              <a:buFont typeface="Courier New" panose="02070309020205020404" pitchFamily="49" charset="0"/>
              <a:buChar char="o"/>
            </a:pPr>
            <a:r>
              <a:rPr lang="en-US" sz="1600" dirty="0">
                <a:solidFill>
                  <a:srgbClr val="002499"/>
                </a:solidFill>
              </a:rPr>
              <a:t>It is a combination of several dilute waste streams consisting primarily of condensates from high-temperature sludge pretreatment and vitrification processes.</a:t>
            </a:r>
          </a:p>
          <a:p>
            <a:pPr marL="742950" lvl="1" indent="-285750">
              <a:spcBef>
                <a:spcPts val="600"/>
              </a:spcBef>
              <a:buFont typeface="Courier New" panose="02070309020205020404" pitchFamily="49" charset="0"/>
              <a:buChar char="o"/>
            </a:pPr>
            <a:r>
              <a:rPr lang="en-US" sz="1600" dirty="0">
                <a:solidFill>
                  <a:srgbClr val="002499"/>
                </a:solidFill>
              </a:rPr>
              <a:t>Other components include process samples, sample line flushes, sump flushes, and cleaning solutions. </a:t>
            </a:r>
          </a:p>
        </p:txBody>
      </p:sp>
      <p:pic>
        <p:nvPicPr>
          <p:cNvPr id="8" name="Pictur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60500" y="3162300"/>
            <a:ext cx="5883275" cy="3105150"/>
          </a:xfrm>
          <a:prstGeom prst="rect">
            <a:avLst/>
          </a:prstGeom>
          <a:noFill/>
          <a:ln>
            <a:noFill/>
          </a:ln>
        </p:spPr>
      </p:pic>
      <p:sp>
        <p:nvSpPr>
          <p:cNvPr id="9" name="Text Box 3"/>
          <p:cNvSpPr txBox="1"/>
          <p:nvPr/>
        </p:nvSpPr>
        <p:spPr>
          <a:xfrm>
            <a:off x="242416" y="3162299"/>
            <a:ext cx="2992602" cy="143919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R="9525" indent="-6350">
              <a:lnSpc>
                <a:spcPct val="104000"/>
              </a:lnSpc>
              <a:spcAft>
                <a:spcPts val="345"/>
              </a:spcAft>
            </a:pPr>
            <a:r>
              <a:rPr lang="en-US" sz="1000" dirty="0">
                <a:solidFill>
                  <a:srgbClr val="002499"/>
                </a:solidFill>
                <a:latin typeface="Arial" panose="020B0604020202020204" pitchFamily="34" charset="0"/>
                <a:ea typeface="Arial" panose="020B0604020202020204" pitchFamily="34" charset="0"/>
              </a:rPr>
              <a:t>DWTT: Decontamination Waste Treatment Tank</a:t>
            </a:r>
          </a:p>
          <a:p>
            <a:pPr marR="9525" indent="-6350">
              <a:lnSpc>
                <a:spcPct val="104000"/>
              </a:lnSpc>
              <a:spcAft>
                <a:spcPts val="345"/>
              </a:spcAft>
            </a:pPr>
            <a:r>
              <a:rPr lang="en-US" sz="1000" dirty="0">
                <a:solidFill>
                  <a:srgbClr val="002499"/>
                </a:solidFill>
                <a:latin typeface="Arial" panose="020B0604020202020204" pitchFamily="34" charset="0"/>
                <a:ea typeface="Arial" panose="020B0604020202020204" pitchFamily="34" charset="0"/>
              </a:rPr>
              <a:t>HEME:  High Efficiency Mist Eliminator</a:t>
            </a:r>
          </a:p>
          <a:p>
            <a:pPr marR="9525" indent="-6350">
              <a:lnSpc>
                <a:spcPct val="104000"/>
              </a:lnSpc>
              <a:spcAft>
                <a:spcPts val="345"/>
              </a:spcAft>
            </a:pPr>
            <a:r>
              <a:rPr lang="en-US" sz="1000" dirty="0">
                <a:solidFill>
                  <a:srgbClr val="002499"/>
                </a:solidFill>
                <a:effectLst/>
                <a:latin typeface="Arial" panose="020B0604020202020204" pitchFamily="34" charset="0"/>
                <a:ea typeface="Arial" panose="020B0604020202020204" pitchFamily="34" charset="0"/>
              </a:rPr>
              <a:t>OGCT: Off Gas Condensate </a:t>
            </a:r>
            <a:r>
              <a:rPr lang="en-US" sz="1000" dirty="0">
                <a:solidFill>
                  <a:srgbClr val="002499"/>
                </a:solidFill>
                <a:latin typeface="Arial" panose="020B0604020202020204" pitchFamily="34" charset="0"/>
                <a:ea typeface="Arial" panose="020B0604020202020204" pitchFamily="34" charset="0"/>
              </a:rPr>
              <a:t>Tank</a:t>
            </a:r>
          </a:p>
          <a:p>
            <a:pPr marR="9525" indent="-6350">
              <a:lnSpc>
                <a:spcPct val="104000"/>
              </a:lnSpc>
              <a:spcAft>
                <a:spcPts val="345"/>
              </a:spcAft>
            </a:pPr>
            <a:r>
              <a:rPr lang="en-US" sz="1000" dirty="0">
                <a:solidFill>
                  <a:srgbClr val="002499"/>
                </a:solidFill>
                <a:latin typeface="Arial" panose="020B0604020202020204" pitchFamily="34" charset="0"/>
                <a:ea typeface="Arial" panose="020B0604020202020204" pitchFamily="34" charset="0"/>
              </a:rPr>
              <a:t>RCT: Recycle Collection Tank</a:t>
            </a:r>
          </a:p>
          <a:p>
            <a:pPr marR="9525" indent="-6350">
              <a:lnSpc>
                <a:spcPct val="104000"/>
              </a:lnSpc>
              <a:spcAft>
                <a:spcPts val="345"/>
              </a:spcAft>
            </a:pPr>
            <a:r>
              <a:rPr lang="en-US" sz="1000" dirty="0">
                <a:solidFill>
                  <a:srgbClr val="002499"/>
                </a:solidFill>
                <a:latin typeface="Arial" panose="020B0604020202020204" pitchFamily="34" charset="0"/>
                <a:ea typeface="Arial" panose="020B0604020202020204" pitchFamily="34" charset="0"/>
              </a:rPr>
              <a:t>SME: Slurry Mix Evaporator</a:t>
            </a:r>
          </a:p>
          <a:p>
            <a:pPr marR="9525" indent="-6350">
              <a:lnSpc>
                <a:spcPct val="104000"/>
              </a:lnSpc>
              <a:spcAft>
                <a:spcPts val="345"/>
              </a:spcAft>
            </a:pPr>
            <a:r>
              <a:rPr lang="en-US" sz="1000" dirty="0">
                <a:solidFill>
                  <a:srgbClr val="002499"/>
                </a:solidFill>
                <a:latin typeface="Arial" panose="020B0604020202020204" pitchFamily="34" charset="0"/>
                <a:ea typeface="Arial" panose="020B0604020202020204" pitchFamily="34" charset="0"/>
              </a:rPr>
              <a:t>SMECT: Slurry Mix Evaporator Condensate Tank</a:t>
            </a:r>
          </a:p>
          <a:p>
            <a:pPr marR="9525" indent="-6350">
              <a:lnSpc>
                <a:spcPct val="104000"/>
              </a:lnSpc>
              <a:spcAft>
                <a:spcPts val="345"/>
              </a:spcAft>
            </a:pPr>
            <a:r>
              <a:rPr lang="en-US" sz="1000" dirty="0">
                <a:solidFill>
                  <a:srgbClr val="002499"/>
                </a:solidFill>
                <a:latin typeface="Arial" panose="020B0604020202020204" pitchFamily="34" charset="0"/>
                <a:ea typeface="Arial" panose="020B0604020202020204" pitchFamily="34" charset="0"/>
              </a:rPr>
              <a:t>SRAT: Sludge Receipt and Adjustment Tank</a:t>
            </a:r>
          </a:p>
          <a:p>
            <a:pPr marL="0" marR="9525" indent="-6350">
              <a:lnSpc>
                <a:spcPct val="104000"/>
              </a:lnSpc>
              <a:spcBef>
                <a:spcPts val="0"/>
              </a:spcBef>
              <a:spcAft>
                <a:spcPts val="345"/>
              </a:spcAft>
            </a:pPr>
            <a:endParaRPr lang="en-US" sz="1000" dirty="0">
              <a:solidFill>
                <a:srgbClr val="002499"/>
              </a:solidFill>
              <a:effectLst/>
              <a:latin typeface="Arial" panose="020B0604020202020204" pitchFamily="34" charset="0"/>
              <a:ea typeface="Arial" panose="020B0604020202020204" pitchFamily="34" charset="0"/>
            </a:endParaRPr>
          </a:p>
          <a:p>
            <a:pPr marL="0" marR="9525" indent="-6350">
              <a:lnSpc>
                <a:spcPct val="104000"/>
              </a:lnSpc>
              <a:spcBef>
                <a:spcPts val="0"/>
              </a:spcBef>
              <a:spcAft>
                <a:spcPts val="345"/>
              </a:spcAft>
            </a:pPr>
            <a:r>
              <a:rPr lang="en-US" sz="1000" dirty="0">
                <a:solidFill>
                  <a:srgbClr val="002499"/>
                </a:solidFill>
                <a:effectLst/>
                <a:latin typeface="Arial" panose="020B0604020202020204" pitchFamily="34" charset="0"/>
                <a:ea typeface="Arial" panose="020B0604020202020204" pitchFamily="34" charset="0"/>
              </a:rPr>
              <a:t> </a:t>
            </a:r>
          </a:p>
        </p:txBody>
      </p:sp>
      <p:sp>
        <p:nvSpPr>
          <p:cNvPr id="10" name="Title 1"/>
          <p:cNvSpPr txBox="1">
            <a:spLocks/>
          </p:cNvSpPr>
          <p:nvPr/>
        </p:nvSpPr>
        <p:spPr>
          <a:xfrm>
            <a:off x="3061252" y="258417"/>
            <a:ext cx="6082748" cy="517071"/>
          </a:xfrm>
          <a:prstGeom prst="rect">
            <a:avLst/>
          </a:prstGeom>
          <a:noFill/>
          <a:ln>
            <a:noFill/>
          </a:ln>
        </p:spPr>
        <p:txBody>
          <a:bodyPr vert="horz" wrap="square" lIns="91440" tIns="45720" rIns="91440" bIns="45720" anchor="t" anchorCtr="1" compatLnSpc="1"/>
          <a:lstStyle>
            <a:lvl1pPr marL="0" marR="0" lvl="0" indent="0" algn="ctr" defTabSz="685800" rtl="0" eaLnBrk="0" fontAlgn="auto" hangingPunct="0">
              <a:lnSpc>
                <a:spcPct val="100000"/>
              </a:lnSpc>
              <a:spcBef>
                <a:spcPts val="0"/>
              </a:spcBef>
              <a:spcAft>
                <a:spcPts val="0"/>
              </a:spcAft>
              <a:buNone/>
              <a:tabLst/>
              <a:defRPr lang="en-US" sz="2700" b="1" i="0" u="none" strike="noStrike" kern="1200" cap="none" spc="0" baseline="0">
                <a:solidFill>
                  <a:srgbClr val="002499"/>
                </a:solidFill>
                <a:uFillTx/>
                <a:latin typeface="Calibri"/>
              </a:defRPr>
            </a:lvl1pPr>
            <a:lvl2pPr algn="ctr" rtl="0" eaLnBrk="0" fontAlgn="base" hangingPunct="0">
              <a:spcBef>
                <a:spcPct val="0"/>
              </a:spcBef>
              <a:spcAft>
                <a:spcPct val="0"/>
              </a:spcAft>
              <a:defRPr sz="3300">
                <a:solidFill>
                  <a:schemeClr val="tx2"/>
                </a:solidFill>
                <a:latin typeface="Arial" pitchFamily="34" charset="0"/>
              </a:defRPr>
            </a:lvl2pPr>
            <a:lvl3pPr algn="ctr" rtl="0" eaLnBrk="0" fontAlgn="base" hangingPunct="0">
              <a:spcBef>
                <a:spcPct val="0"/>
              </a:spcBef>
              <a:spcAft>
                <a:spcPct val="0"/>
              </a:spcAft>
              <a:defRPr sz="3300">
                <a:solidFill>
                  <a:schemeClr val="tx2"/>
                </a:solidFill>
                <a:latin typeface="Arial" pitchFamily="34" charset="0"/>
              </a:defRPr>
            </a:lvl3pPr>
            <a:lvl4pPr algn="ctr" rtl="0" eaLnBrk="0" fontAlgn="base" hangingPunct="0">
              <a:spcBef>
                <a:spcPct val="0"/>
              </a:spcBef>
              <a:spcAft>
                <a:spcPct val="0"/>
              </a:spcAft>
              <a:defRPr sz="3300">
                <a:solidFill>
                  <a:schemeClr val="tx2"/>
                </a:solidFill>
                <a:latin typeface="Arial" pitchFamily="34" charset="0"/>
              </a:defRPr>
            </a:lvl4pPr>
            <a:lvl5pPr algn="ctr" rtl="0" eaLnBrk="0" fontAlgn="base" hangingPunct="0">
              <a:spcBef>
                <a:spcPct val="0"/>
              </a:spcBef>
              <a:spcAft>
                <a:spcPct val="0"/>
              </a:spcAft>
              <a:defRPr sz="3300">
                <a:solidFill>
                  <a:schemeClr val="tx2"/>
                </a:solidFill>
                <a:latin typeface="Arial" pitchFamily="34" charset="0"/>
              </a:defRPr>
            </a:lvl5pPr>
            <a:lvl6pPr marL="342900" algn="ctr" rtl="0" eaLnBrk="0" fontAlgn="base" hangingPunct="0">
              <a:spcBef>
                <a:spcPct val="0"/>
              </a:spcBef>
              <a:spcAft>
                <a:spcPct val="0"/>
              </a:spcAft>
              <a:defRPr sz="3300">
                <a:solidFill>
                  <a:schemeClr val="tx2"/>
                </a:solidFill>
                <a:latin typeface="Arial" pitchFamily="34" charset="0"/>
              </a:defRPr>
            </a:lvl6pPr>
            <a:lvl7pPr marL="685800" algn="ctr" rtl="0" eaLnBrk="0" fontAlgn="base" hangingPunct="0">
              <a:spcBef>
                <a:spcPct val="0"/>
              </a:spcBef>
              <a:spcAft>
                <a:spcPct val="0"/>
              </a:spcAft>
              <a:defRPr sz="3300">
                <a:solidFill>
                  <a:schemeClr val="tx2"/>
                </a:solidFill>
                <a:latin typeface="Arial" pitchFamily="34" charset="0"/>
              </a:defRPr>
            </a:lvl7pPr>
            <a:lvl8pPr marL="1028700" algn="ctr" rtl="0" eaLnBrk="0" fontAlgn="base" hangingPunct="0">
              <a:spcBef>
                <a:spcPct val="0"/>
              </a:spcBef>
              <a:spcAft>
                <a:spcPct val="0"/>
              </a:spcAft>
              <a:defRPr sz="3300">
                <a:solidFill>
                  <a:schemeClr val="tx2"/>
                </a:solidFill>
                <a:latin typeface="Arial" pitchFamily="34" charset="0"/>
              </a:defRPr>
            </a:lvl8pPr>
            <a:lvl9pPr marL="1371600" algn="ctr" rtl="0" eaLnBrk="0" fontAlgn="base" hangingPunct="0">
              <a:spcBef>
                <a:spcPct val="0"/>
              </a:spcBef>
              <a:spcAft>
                <a:spcPct val="0"/>
              </a:spcAft>
              <a:defRPr sz="3300">
                <a:solidFill>
                  <a:schemeClr val="tx2"/>
                </a:solidFill>
                <a:latin typeface="Arial" pitchFamily="34" charset="0"/>
              </a:defRPr>
            </a:lvl9pPr>
          </a:lstStyle>
          <a:p>
            <a:r>
              <a:rPr lang="en-US" sz="2800" dirty="0">
                <a:solidFill>
                  <a:schemeClr val="bg1"/>
                </a:solidFill>
              </a:rPr>
              <a:t>Where Did This Waste Come From?</a:t>
            </a:r>
          </a:p>
          <a:p>
            <a:r>
              <a:rPr lang="en-US" sz="2800" dirty="0">
                <a:solidFill>
                  <a:schemeClr val="bg1"/>
                </a:solidFill>
              </a:rPr>
              <a:t>						</a:t>
            </a:r>
          </a:p>
        </p:txBody>
      </p:sp>
    </p:spTree>
    <p:extLst>
      <p:ext uri="{BB962C8B-B14F-4D97-AF65-F5344CB8AC3E}">
        <p14:creationId xmlns:p14="http://schemas.microsoft.com/office/powerpoint/2010/main" val="379103188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3737113" y="278353"/>
            <a:ext cx="5406887" cy="517071"/>
          </a:xfrm>
        </p:spPr>
        <p:txBody>
          <a:bodyPr/>
          <a:lstStyle/>
          <a:p>
            <a:r>
              <a:rPr lang="en-US" sz="2800" dirty="0"/>
              <a:t>Current Practice</a:t>
            </a:r>
            <a:endParaRPr lang="en-US" sz="2800" strike="sngStrike" dirty="0"/>
          </a:p>
        </p:txBody>
      </p:sp>
      <p:sp>
        <p:nvSpPr>
          <p:cNvPr id="11" name="TextBox 10"/>
          <p:cNvSpPr txBox="1"/>
          <p:nvPr/>
        </p:nvSpPr>
        <p:spPr>
          <a:xfrm>
            <a:off x="785812" y="1410942"/>
            <a:ext cx="7596187" cy="923330"/>
          </a:xfrm>
          <a:prstGeom prst="rect">
            <a:avLst/>
          </a:prstGeom>
          <a:noFill/>
        </p:spPr>
        <p:txBody>
          <a:bodyPr wrap="square" rtlCol="0">
            <a:spAutoFit/>
          </a:bodyPr>
          <a:lstStyle/>
          <a:p>
            <a:r>
              <a:rPr lang="en-US" dirty="0">
                <a:solidFill>
                  <a:srgbClr val="002499"/>
                </a:solidFill>
              </a:rPr>
              <a:t>Currently, recycle wastewater is returned to the tank farm (Tank 22) for volume reduction by evaporation (evaporator 2H), or is beneficially reused in salt dissolution and pretreatment or sludge washing.</a:t>
            </a:r>
          </a:p>
        </p:txBody>
      </p:sp>
      <p:pic>
        <p:nvPicPr>
          <p:cNvPr id="5" name="Picture 4"/>
          <p:cNvPicPr>
            <a:picLocks noChangeAspect="1"/>
          </p:cNvPicPr>
          <p:nvPr/>
        </p:nvPicPr>
        <p:blipFill>
          <a:blip r:embed="rId3"/>
          <a:stretch>
            <a:fillRect/>
          </a:stretch>
        </p:blipFill>
        <p:spPr>
          <a:xfrm>
            <a:off x="785812" y="2458316"/>
            <a:ext cx="7572375" cy="3790950"/>
          </a:xfrm>
          <a:prstGeom prst="rect">
            <a:avLst/>
          </a:prstGeom>
        </p:spPr>
      </p:pic>
    </p:spTree>
    <p:extLst>
      <p:ext uri="{BB962C8B-B14F-4D97-AF65-F5344CB8AC3E}">
        <p14:creationId xmlns:p14="http://schemas.microsoft.com/office/powerpoint/2010/main" val="44888402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711" y="1280168"/>
            <a:ext cx="8239540" cy="5195003"/>
          </a:xfrm>
        </p:spPr>
        <p:txBody>
          <a:bodyPr/>
          <a:lstStyle/>
          <a:p>
            <a:pPr marL="285750" lvl="1" indent="-285750" defTabSz="914400" eaLnBrk="1" hangingPunct="1">
              <a:spcBef>
                <a:spcPts val="1200"/>
              </a:spcBef>
              <a:spcAft>
                <a:spcPts val="600"/>
              </a:spcAft>
              <a:buFont typeface="Arial" panose="020B0604020202020204" pitchFamily="34" charset="0"/>
              <a:buChar char="•"/>
              <a:defRPr/>
            </a:pPr>
            <a:r>
              <a:rPr lang="en-US" sz="1800" b="1" dirty="0">
                <a:solidFill>
                  <a:srgbClr val="002499"/>
                </a:solidFill>
              </a:rPr>
              <a:t>Proposed Action:  </a:t>
            </a:r>
          </a:p>
          <a:p>
            <a:pPr marL="585787" lvl="2" indent="-285750" defTabSz="914400" eaLnBrk="1" hangingPunct="1">
              <a:spcBef>
                <a:spcPts val="600"/>
              </a:spcBef>
              <a:spcAft>
                <a:spcPts val="600"/>
              </a:spcAft>
              <a:buFont typeface="Courier New" panose="02070309020205020404" pitchFamily="49" charset="0"/>
              <a:buChar char="o"/>
              <a:defRPr/>
            </a:pPr>
            <a:r>
              <a:rPr lang="en-US" sz="1800" dirty="0">
                <a:solidFill>
                  <a:srgbClr val="002499"/>
                </a:solidFill>
              </a:rPr>
              <a:t>Dispose of up to 10,000 gallons of stabilized (grouted) DWPF recycle wastewater from SRS at a commercial LLW disposal facility located outside of South Carolina, licensed by either the NRC or an Agreement state under 10 CFR Part 61. </a:t>
            </a:r>
          </a:p>
          <a:p>
            <a:pPr marL="285750" lvl="1" indent="-285750" defTabSz="914400" eaLnBrk="1" hangingPunct="1">
              <a:spcBef>
                <a:spcPts val="1200"/>
              </a:spcBef>
              <a:spcAft>
                <a:spcPts val="600"/>
              </a:spcAft>
              <a:buFont typeface="Arial" panose="020B0604020202020204" pitchFamily="34" charset="0"/>
              <a:buChar char="•"/>
              <a:defRPr/>
            </a:pPr>
            <a:r>
              <a:rPr lang="en-US" sz="1800" b="1" dirty="0">
                <a:solidFill>
                  <a:srgbClr val="002499"/>
                </a:solidFill>
              </a:rPr>
              <a:t>Purpose and Need:  </a:t>
            </a:r>
          </a:p>
          <a:p>
            <a:pPr marL="585787" lvl="2" indent="-285750" defTabSz="914400" eaLnBrk="1" hangingPunct="1">
              <a:spcBef>
                <a:spcPts val="600"/>
              </a:spcBef>
              <a:spcAft>
                <a:spcPts val="600"/>
              </a:spcAft>
              <a:buFont typeface="Courier New" panose="02070309020205020404" pitchFamily="49" charset="0"/>
              <a:buChar char="o"/>
              <a:defRPr/>
            </a:pPr>
            <a:r>
              <a:rPr lang="en-US" sz="1800" dirty="0">
                <a:solidFill>
                  <a:srgbClr val="002499"/>
                </a:solidFill>
              </a:rPr>
              <a:t>Demonstrate capability to stabilize (grout) and dispose of this waste stream at licensed LLW commercial facilities. </a:t>
            </a:r>
          </a:p>
          <a:p>
            <a:pPr marL="585787" lvl="2" indent="-285750" defTabSz="914400" eaLnBrk="1" hangingPunct="1">
              <a:spcBef>
                <a:spcPts val="600"/>
              </a:spcBef>
              <a:spcAft>
                <a:spcPts val="600"/>
              </a:spcAft>
              <a:buFont typeface="Courier New" panose="02070309020205020404" pitchFamily="49" charset="0"/>
              <a:buChar char="o"/>
              <a:defRPr/>
            </a:pPr>
            <a:r>
              <a:rPr lang="en-US" sz="1800" dirty="0">
                <a:solidFill>
                  <a:srgbClr val="002499"/>
                </a:solidFill>
              </a:rPr>
              <a:t>Demonstration would inform DOE’s planning efforts for later stages of tank closure (2031-2034) when facilities and systems currently used for reuse and management of DWPF recycle wastewater may no longer be operational to address residual volumes. </a:t>
            </a:r>
          </a:p>
          <a:p>
            <a:pPr marL="585787" lvl="2" indent="-285750" defTabSz="914400" eaLnBrk="1" hangingPunct="1">
              <a:spcBef>
                <a:spcPts val="600"/>
              </a:spcBef>
              <a:spcAft>
                <a:spcPts val="600"/>
              </a:spcAft>
              <a:buFont typeface="Courier New" panose="02070309020205020404" pitchFamily="49" charset="0"/>
              <a:buChar char="o"/>
              <a:defRPr/>
            </a:pPr>
            <a:r>
              <a:rPr lang="en-US" sz="1800" dirty="0">
                <a:solidFill>
                  <a:srgbClr val="002499"/>
                </a:solidFill>
              </a:rPr>
              <a:t>DOE would conduct additional National Environmental Policy Act (NEPA) analysis if more than 10,000 gallons of DWPF recycle wastewater is proposed for disposal at an off-site commercial LLW disposal facility.</a:t>
            </a:r>
          </a:p>
          <a:p>
            <a:pPr marL="585787" lvl="2" indent="-285750" defTabSz="914400" eaLnBrk="1" hangingPunct="1">
              <a:spcBef>
                <a:spcPts val="1200"/>
              </a:spcBef>
              <a:spcAft>
                <a:spcPts val="600"/>
              </a:spcAft>
              <a:buFont typeface="Arial" panose="020B0604020202020204" pitchFamily="34" charset="0"/>
              <a:buChar char="•"/>
              <a:defRPr/>
            </a:pPr>
            <a:endParaRPr lang="en-US" sz="1725" dirty="0">
              <a:solidFill>
                <a:srgbClr val="002499"/>
              </a:solidFill>
            </a:endParaRPr>
          </a:p>
          <a:p>
            <a:pPr marL="0" indent="0">
              <a:buNone/>
            </a:pPr>
            <a:endParaRPr lang="en-US" dirty="0">
              <a:solidFill>
                <a:srgbClr val="002499"/>
              </a:solidFill>
            </a:endParaRPr>
          </a:p>
          <a:p>
            <a:pPr lvl="1"/>
            <a:endParaRPr lang="en-US" dirty="0">
              <a:solidFill>
                <a:srgbClr val="002499"/>
              </a:solidFill>
            </a:endParaRPr>
          </a:p>
          <a:p>
            <a:endParaRPr lang="en-US" dirty="0">
              <a:solidFill>
                <a:srgbClr val="002499"/>
              </a:solidFill>
            </a:endParaRPr>
          </a:p>
        </p:txBody>
      </p:sp>
      <p:sp>
        <p:nvSpPr>
          <p:cNvPr id="7" name="Title 1"/>
          <p:cNvSpPr>
            <a:spLocks noGrp="1"/>
          </p:cNvSpPr>
          <p:nvPr>
            <p:ph type="title"/>
          </p:nvPr>
        </p:nvSpPr>
        <p:spPr>
          <a:xfrm>
            <a:off x="2067339" y="262617"/>
            <a:ext cx="7076660" cy="517071"/>
          </a:xfrm>
        </p:spPr>
        <p:txBody>
          <a:bodyPr/>
          <a:lstStyle/>
          <a:p>
            <a:r>
              <a:rPr lang="en-US" sz="2800" dirty="0"/>
              <a:t>NEPA Analysis  - Environmental Assessment</a:t>
            </a:r>
          </a:p>
        </p:txBody>
      </p:sp>
    </p:spTree>
    <p:extLst>
      <p:ext uri="{BB962C8B-B14F-4D97-AF65-F5344CB8AC3E}">
        <p14:creationId xmlns:p14="http://schemas.microsoft.com/office/powerpoint/2010/main" val="391220400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7261" y="1369792"/>
            <a:ext cx="8259417" cy="5278582"/>
          </a:xfrm>
        </p:spPr>
        <p:txBody>
          <a:bodyPr/>
          <a:lstStyle/>
          <a:p>
            <a:pPr marL="285750" lvl="1" indent="-285750" defTabSz="914400" eaLnBrk="1" hangingPunct="1">
              <a:spcBef>
                <a:spcPts val="1200"/>
              </a:spcBef>
              <a:spcAft>
                <a:spcPts val="600"/>
              </a:spcAft>
              <a:buFont typeface="Arial" panose="020B0604020202020204" pitchFamily="34" charset="0"/>
              <a:buChar char="•"/>
              <a:defRPr/>
            </a:pPr>
            <a:r>
              <a:rPr lang="en-US" sz="1800" dirty="0">
                <a:solidFill>
                  <a:srgbClr val="002499"/>
                </a:solidFill>
              </a:rPr>
              <a:t>DOE has developed three alternatives for accomplishing this Proposed Action:</a:t>
            </a:r>
          </a:p>
          <a:p>
            <a:pPr marL="585787" lvl="2" indent="-285750" defTabSz="914400" eaLnBrk="1" hangingPunct="1">
              <a:spcBef>
                <a:spcPts val="600"/>
              </a:spcBef>
              <a:spcAft>
                <a:spcPts val="600"/>
              </a:spcAft>
              <a:buFont typeface="Courier New" panose="02070309020205020404" pitchFamily="49" charset="0"/>
              <a:buChar char="o"/>
              <a:defRPr/>
            </a:pPr>
            <a:r>
              <a:rPr lang="en-US" sz="1800" b="1" i="1" dirty="0">
                <a:solidFill>
                  <a:srgbClr val="002499"/>
                </a:solidFill>
              </a:rPr>
              <a:t>Alternative 1 </a:t>
            </a:r>
            <a:r>
              <a:rPr lang="en-US" sz="1800" dirty="0">
                <a:solidFill>
                  <a:srgbClr val="002499"/>
                </a:solidFill>
              </a:rPr>
              <a:t>would deploy a treatment capability at SRS to stabilize (grout) up to 10,000 gallons of DWPF recycle wastewater and then transport the grouted waste form to a licensed commercial disposal facility. </a:t>
            </a:r>
          </a:p>
          <a:p>
            <a:pPr marL="585787" lvl="2" indent="-285750" defTabSz="914400" eaLnBrk="1" hangingPunct="1">
              <a:spcBef>
                <a:spcPts val="600"/>
              </a:spcBef>
              <a:spcAft>
                <a:spcPts val="600"/>
              </a:spcAft>
              <a:buFont typeface="Courier New" panose="02070309020205020404" pitchFamily="49" charset="0"/>
              <a:buChar char="o"/>
              <a:defRPr/>
            </a:pPr>
            <a:r>
              <a:rPr lang="en-US" sz="1800" b="1" i="1" dirty="0">
                <a:solidFill>
                  <a:srgbClr val="002499"/>
                </a:solidFill>
              </a:rPr>
              <a:t>Alternative 2 </a:t>
            </a:r>
            <a:r>
              <a:rPr lang="en-US" sz="1800" dirty="0">
                <a:solidFill>
                  <a:srgbClr val="002499"/>
                </a:solidFill>
              </a:rPr>
              <a:t>would transport up to 10,000 gallons of DWPF recycle wastewater to a licensed commercial disposal facility with the capability to stabilize (grout) and dispose of the final waste form. </a:t>
            </a:r>
          </a:p>
          <a:p>
            <a:pPr marL="585787" lvl="2" indent="-285750" defTabSz="914400" eaLnBrk="1" hangingPunct="1">
              <a:spcBef>
                <a:spcPts val="600"/>
              </a:spcBef>
              <a:spcAft>
                <a:spcPts val="600"/>
              </a:spcAft>
              <a:buFont typeface="Courier New" panose="02070309020205020404" pitchFamily="49" charset="0"/>
              <a:buChar char="o"/>
              <a:defRPr/>
            </a:pPr>
            <a:r>
              <a:rPr lang="en-US" sz="1800" b="1" i="1" dirty="0">
                <a:solidFill>
                  <a:srgbClr val="002499"/>
                </a:solidFill>
              </a:rPr>
              <a:t>Alternative 3 </a:t>
            </a:r>
            <a:r>
              <a:rPr lang="en-US" sz="1800" dirty="0">
                <a:solidFill>
                  <a:srgbClr val="002499"/>
                </a:solidFill>
              </a:rPr>
              <a:t>would transport up to 10,000 gallons of DWPF recycle wastewater to a licensed commercial treatment facility with the capability to stabilize the liquid into a grouted waste form, and then transport the final waste form to a licensed commercial disposal facility. </a:t>
            </a:r>
          </a:p>
          <a:p>
            <a:pPr marL="585787" lvl="2" indent="-285750" defTabSz="914400" eaLnBrk="1" hangingPunct="1">
              <a:spcBef>
                <a:spcPts val="600"/>
              </a:spcBef>
              <a:spcAft>
                <a:spcPts val="600"/>
              </a:spcAft>
              <a:buFont typeface="Courier New" panose="02070309020205020404" pitchFamily="49" charset="0"/>
              <a:buChar char="o"/>
              <a:defRPr/>
            </a:pPr>
            <a:r>
              <a:rPr lang="en-US" sz="1800" dirty="0">
                <a:solidFill>
                  <a:srgbClr val="002499"/>
                </a:solidFill>
              </a:rPr>
              <a:t>As required by 10 CFR 1021.321(c), a No-Action Alternative is also being evaluated.</a:t>
            </a:r>
            <a:endParaRPr lang="en-US" sz="1725" dirty="0">
              <a:solidFill>
                <a:srgbClr val="002499"/>
              </a:solidFill>
            </a:endParaRPr>
          </a:p>
          <a:p>
            <a:pPr marL="0" indent="0">
              <a:buNone/>
            </a:pPr>
            <a:endParaRPr lang="en-US" dirty="0">
              <a:solidFill>
                <a:srgbClr val="002499"/>
              </a:solidFill>
            </a:endParaRPr>
          </a:p>
          <a:p>
            <a:pPr lvl="1"/>
            <a:endParaRPr lang="en-US" dirty="0">
              <a:solidFill>
                <a:srgbClr val="002499"/>
              </a:solidFill>
            </a:endParaRPr>
          </a:p>
          <a:p>
            <a:endParaRPr lang="en-US" dirty="0">
              <a:solidFill>
                <a:srgbClr val="002499"/>
              </a:solidFill>
            </a:endParaRPr>
          </a:p>
        </p:txBody>
      </p:sp>
      <p:sp>
        <p:nvSpPr>
          <p:cNvPr id="7" name="Title 1"/>
          <p:cNvSpPr>
            <a:spLocks noGrp="1"/>
          </p:cNvSpPr>
          <p:nvPr>
            <p:ph type="title"/>
          </p:nvPr>
        </p:nvSpPr>
        <p:spPr>
          <a:xfrm>
            <a:off x="2206488" y="278429"/>
            <a:ext cx="6937512" cy="517071"/>
          </a:xfrm>
        </p:spPr>
        <p:txBody>
          <a:bodyPr/>
          <a:lstStyle/>
          <a:p>
            <a:r>
              <a:rPr lang="en-US" sz="2800" dirty="0"/>
              <a:t>NEPA Analysis  - Environmental Assessment</a:t>
            </a:r>
          </a:p>
        </p:txBody>
      </p:sp>
    </p:spTree>
    <p:extLst>
      <p:ext uri="{BB962C8B-B14F-4D97-AF65-F5344CB8AC3E}">
        <p14:creationId xmlns:p14="http://schemas.microsoft.com/office/powerpoint/2010/main" val="287294807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468282" y="1189348"/>
            <a:ext cx="8368748" cy="5489976"/>
          </a:xfrm>
        </p:spPr>
        <p:txBody>
          <a:bodyPr>
            <a:noAutofit/>
          </a:bodyPr>
          <a:lstStyle/>
          <a:p>
            <a:pPr marL="285750" lvl="1" indent="-285750" defTabSz="914400" eaLnBrk="1" hangingPunct="1">
              <a:spcBef>
                <a:spcPts val="1200"/>
              </a:spcBef>
              <a:spcAft>
                <a:spcPts val="600"/>
              </a:spcAft>
              <a:buFont typeface="Arial" panose="020B0604020202020204" pitchFamily="34" charset="0"/>
              <a:buChar char="•"/>
              <a:defRPr/>
            </a:pPr>
            <a:r>
              <a:rPr lang="en-US" sz="1800" dirty="0">
                <a:solidFill>
                  <a:srgbClr val="002499"/>
                </a:solidFill>
              </a:rPr>
              <a:t>DWPF recycle wastewater is currently managed as HLW because it has radionuclides from reprocessing waste as a result of DWPF operations or storage in tanks that contain residual quantities of reprocessing waste. </a:t>
            </a:r>
          </a:p>
          <a:p>
            <a:pPr marL="285750" lvl="1" indent="-285750" defTabSz="914400" eaLnBrk="1" hangingPunct="1">
              <a:spcBef>
                <a:spcPts val="1200"/>
              </a:spcBef>
              <a:spcAft>
                <a:spcPts val="600"/>
              </a:spcAft>
              <a:buFont typeface="Arial" panose="020B0604020202020204" pitchFamily="34" charset="0"/>
              <a:buChar char="•"/>
              <a:defRPr/>
            </a:pPr>
            <a:r>
              <a:rPr lang="en-US" sz="1800" dirty="0">
                <a:solidFill>
                  <a:srgbClr val="002499"/>
                </a:solidFill>
              </a:rPr>
              <a:t>Under DOE’s Proposed Action, DOE will evaluate whether the stabilized wastewater could be disposed of at a commercial LLW facility as non-HLW under DOE’s HLW interpretation.</a:t>
            </a:r>
          </a:p>
          <a:p>
            <a:pPr marL="285750" lvl="1" indent="-285750" defTabSz="914400" eaLnBrk="1" hangingPunct="1">
              <a:spcBef>
                <a:spcPts val="1200"/>
              </a:spcBef>
              <a:spcAft>
                <a:spcPts val="600"/>
              </a:spcAft>
              <a:buFont typeface="Arial" panose="020B0604020202020204" pitchFamily="34" charset="0"/>
              <a:buChar char="•"/>
              <a:defRPr/>
            </a:pPr>
            <a:r>
              <a:rPr lang="en-US" sz="1800" dirty="0">
                <a:solidFill>
                  <a:srgbClr val="002499"/>
                </a:solidFill>
              </a:rPr>
              <a:t>DWPF recycle wastewater is the first NEPA evaluation using DOE’s HLW interpretation.</a:t>
            </a:r>
          </a:p>
          <a:p>
            <a:pPr marL="285750" lvl="1" indent="-285750" defTabSz="914400" eaLnBrk="1" hangingPunct="1">
              <a:spcBef>
                <a:spcPts val="1200"/>
              </a:spcBef>
              <a:spcAft>
                <a:spcPts val="600"/>
              </a:spcAft>
              <a:buFont typeface="Arial" panose="020B0604020202020204" pitchFamily="34" charset="0"/>
              <a:buChar char="•"/>
              <a:defRPr/>
            </a:pPr>
            <a:r>
              <a:rPr lang="en-US" sz="1800" dirty="0">
                <a:solidFill>
                  <a:srgbClr val="002499"/>
                </a:solidFill>
              </a:rPr>
              <a:t>The HLW interpretation, as published in its Supplemental Notice on June 10, 2019 (84 FR 26835), intends to facilitate the safe disposal of defense reprocessing waste if the waste meets either of the following two criteria: </a:t>
            </a:r>
          </a:p>
          <a:p>
            <a:pPr lvl="1">
              <a:buFont typeface="Courier New" panose="02070309020205020404" pitchFamily="49" charset="0"/>
              <a:buChar char="o"/>
            </a:pPr>
            <a:r>
              <a:rPr lang="en-US" sz="1600" dirty="0">
                <a:solidFill>
                  <a:srgbClr val="002499"/>
                </a:solidFill>
              </a:rPr>
              <a:t>Does not exceed concentration limits for Class C LLW as set out in 10 CFR 61.55 and meets the performance objectives of a disposal facility, </a:t>
            </a:r>
            <a:r>
              <a:rPr lang="en-US" sz="1600" b="1" dirty="0">
                <a:solidFill>
                  <a:srgbClr val="002499"/>
                </a:solidFill>
              </a:rPr>
              <a:t>or</a:t>
            </a:r>
          </a:p>
          <a:p>
            <a:pPr lvl="1">
              <a:buFont typeface="Courier New" panose="02070309020205020404" pitchFamily="49" charset="0"/>
              <a:buChar char="o"/>
            </a:pPr>
            <a:r>
              <a:rPr lang="en-US" sz="1600" dirty="0">
                <a:solidFill>
                  <a:srgbClr val="002499"/>
                </a:solidFill>
              </a:rPr>
              <a:t>Does not require disposal in a deep geologic repository and meets the performance objectives of a disposal facility as demonstrated through a performance assessment conducted in accordance with applicable requirements.</a:t>
            </a:r>
          </a:p>
          <a:p>
            <a:pPr marL="0" lvl="1" indent="0" defTabSz="914400" eaLnBrk="1" hangingPunct="1">
              <a:spcBef>
                <a:spcPts val="1200"/>
              </a:spcBef>
              <a:spcAft>
                <a:spcPts val="600"/>
              </a:spcAft>
              <a:buNone/>
              <a:defRPr/>
            </a:pPr>
            <a:endParaRPr lang="en-US" sz="1800" dirty="0">
              <a:solidFill>
                <a:srgbClr val="002499"/>
              </a:solidFill>
            </a:endParaRPr>
          </a:p>
          <a:p>
            <a:pPr marL="0" lvl="1" indent="0" defTabSz="914400" eaLnBrk="1" hangingPunct="1">
              <a:spcBef>
                <a:spcPts val="1200"/>
              </a:spcBef>
              <a:spcAft>
                <a:spcPts val="600"/>
              </a:spcAft>
              <a:buNone/>
              <a:defRPr/>
            </a:pPr>
            <a:endParaRPr lang="en-US" sz="1800" dirty="0">
              <a:solidFill>
                <a:srgbClr val="002499"/>
              </a:solidFill>
            </a:endParaRPr>
          </a:p>
          <a:p>
            <a:pPr marL="0" lvl="1" indent="0" defTabSz="914400" eaLnBrk="1" hangingPunct="1">
              <a:spcBef>
                <a:spcPts val="1200"/>
              </a:spcBef>
              <a:spcAft>
                <a:spcPts val="600"/>
              </a:spcAft>
              <a:buNone/>
              <a:defRPr/>
            </a:pPr>
            <a:endParaRPr lang="en-US" sz="1800" dirty="0">
              <a:solidFill>
                <a:srgbClr val="002499"/>
              </a:solidFill>
            </a:endParaRPr>
          </a:p>
        </p:txBody>
      </p:sp>
      <p:sp>
        <p:nvSpPr>
          <p:cNvPr id="6" name="Title 1"/>
          <p:cNvSpPr>
            <a:spLocks noGrp="1"/>
          </p:cNvSpPr>
          <p:nvPr>
            <p:ph type="title"/>
          </p:nvPr>
        </p:nvSpPr>
        <p:spPr>
          <a:xfrm>
            <a:off x="1998781" y="105794"/>
            <a:ext cx="6638926" cy="517071"/>
          </a:xfrm>
        </p:spPr>
        <p:txBody>
          <a:bodyPr/>
          <a:lstStyle/>
          <a:p>
            <a:r>
              <a:rPr lang="en-US" sz="2800" dirty="0"/>
              <a:t>Proposed</a:t>
            </a:r>
            <a:r>
              <a:rPr lang="en-US" sz="2800" dirty="0">
                <a:solidFill>
                  <a:srgbClr val="FF0000"/>
                </a:solidFill>
              </a:rPr>
              <a:t> </a:t>
            </a:r>
            <a:r>
              <a:rPr lang="en-US" sz="2800" dirty="0"/>
              <a:t>Evaluation under DOE’s HLW Interpretation</a:t>
            </a:r>
          </a:p>
        </p:txBody>
      </p:sp>
    </p:spTree>
    <p:extLst>
      <p:ext uri="{BB962C8B-B14F-4D97-AF65-F5344CB8AC3E}">
        <p14:creationId xmlns:p14="http://schemas.microsoft.com/office/powerpoint/2010/main" val="224805188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943475" y="293731"/>
            <a:ext cx="4200525" cy="517071"/>
          </a:xfrm>
        </p:spPr>
        <p:txBody>
          <a:bodyPr/>
          <a:lstStyle/>
          <a:p>
            <a:pPr algn="r"/>
            <a:r>
              <a:rPr lang="en-US" sz="2800" dirty="0"/>
              <a:t>Next Steps</a:t>
            </a:r>
            <a:endParaRPr lang="en-US" sz="2800" strike="sngStrike" dirty="0"/>
          </a:p>
        </p:txBody>
      </p:sp>
      <p:sp>
        <p:nvSpPr>
          <p:cNvPr id="2" name="Content Placeholder 1"/>
          <p:cNvSpPr>
            <a:spLocks noGrp="1"/>
          </p:cNvSpPr>
          <p:nvPr>
            <p:ph idx="1"/>
          </p:nvPr>
        </p:nvSpPr>
        <p:spPr>
          <a:xfrm>
            <a:off x="447261" y="1381127"/>
            <a:ext cx="8259418" cy="4914032"/>
          </a:xfrm>
        </p:spPr>
        <p:txBody>
          <a:bodyPr/>
          <a:lstStyle/>
          <a:p>
            <a:pPr marL="285750" lvl="1" indent="-285750" defTabSz="914400" eaLnBrk="1" hangingPunct="1">
              <a:spcBef>
                <a:spcPts val="1200"/>
              </a:spcBef>
              <a:spcAft>
                <a:spcPts val="600"/>
              </a:spcAft>
              <a:buFont typeface="Arial" panose="020B0604020202020204" pitchFamily="34" charset="0"/>
              <a:buChar char="•"/>
              <a:defRPr/>
            </a:pPr>
            <a:r>
              <a:rPr lang="en-US" sz="1800" dirty="0">
                <a:solidFill>
                  <a:srgbClr val="002499"/>
                </a:solidFill>
              </a:rPr>
              <a:t>Issue Draft EA for public comment – anticipated Calendar Year (CY) 2019.</a:t>
            </a:r>
          </a:p>
          <a:p>
            <a:pPr marL="285750" lvl="1" indent="-285750" defTabSz="914400" eaLnBrk="1" hangingPunct="1">
              <a:spcBef>
                <a:spcPts val="1200"/>
              </a:spcBef>
              <a:spcAft>
                <a:spcPts val="600"/>
              </a:spcAft>
              <a:buFont typeface="Arial" panose="020B0604020202020204" pitchFamily="34" charset="0"/>
              <a:buChar char="•"/>
              <a:defRPr/>
            </a:pPr>
            <a:r>
              <a:rPr lang="en-US" sz="1800" dirty="0">
                <a:solidFill>
                  <a:srgbClr val="002499"/>
                </a:solidFill>
              </a:rPr>
              <a:t>Issue Final EA in consideration of public comments and issue either a Finding of No Significant Impact or a determination to prepare an Environmental Impact Statement.</a:t>
            </a:r>
          </a:p>
          <a:p>
            <a:pPr marL="285750" lvl="1" indent="-285750" defTabSz="914400" eaLnBrk="1" hangingPunct="1">
              <a:spcBef>
                <a:spcPts val="1200"/>
              </a:spcBef>
              <a:spcAft>
                <a:spcPts val="600"/>
              </a:spcAft>
              <a:buFont typeface="Arial" panose="020B0604020202020204" pitchFamily="34" charset="0"/>
              <a:buChar char="•"/>
              <a:defRPr/>
            </a:pPr>
            <a:r>
              <a:rPr lang="en-US" sz="1800" dirty="0">
                <a:solidFill>
                  <a:srgbClr val="002499"/>
                </a:solidFill>
              </a:rPr>
              <a:t>As stated in its Supplemental Notice, DOE will continue its current practice of managing reprocessing wastes as HLW unless and until specific wastes are determined to be non-HLW based on evaluations of waste characteristics and potential disposal options. </a:t>
            </a:r>
            <a:endParaRPr lang="en-US" dirty="0">
              <a:solidFill>
                <a:srgbClr val="002499"/>
              </a:solidFill>
            </a:endParaRPr>
          </a:p>
          <a:p>
            <a:pPr marL="0" indent="0">
              <a:buNone/>
            </a:pPr>
            <a:endParaRPr lang="en-US" dirty="0">
              <a:solidFill>
                <a:srgbClr val="002499"/>
              </a:solidFill>
            </a:endParaRPr>
          </a:p>
        </p:txBody>
      </p:sp>
    </p:spTree>
    <p:extLst>
      <p:ext uri="{BB962C8B-B14F-4D97-AF65-F5344CB8AC3E}">
        <p14:creationId xmlns:p14="http://schemas.microsoft.com/office/powerpoint/2010/main" val="414932320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6819" y="2304139"/>
            <a:ext cx="7772400" cy="1470026"/>
          </a:xfrm>
        </p:spPr>
        <p:txBody>
          <a:bodyPr/>
          <a:lstStyle/>
          <a:p>
            <a:r>
              <a:rPr lang="en-US" sz="3600" b="0" dirty="0"/>
              <a:t>Questions?</a:t>
            </a:r>
            <a:br>
              <a:rPr lang="en-US" sz="3600" b="0" dirty="0"/>
            </a:br>
            <a:br>
              <a:rPr lang="en-US" sz="3600" b="0" dirty="0"/>
            </a:br>
            <a:br>
              <a:rPr lang="en-US" sz="3600" b="0" dirty="0"/>
            </a:br>
            <a:endParaRPr lang="en-US" sz="3600" b="0" dirty="0"/>
          </a:p>
        </p:txBody>
      </p:sp>
    </p:spTree>
    <p:extLst>
      <p:ext uri="{BB962C8B-B14F-4D97-AF65-F5344CB8AC3E}">
        <p14:creationId xmlns:p14="http://schemas.microsoft.com/office/powerpoint/2010/main" val="1811418647"/>
      </p:ext>
    </p:extLst>
  </p:cSld>
  <p:clrMapOvr>
    <a:masterClrMapping/>
  </p:clrMapOvr>
  <p:transition/>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7598</TotalTime>
  <Words>1280</Words>
  <Application>Microsoft Office PowerPoint</Application>
  <PresentationFormat>On-screen Show (4:3)</PresentationFormat>
  <Paragraphs>102</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Courier New</vt:lpstr>
      <vt:lpstr>Helvetica Neue</vt:lpstr>
      <vt:lpstr>2_Office Theme</vt:lpstr>
      <vt:lpstr>Defense Waste Processing Facility  Recycle Wastewater Environmental Assessment  A Waste Stream Proposed for Evaluation under DOE’s High-Level Waste (HLW) Interpretation</vt:lpstr>
      <vt:lpstr>Where Did This Waste Come From?</vt:lpstr>
      <vt:lpstr>PowerPoint Presentation</vt:lpstr>
      <vt:lpstr>Current Practice</vt:lpstr>
      <vt:lpstr>NEPA Analysis  - Environmental Assessment</vt:lpstr>
      <vt:lpstr>NEPA Analysis  - Environmental Assessment</vt:lpstr>
      <vt:lpstr>Proposed Evaluation under DOE’s HLW Interpretation</vt:lpstr>
      <vt:lpstr>Next Steps</vt:lpstr>
      <vt:lpstr>Questions?   </vt:lpstr>
    </vt:vector>
  </TitlesOfParts>
  <Company>U.S. Department of Energy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Bates, Latrincy</dc:creator>
  <cp:lastModifiedBy>Christine Frei</cp:lastModifiedBy>
  <cp:revision>865</cp:revision>
  <cp:lastPrinted>2019-02-05T13:14:50Z</cp:lastPrinted>
  <dcterms:created xsi:type="dcterms:W3CDTF">2016-02-09T19:14:32Z</dcterms:created>
  <dcterms:modified xsi:type="dcterms:W3CDTF">2019-09-10T12:37:34Z</dcterms:modified>
</cp:coreProperties>
</file>