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34"/>
  </p:notesMasterIdLst>
  <p:sldIdLst>
    <p:sldId id="256" r:id="rId5"/>
    <p:sldId id="302" r:id="rId6"/>
    <p:sldId id="316" r:id="rId7"/>
    <p:sldId id="303" r:id="rId8"/>
    <p:sldId id="312" r:id="rId9"/>
    <p:sldId id="313" r:id="rId10"/>
    <p:sldId id="314" r:id="rId11"/>
    <p:sldId id="317" r:id="rId12"/>
    <p:sldId id="280" r:id="rId13"/>
    <p:sldId id="319" r:id="rId14"/>
    <p:sldId id="320" r:id="rId15"/>
    <p:sldId id="335" r:id="rId16"/>
    <p:sldId id="336"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00" r:id="rId31"/>
    <p:sldId id="337" r:id="rId32"/>
    <p:sldId id="28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040039-ED01-4B7B-B9C8-9477BEF173B2}">
          <p14:sldIdLst>
            <p14:sldId id="256"/>
            <p14:sldId id="302"/>
            <p14:sldId id="316"/>
            <p14:sldId id="303"/>
            <p14:sldId id="312"/>
            <p14:sldId id="313"/>
            <p14:sldId id="314"/>
            <p14:sldId id="317"/>
            <p14:sldId id="280"/>
            <p14:sldId id="319"/>
            <p14:sldId id="320"/>
            <p14:sldId id="335"/>
            <p14:sldId id="336"/>
            <p14:sldId id="321"/>
            <p14:sldId id="322"/>
            <p14:sldId id="323"/>
            <p14:sldId id="324"/>
            <p14:sldId id="325"/>
            <p14:sldId id="326"/>
            <p14:sldId id="327"/>
            <p14:sldId id="328"/>
            <p14:sldId id="329"/>
            <p14:sldId id="330"/>
            <p14:sldId id="331"/>
            <p14:sldId id="332"/>
            <p14:sldId id="333"/>
            <p14:sldId id="300"/>
            <p14:sldId id="337"/>
            <p14:sldId id="281"/>
          </p14:sldIdLst>
        </p14:section>
      </p14:sectionLst>
    </p:ext>
    <p:ext uri="{EFAFB233-063F-42B5-8137-9DF3F51BA10A}">
      <p15:sldGuideLst xmlns:p15="http://schemas.microsoft.com/office/powerpoint/2012/main">
        <p15:guide id="1" pos="7296" userDrawn="1">
          <p15:clr>
            <a:srgbClr val="A4A3A4"/>
          </p15:clr>
        </p15:guide>
        <p15:guide id="2" pos="384" userDrawn="1">
          <p15:clr>
            <a:srgbClr val="A4A3A4"/>
          </p15:clr>
        </p15:guide>
        <p15:guide id="3" orient="horz" pos="528" userDrawn="1">
          <p15:clr>
            <a:srgbClr val="A4A3A4"/>
          </p15:clr>
        </p15:guide>
        <p15:guide id="4" orient="horz" pos="3552" userDrawn="1">
          <p15:clr>
            <a:srgbClr val="A4A3A4"/>
          </p15:clr>
        </p15:guide>
        <p15:guide id="5" orient="horz" pos="768" userDrawn="1">
          <p15:clr>
            <a:srgbClr val="A4A3A4"/>
          </p15:clr>
        </p15:guide>
        <p15:guide id="7" pos="4032" userDrawn="1">
          <p15:clr>
            <a:srgbClr val="A4A3A4"/>
          </p15:clr>
        </p15:guide>
        <p15:guide id="9" pos="3648" userDrawn="1">
          <p15:clr>
            <a:srgbClr val="A4A3A4"/>
          </p15:clr>
        </p15:guide>
        <p15:guide id="10" orient="horz" pos="1536" userDrawn="1">
          <p15:clr>
            <a:srgbClr val="A4A3A4"/>
          </p15:clr>
        </p15:guide>
        <p15:guide id="11" orient="horz" pos="18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3"/>
    <p:restoredTop sz="96261" autoAdjust="0"/>
  </p:normalViewPr>
  <p:slideViewPr>
    <p:cSldViewPr>
      <p:cViewPr varScale="1">
        <p:scale>
          <a:sx n="106" d="100"/>
          <a:sy n="106" d="100"/>
        </p:scale>
        <p:origin x="5826" y="108"/>
      </p:cViewPr>
      <p:guideLst>
        <p:guide pos="7296"/>
        <p:guide pos="384"/>
        <p:guide orient="horz" pos="528"/>
        <p:guide orient="horz" pos="3552"/>
        <p:guide orient="horz" pos="768"/>
        <p:guide pos="4032"/>
        <p:guide pos="3648"/>
        <p:guide orient="horz" pos="1536"/>
        <p:guide orient="horz" pos="1872"/>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88E34-8C8C-8747-BADB-40E1ACC00129}" type="datetimeFigureOut">
              <a:rPr lang="en-US" smtClean="0"/>
              <a:t>5/3/2024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E5FCA-B2DD-C941-A2C1-638939433487}" type="slidenum">
              <a:rPr lang="en-US" smtClean="0"/>
              <a:t>‹#›</a:t>
            </a:fld>
            <a:endParaRPr lang="en-US" dirty="0"/>
          </a:p>
        </p:txBody>
      </p:sp>
    </p:spTree>
    <p:extLst>
      <p:ext uri="{BB962C8B-B14F-4D97-AF65-F5344CB8AC3E}">
        <p14:creationId xmlns:p14="http://schemas.microsoft.com/office/powerpoint/2010/main" val="352489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1E5FCA-B2DD-C941-A2C1-638939433487}" type="slidenum">
              <a:rPr lang="en-US" smtClean="0"/>
              <a:t>1</a:t>
            </a:fld>
            <a:endParaRPr lang="en-US" dirty="0"/>
          </a:p>
        </p:txBody>
      </p:sp>
    </p:spTree>
    <p:extLst>
      <p:ext uri="{BB962C8B-B14F-4D97-AF65-F5344CB8AC3E}">
        <p14:creationId xmlns:p14="http://schemas.microsoft.com/office/powerpoint/2010/main" val="2882009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734DBF-D33A-9B28-288C-C2DAB9E541E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078992" y="1956816"/>
            <a:ext cx="10040112" cy="2387600"/>
          </a:xfrm>
        </p:spPr>
        <p:txBody>
          <a:bodyPr anchor="t">
            <a:noAutofit/>
          </a:bodyPr>
          <a:lstStyle>
            <a:lvl1pPr algn="l">
              <a:defRPr sz="9600" spc="300" baseline="0">
                <a:ln w="28575">
                  <a:solidFill>
                    <a:schemeClr val="tx1"/>
                  </a:solidFill>
                </a:ln>
                <a:noFill/>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078992" y="4901184"/>
            <a:ext cx="10040112" cy="1280160"/>
          </a:xfrm>
        </p:spPr>
        <p:txBody>
          <a:bodyPr/>
          <a:lstStyle>
            <a:lvl1pPr marL="0" indent="0" algn="l">
              <a:buNone/>
              <a:defRPr sz="2400" b="1"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5 Colum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345C5D8-082A-AC27-3801-7A6EC37519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809"/>
          <a:stretch/>
        </p:blipFill>
        <p:spPr>
          <a:xfrm>
            <a:off x="0" y="0"/>
            <a:ext cx="5467552" cy="2350008"/>
          </a:xfrm>
          <a:prstGeom prst="rect">
            <a:avLst/>
          </a:prstGeom>
        </p:spPr>
      </p:pic>
      <p:pic>
        <p:nvPicPr>
          <p:cNvPr id="15" name="Picture 14">
            <a:extLst>
              <a:ext uri="{FF2B5EF4-FFF2-40B4-BE49-F238E27FC236}">
                <a16:creationId xmlns:a16="http://schemas.microsoft.com/office/drawing/2014/main" id="{3531883F-9B23-B442-5F02-C2D25BB37CA5}"/>
              </a:ext>
            </a:extLst>
          </p:cNvPr>
          <p:cNvPicPr>
            <a:picLocks noChangeAspect="1"/>
          </p:cNvPicPr>
          <p:nvPr userDrawn="1"/>
        </p:nvPicPr>
        <p:blipFill>
          <a:blip r:embed="rId3"/>
          <a:stretch>
            <a:fillRect/>
          </a:stretch>
        </p:blipFill>
        <p:spPr>
          <a:xfrm>
            <a:off x="7241236" y="1234440"/>
            <a:ext cx="4950764" cy="5623560"/>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dirty="0"/>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8" y="3127248"/>
            <a:ext cx="2029968" cy="2514600"/>
          </a:xfrm>
          <a:solidFill>
            <a:schemeClr val="accent6">
              <a:lumMod val="20000"/>
              <a:lumOff val="80000"/>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2843784"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2843784" y="3127248"/>
            <a:ext cx="2029968" cy="2514600"/>
          </a:xfrm>
          <a:solidFill>
            <a:schemeClr val="accent5">
              <a:alpha val="3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dirty="0"/>
              <a:t>Click to edit Master text styles</a:t>
            </a:r>
          </a:p>
          <a:p>
            <a:pPr lvl="1"/>
            <a:r>
              <a:rPr lang="en-US" dirty="0"/>
              <a:t>Second level</a:t>
            </a:r>
          </a:p>
        </p:txBody>
      </p:sp>
      <p:sp>
        <p:nvSpPr>
          <p:cNvPr id="7" name="Text Placeholder 4">
            <a:extLst>
              <a:ext uri="{FF2B5EF4-FFF2-40B4-BE49-F238E27FC236}">
                <a16:creationId xmlns:a16="http://schemas.microsoft.com/office/drawing/2014/main" id="{9A48939F-0CF9-9CBD-F606-7A4850B910A1}"/>
              </a:ext>
            </a:extLst>
          </p:cNvPr>
          <p:cNvSpPr>
            <a:spLocks noGrp="1"/>
          </p:cNvSpPr>
          <p:nvPr>
            <p:ph type="body" sz="quarter" idx="13"/>
          </p:nvPr>
        </p:nvSpPr>
        <p:spPr>
          <a:xfrm>
            <a:off x="5084064"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693BC756-2B97-9751-B879-03B6F1C405C3}"/>
              </a:ext>
            </a:extLst>
          </p:cNvPr>
          <p:cNvSpPr>
            <a:spLocks noGrp="1"/>
          </p:cNvSpPr>
          <p:nvPr>
            <p:ph sz="quarter" idx="14"/>
          </p:nvPr>
        </p:nvSpPr>
        <p:spPr>
          <a:xfrm>
            <a:off x="5084064" y="3127248"/>
            <a:ext cx="2029968" cy="2514600"/>
          </a:xfrm>
          <a:solidFill>
            <a:schemeClr val="accent4">
              <a:lumMod val="20000"/>
              <a:lumOff val="80000"/>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dirty="0"/>
              <a:t>Click to edit Master text styles</a:t>
            </a:r>
          </a:p>
          <a:p>
            <a:pPr lvl="1"/>
            <a:r>
              <a:rPr lang="en-US" dirty="0"/>
              <a:t>Second level</a:t>
            </a:r>
          </a:p>
        </p:txBody>
      </p:sp>
      <p:sp>
        <p:nvSpPr>
          <p:cNvPr id="20" name="Text Placeholder 4">
            <a:extLst>
              <a:ext uri="{FF2B5EF4-FFF2-40B4-BE49-F238E27FC236}">
                <a16:creationId xmlns:a16="http://schemas.microsoft.com/office/drawing/2014/main" id="{843F725B-A33F-7FB2-E5C4-96EA154660E9}"/>
              </a:ext>
            </a:extLst>
          </p:cNvPr>
          <p:cNvSpPr>
            <a:spLocks noGrp="1"/>
          </p:cNvSpPr>
          <p:nvPr>
            <p:ph type="body" sz="quarter" idx="15"/>
          </p:nvPr>
        </p:nvSpPr>
        <p:spPr>
          <a:xfrm>
            <a:off x="7315200"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5">
            <a:extLst>
              <a:ext uri="{FF2B5EF4-FFF2-40B4-BE49-F238E27FC236}">
                <a16:creationId xmlns:a16="http://schemas.microsoft.com/office/drawing/2014/main" id="{D9DD0DA7-5A1E-5312-178F-13561EF7C233}"/>
              </a:ext>
            </a:extLst>
          </p:cNvPr>
          <p:cNvSpPr>
            <a:spLocks noGrp="1"/>
          </p:cNvSpPr>
          <p:nvPr>
            <p:ph sz="quarter" idx="16"/>
          </p:nvPr>
        </p:nvSpPr>
        <p:spPr>
          <a:xfrm>
            <a:off x="7315200" y="3127248"/>
            <a:ext cx="2029968" cy="2514600"/>
          </a:xfrm>
          <a:solidFill>
            <a:schemeClr val="accent1">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dirty="0"/>
              <a:t>Click to edit Master text styles</a:t>
            </a:r>
          </a:p>
          <a:p>
            <a:pPr lvl="1"/>
            <a:r>
              <a:rPr lang="en-US" dirty="0"/>
              <a:t>Second level</a:t>
            </a:r>
          </a:p>
        </p:txBody>
      </p:sp>
      <p:sp>
        <p:nvSpPr>
          <p:cNvPr id="22" name="Text Placeholder 4">
            <a:extLst>
              <a:ext uri="{FF2B5EF4-FFF2-40B4-BE49-F238E27FC236}">
                <a16:creationId xmlns:a16="http://schemas.microsoft.com/office/drawing/2014/main" id="{5FBC3880-98AC-466C-7AD1-FDC8B3958705}"/>
              </a:ext>
            </a:extLst>
          </p:cNvPr>
          <p:cNvSpPr>
            <a:spLocks noGrp="1"/>
          </p:cNvSpPr>
          <p:nvPr>
            <p:ph type="body" sz="quarter" idx="17"/>
          </p:nvPr>
        </p:nvSpPr>
        <p:spPr>
          <a:xfrm>
            <a:off x="9546336"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5">
            <a:extLst>
              <a:ext uri="{FF2B5EF4-FFF2-40B4-BE49-F238E27FC236}">
                <a16:creationId xmlns:a16="http://schemas.microsoft.com/office/drawing/2014/main" id="{24965100-8EF5-0264-CEE5-BD5BF1901635}"/>
              </a:ext>
            </a:extLst>
          </p:cNvPr>
          <p:cNvSpPr>
            <a:spLocks noGrp="1"/>
          </p:cNvSpPr>
          <p:nvPr>
            <p:ph sz="quarter" idx="18"/>
          </p:nvPr>
        </p:nvSpPr>
        <p:spPr>
          <a:xfrm>
            <a:off x="9546336" y="3127248"/>
            <a:ext cx="2029968" cy="2514600"/>
          </a:xfrm>
          <a:solidFill>
            <a:schemeClr val="accent4">
              <a:lumMod val="20000"/>
              <a:lumOff val="80000"/>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dirty="0"/>
              <a:t>Click to edit Master text styles</a:t>
            </a:r>
          </a:p>
          <a:p>
            <a:pPr lvl="1"/>
            <a:r>
              <a:rPr lang="en-US" dirty="0"/>
              <a:t>Second level</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865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C3D06-2435-B655-8AA5-11CCBBEF19D4}"/>
              </a:ext>
            </a:extLst>
          </p:cNvPr>
          <p:cNvPicPr>
            <a:picLocks noChangeAspect="1"/>
          </p:cNvPicPr>
          <p:nvPr userDrawn="1"/>
        </p:nvPicPr>
        <p:blipFill>
          <a:blip r:embed="rId2"/>
          <a:stretch>
            <a:fillRect/>
          </a:stretch>
        </p:blipFill>
        <p:spPr>
          <a:xfrm>
            <a:off x="8762234" y="0"/>
            <a:ext cx="3429766" cy="6821424"/>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dirty="0"/>
              <a:t>Click to edit Master title style</a:t>
            </a:r>
          </a:p>
        </p:txBody>
      </p:sp>
      <p:sp>
        <p:nvSpPr>
          <p:cNvPr id="34" name="Text Placeholder 33">
            <a:extLst>
              <a:ext uri="{FF2B5EF4-FFF2-40B4-BE49-F238E27FC236}">
                <a16:creationId xmlns:a16="http://schemas.microsoft.com/office/drawing/2014/main" id="{5D1E9421-BC85-99CB-EB40-1863FA622747}"/>
              </a:ext>
            </a:extLst>
          </p:cNvPr>
          <p:cNvSpPr>
            <a:spLocks noGrp="1"/>
          </p:cNvSpPr>
          <p:nvPr>
            <p:ph type="body" sz="quarter" idx="13" hasCustomPrompt="1"/>
          </p:nvPr>
        </p:nvSpPr>
        <p:spPr>
          <a:xfrm rot="16200000">
            <a:off x="-25907" y="3072704"/>
            <a:ext cx="1783080" cy="512064"/>
          </a:xfrm>
          <a:solidFill>
            <a:schemeClr val="accent1"/>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1" name="Text Placeholder 40">
            <a:extLst>
              <a:ext uri="{FF2B5EF4-FFF2-40B4-BE49-F238E27FC236}">
                <a16:creationId xmlns:a16="http://schemas.microsoft.com/office/drawing/2014/main" id="{47BABAF8-5220-1E24-CE43-927FCCA269AE}"/>
              </a:ext>
            </a:extLst>
          </p:cNvPr>
          <p:cNvSpPr>
            <a:spLocks noGrp="1"/>
          </p:cNvSpPr>
          <p:nvPr>
            <p:ph type="body" sz="quarter" idx="18"/>
          </p:nvPr>
        </p:nvSpPr>
        <p:spPr>
          <a:xfrm>
            <a:off x="1146218" y="2432434"/>
            <a:ext cx="1644986" cy="1783080"/>
          </a:xfrm>
        </p:spPr>
        <p:txBody>
          <a:bodyPr lIns="91440" tIns="0" rIns="0" bIns="0" anchor="ctr"/>
          <a:lstStyle>
            <a:lvl1pPr marL="0" indent="0">
              <a:lnSpc>
                <a:spcPct val="100000"/>
              </a:lnSpc>
              <a:spcBef>
                <a:spcPts val="0"/>
              </a:spcBef>
              <a:buNone/>
              <a:defRPr sz="1600" spc="100" baseline="0"/>
            </a:lvl1pPr>
          </a:lstStyle>
          <a:p>
            <a:pPr lvl="0"/>
            <a:r>
              <a:rPr lang="en-US" dirty="0"/>
              <a:t>Click to edit Master text styles</a:t>
            </a:r>
          </a:p>
        </p:txBody>
      </p:sp>
      <p:sp>
        <p:nvSpPr>
          <p:cNvPr id="38" name="Text Placeholder 33">
            <a:extLst>
              <a:ext uri="{FF2B5EF4-FFF2-40B4-BE49-F238E27FC236}">
                <a16:creationId xmlns:a16="http://schemas.microsoft.com/office/drawing/2014/main" id="{F1D095F8-4552-1F88-C37B-99775B68ACCE}"/>
              </a:ext>
            </a:extLst>
          </p:cNvPr>
          <p:cNvSpPr>
            <a:spLocks noGrp="1"/>
          </p:cNvSpPr>
          <p:nvPr>
            <p:ph type="body" sz="quarter" idx="16" hasCustomPrompt="1"/>
          </p:nvPr>
        </p:nvSpPr>
        <p:spPr>
          <a:xfrm rot="16200000">
            <a:off x="2196136" y="4517644"/>
            <a:ext cx="1783080" cy="512064"/>
          </a:xfrm>
          <a:solidFill>
            <a:schemeClr val="accent2"/>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8" name="Text Placeholder 40">
            <a:extLst>
              <a:ext uri="{FF2B5EF4-FFF2-40B4-BE49-F238E27FC236}">
                <a16:creationId xmlns:a16="http://schemas.microsoft.com/office/drawing/2014/main" id="{4C4BFA3E-7B57-DCDD-4EA6-16C64A3756BF}"/>
              </a:ext>
            </a:extLst>
          </p:cNvPr>
          <p:cNvSpPr>
            <a:spLocks noGrp="1"/>
          </p:cNvSpPr>
          <p:nvPr>
            <p:ph type="body" sz="quarter" idx="22"/>
          </p:nvPr>
        </p:nvSpPr>
        <p:spPr>
          <a:xfrm>
            <a:off x="3383307" y="3882136"/>
            <a:ext cx="1644986" cy="1783080"/>
          </a:xfrm>
        </p:spPr>
        <p:txBody>
          <a:bodyPr lIns="91440" tIns="0" rIns="0" bIns="0" anchor="ctr"/>
          <a:lstStyle>
            <a:lvl1pPr marL="0" indent="0">
              <a:lnSpc>
                <a:spcPct val="100000"/>
              </a:lnSpc>
              <a:spcBef>
                <a:spcPts val="0"/>
              </a:spcBef>
              <a:buNone/>
              <a:defRPr sz="1600" spc="100" baseline="0"/>
            </a:lvl1pPr>
          </a:lstStyle>
          <a:p>
            <a:pPr lvl="0"/>
            <a:r>
              <a:rPr lang="en-US" dirty="0"/>
              <a:t>Click to edit Master text styles</a:t>
            </a:r>
          </a:p>
        </p:txBody>
      </p:sp>
      <p:sp>
        <p:nvSpPr>
          <p:cNvPr id="35" name="Text Placeholder 33">
            <a:extLst>
              <a:ext uri="{FF2B5EF4-FFF2-40B4-BE49-F238E27FC236}">
                <a16:creationId xmlns:a16="http://schemas.microsoft.com/office/drawing/2014/main" id="{C65BF0DD-74C0-E055-CCAC-600751F51727}"/>
              </a:ext>
            </a:extLst>
          </p:cNvPr>
          <p:cNvSpPr>
            <a:spLocks noGrp="1"/>
          </p:cNvSpPr>
          <p:nvPr>
            <p:ph type="body" sz="quarter" idx="14" hasCustomPrompt="1"/>
          </p:nvPr>
        </p:nvSpPr>
        <p:spPr>
          <a:xfrm rot="16200000">
            <a:off x="4418179" y="3067943"/>
            <a:ext cx="1783080" cy="512064"/>
          </a:xfrm>
          <a:solidFill>
            <a:schemeClr val="accent3"/>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4" name="Text Placeholder 40">
            <a:extLst>
              <a:ext uri="{FF2B5EF4-FFF2-40B4-BE49-F238E27FC236}">
                <a16:creationId xmlns:a16="http://schemas.microsoft.com/office/drawing/2014/main" id="{25927394-D1A0-C084-C689-F7A4EEE924CB}"/>
              </a:ext>
            </a:extLst>
          </p:cNvPr>
          <p:cNvSpPr>
            <a:spLocks noGrp="1"/>
          </p:cNvSpPr>
          <p:nvPr>
            <p:ph type="body" sz="quarter" idx="19"/>
          </p:nvPr>
        </p:nvSpPr>
        <p:spPr>
          <a:xfrm>
            <a:off x="5589586" y="2432435"/>
            <a:ext cx="1644986" cy="1783080"/>
          </a:xfrm>
        </p:spPr>
        <p:txBody>
          <a:bodyPr lIns="91440" tIns="0" rIns="0" bIns="0" anchor="ctr"/>
          <a:lstStyle>
            <a:lvl1pPr marL="0" indent="0">
              <a:lnSpc>
                <a:spcPct val="100000"/>
              </a:lnSpc>
              <a:spcBef>
                <a:spcPts val="0"/>
              </a:spcBef>
              <a:buNone/>
              <a:defRPr sz="1600" spc="100" baseline="0"/>
            </a:lvl1pPr>
          </a:lstStyle>
          <a:p>
            <a:pPr lvl="0"/>
            <a:r>
              <a:rPr lang="en-US" dirty="0"/>
              <a:t>Click to edit Master text styles</a:t>
            </a:r>
          </a:p>
        </p:txBody>
      </p:sp>
      <p:sp>
        <p:nvSpPr>
          <p:cNvPr id="39" name="Text Placeholder 33">
            <a:extLst>
              <a:ext uri="{FF2B5EF4-FFF2-40B4-BE49-F238E27FC236}">
                <a16:creationId xmlns:a16="http://schemas.microsoft.com/office/drawing/2014/main" id="{08F0F1F2-0D4E-95EA-349B-D734163FD55B}"/>
              </a:ext>
            </a:extLst>
          </p:cNvPr>
          <p:cNvSpPr>
            <a:spLocks noGrp="1"/>
          </p:cNvSpPr>
          <p:nvPr>
            <p:ph type="body" sz="quarter" idx="17" hasCustomPrompt="1"/>
          </p:nvPr>
        </p:nvSpPr>
        <p:spPr>
          <a:xfrm rot="16200000">
            <a:off x="6640222" y="4517644"/>
            <a:ext cx="1783080" cy="512064"/>
          </a:xfrm>
          <a:solidFill>
            <a:schemeClr val="accent4"/>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6" name="Text Placeholder 40">
            <a:extLst>
              <a:ext uri="{FF2B5EF4-FFF2-40B4-BE49-F238E27FC236}">
                <a16:creationId xmlns:a16="http://schemas.microsoft.com/office/drawing/2014/main" id="{B322E7EB-0174-5A8C-5BE3-F501B5670FAD}"/>
              </a:ext>
            </a:extLst>
          </p:cNvPr>
          <p:cNvSpPr>
            <a:spLocks noGrp="1"/>
          </p:cNvSpPr>
          <p:nvPr>
            <p:ph type="body" sz="quarter" idx="21"/>
          </p:nvPr>
        </p:nvSpPr>
        <p:spPr>
          <a:xfrm>
            <a:off x="7827392" y="3882136"/>
            <a:ext cx="1644986" cy="1783080"/>
          </a:xfrm>
        </p:spPr>
        <p:txBody>
          <a:bodyPr lIns="91440" tIns="0" rIns="0" bIns="0" anchor="ctr"/>
          <a:lstStyle>
            <a:lvl1pPr marL="0" indent="0">
              <a:lnSpc>
                <a:spcPct val="100000"/>
              </a:lnSpc>
              <a:spcBef>
                <a:spcPts val="0"/>
              </a:spcBef>
              <a:buNone/>
              <a:defRPr sz="1600" spc="100" baseline="0"/>
            </a:lvl1pPr>
          </a:lstStyle>
          <a:p>
            <a:pPr lvl="0"/>
            <a:r>
              <a:rPr lang="en-US" dirty="0"/>
              <a:t>Click to edit Master text styles</a:t>
            </a:r>
          </a:p>
        </p:txBody>
      </p:sp>
      <p:sp>
        <p:nvSpPr>
          <p:cNvPr id="36" name="Text Placeholder 33">
            <a:extLst>
              <a:ext uri="{FF2B5EF4-FFF2-40B4-BE49-F238E27FC236}">
                <a16:creationId xmlns:a16="http://schemas.microsoft.com/office/drawing/2014/main" id="{36C15449-A445-41A6-EAD9-37446450CC14}"/>
              </a:ext>
            </a:extLst>
          </p:cNvPr>
          <p:cNvSpPr>
            <a:spLocks noGrp="1"/>
          </p:cNvSpPr>
          <p:nvPr>
            <p:ph type="body" sz="quarter" idx="15" hasCustomPrompt="1"/>
          </p:nvPr>
        </p:nvSpPr>
        <p:spPr>
          <a:xfrm rot="16200000">
            <a:off x="8862264" y="3072704"/>
            <a:ext cx="1783080" cy="512064"/>
          </a:xfrm>
          <a:solidFill>
            <a:schemeClr val="accent5"/>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5" name="Text Placeholder 40">
            <a:extLst>
              <a:ext uri="{FF2B5EF4-FFF2-40B4-BE49-F238E27FC236}">
                <a16:creationId xmlns:a16="http://schemas.microsoft.com/office/drawing/2014/main" id="{E6B7327B-EA3B-790D-AB08-0ED1D2FB401B}"/>
              </a:ext>
            </a:extLst>
          </p:cNvPr>
          <p:cNvSpPr>
            <a:spLocks noGrp="1"/>
          </p:cNvSpPr>
          <p:nvPr>
            <p:ph type="body" sz="quarter" idx="20"/>
          </p:nvPr>
        </p:nvSpPr>
        <p:spPr>
          <a:xfrm>
            <a:off x="10035230" y="2437196"/>
            <a:ext cx="1796654" cy="1783080"/>
          </a:xfrm>
        </p:spPr>
        <p:txBody>
          <a:bodyPr lIns="91440" tIns="0" rIns="0" bIns="0" anchor="ctr"/>
          <a:lstStyle>
            <a:lvl1pPr marL="0" indent="0">
              <a:lnSpc>
                <a:spcPct val="100000"/>
              </a:lnSpc>
              <a:spcBef>
                <a:spcPts val="0"/>
              </a:spcBef>
              <a:buNone/>
              <a:defRPr sz="1600" spc="100" baseline="0"/>
            </a:lvl1pPr>
          </a:lstStyle>
          <a:p>
            <a:pPr lvl="0"/>
            <a:r>
              <a:rPr lang="en-US" dirty="0"/>
              <a:t>Click to edit Master text styles</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2120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70F102-837A-486A-0CD4-E957B66B872C}"/>
              </a:ext>
            </a:extLst>
          </p:cNvPr>
          <p:cNvPicPr>
            <a:picLocks noChangeAspect="1"/>
          </p:cNvPicPr>
          <p:nvPr userDrawn="1"/>
        </p:nvPicPr>
        <p:blipFill>
          <a:blip r:embed="rId2"/>
          <a:stretch>
            <a:fillRect/>
          </a:stretch>
        </p:blipFill>
        <p:spPr>
          <a:xfrm>
            <a:off x="0" y="3931920"/>
            <a:ext cx="5470497" cy="2926080"/>
          </a:xfrm>
          <a:prstGeom prst="rect">
            <a:avLst/>
          </a:prstGeom>
        </p:spPr>
      </p:pic>
      <p:pic>
        <p:nvPicPr>
          <p:cNvPr id="16" name="Picture 15">
            <a:extLst>
              <a:ext uri="{FF2B5EF4-FFF2-40B4-BE49-F238E27FC236}">
                <a16:creationId xmlns:a16="http://schemas.microsoft.com/office/drawing/2014/main" id="{519FAF77-1797-C11F-A1A9-B351E30B37C2}"/>
              </a:ext>
            </a:extLst>
          </p:cNvPr>
          <p:cNvPicPr>
            <a:picLocks noChangeAspect="1"/>
          </p:cNvPicPr>
          <p:nvPr userDrawn="1"/>
        </p:nvPicPr>
        <p:blipFill>
          <a:blip r:embed="rId3"/>
          <a:stretch>
            <a:fillRect/>
          </a:stretch>
        </p:blipFill>
        <p:spPr>
          <a:xfrm>
            <a:off x="7208215" y="0"/>
            <a:ext cx="4983785" cy="2276856"/>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dirty="0"/>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5157787"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8" y="2871216"/>
            <a:ext cx="5157787" cy="3247462"/>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400800" y="2438400"/>
            <a:ext cx="5183188"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400800" y="2871216"/>
            <a:ext cx="5183188" cy="3247462"/>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Three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1E66A3-7FD1-08A5-8B20-36C5331DCF69}"/>
              </a:ext>
            </a:extLst>
          </p:cNvPr>
          <p:cNvPicPr>
            <a:picLocks noChangeAspect="1"/>
          </p:cNvPicPr>
          <p:nvPr userDrawn="1"/>
        </p:nvPicPr>
        <p:blipFill>
          <a:blip r:embed="rId2"/>
          <a:stretch>
            <a:fillRect/>
          </a:stretch>
        </p:blipFill>
        <p:spPr>
          <a:xfrm>
            <a:off x="6453650" y="4014216"/>
            <a:ext cx="5738350" cy="2843784"/>
          </a:xfrm>
          <a:prstGeom prst="rect">
            <a:avLst/>
          </a:prstGeom>
        </p:spPr>
      </p:pic>
      <p:pic>
        <p:nvPicPr>
          <p:cNvPr id="14" name="Picture 13">
            <a:extLst>
              <a:ext uri="{FF2B5EF4-FFF2-40B4-BE49-F238E27FC236}">
                <a16:creationId xmlns:a16="http://schemas.microsoft.com/office/drawing/2014/main" id="{4464B067-71A6-CB30-BD46-5499FAAE00F9}"/>
              </a:ext>
            </a:extLst>
          </p:cNvPr>
          <p:cNvPicPr>
            <a:picLocks noChangeAspect="1"/>
          </p:cNvPicPr>
          <p:nvPr userDrawn="1"/>
        </p:nvPicPr>
        <p:blipFill>
          <a:blip r:embed="rId3"/>
          <a:stretch>
            <a:fillRect/>
          </a:stretch>
        </p:blipFill>
        <p:spPr>
          <a:xfrm>
            <a:off x="0" y="0"/>
            <a:ext cx="5458968" cy="2919913"/>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dirty="0"/>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3419856"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8" y="2871216"/>
            <a:ext cx="3419856" cy="2925554"/>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07408" y="2438400"/>
            <a:ext cx="3419856"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07408" y="2871216"/>
            <a:ext cx="3419856" cy="2925554"/>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9A48939F-0CF9-9CBD-F606-7A4850B910A1}"/>
              </a:ext>
            </a:extLst>
          </p:cNvPr>
          <p:cNvSpPr>
            <a:spLocks noGrp="1"/>
          </p:cNvSpPr>
          <p:nvPr>
            <p:ph type="body" sz="quarter" idx="13"/>
          </p:nvPr>
        </p:nvSpPr>
        <p:spPr>
          <a:xfrm>
            <a:off x="8183880" y="2438400"/>
            <a:ext cx="3419856"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693BC756-2B97-9751-B879-03B6F1C405C3}"/>
              </a:ext>
            </a:extLst>
          </p:cNvPr>
          <p:cNvSpPr>
            <a:spLocks noGrp="1"/>
          </p:cNvSpPr>
          <p:nvPr>
            <p:ph sz="quarter" idx="14"/>
          </p:nvPr>
        </p:nvSpPr>
        <p:spPr>
          <a:xfrm>
            <a:off x="8183880" y="2871216"/>
            <a:ext cx="3419856" cy="2925554"/>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9287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F45936-2436-D9FD-A05D-F3C70F90FDCC}"/>
              </a:ext>
            </a:extLst>
          </p:cNvPr>
          <p:cNvPicPr>
            <a:picLocks noChangeAspect="1"/>
          </p:cNvPicPr>
          <p:nvPr userDrawn="1"/>
        </p:nvPicPr>
        <p:blipFill>
          <a:blip r:embed="rId2"/>
          <a:stretch>
            <a:fillRect/>
          </a:stretch>
        </p:blipFill>
        <p:spPr>
          <a:xfrm>
            <a:off x="0" y="3758530"/>
            <a:ext cx="4700016" cy="3099470"/>
          </a:xfrm>
          <a:prstGeom prst="rect">
            <a:avLst/>
          </a:prstGeom>
        </p:spPr>
      </p:pic>
      <p:pic>
        <p:nvPicPr>
          <p:cNvPr id="8" name="Picture 7">
            <a:extLst>
              <a:ext uri="{FF2B5EF4-FFF2-40B4-BE49-F238E27FC236}">
                <a16:creationId xmlns:a16="http://schemas.microsoft.com/office/drawing/2014/main" id="{0DF862D5-CF3B-E45B-934F-ACEF42B35BB4}"/>
              </a:ext>
            </a:extLst>
          </p:cNvPr>
          <p:cNvPicPr>
            <a:picLocks noChangeAspect="1"/>
          </p:cNvPicPr>
          <p:nvPr userDrawn="1"/>
        </p:nvPicPr>
        <p:blipFill>
          <a:blip r:embed="rId3"/>
          <a:stretch>
            <a:fillRect/>
          </a:stretch>
        </p:blipFill>
        <p:spPr>
          <a:xfrm>
            <a:off x="0" y="0"/>
            <a:ext cx="5148072" cy="3436275"/>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en-US" dirty="0"/>
              <a:t>Click to edit Master title style</a:t>
            </a:r>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50000"/>
              </a:lnSpc>
              <a:spcBef>
                <a:spcPts val="1000"/>
              </a:spcBef>
              <a:buNone/>
              <a:defRPr sz="1600" spc="100" baseline="0"/>
            </a:lvl1pPr>
            <a:lvl2pPr marL="228600">
              <a:lnSpc>
                <a:spcPct val="150000"/>
              </a:lnSpc>
              <a:spcBef>
                <a:spcPts val="1000"/>
              </a:spcBef>
              <a:defRPr sz="1600" spc="100" baseline="0"/>
            </a:lvl2pPr>
            <a:lvl3pPr marL="457200">
              <a:lnSpc>
                <a:spcPct val="150000"/>
              </a:lnSpc>
              <a:spcBef>
                <a:spcPts val="1000"/>
              </a:spcBef>
              <a:defRPr sz="1600" spc="100" baseline="0"/>
            </a:lvl3pPr>
            <a:lvl4pPr marL="685800">
              <a:lnSpc>
                <a:spcPct val="150000"/>
              </a:lnSpc>
              <a:spcBef>
                <a:spcPts val="1000"/>
              </a:spcBef>
              <a:defRPr sz="1600" spc="100" baseline="0"/>
            </a:lvl4pPr>
            <a:lvl5pPr marL="914400">
              <a:lnSpc>
                <a:spcPct val="150000"/>
              </a:lnSpc>
              <a:spcBef>
                <a:spcPts val="1000"/>
              </a:spcBef>
              <a:defRPr sz="1600" spc="1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5" name="Straight Connector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88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AFB71-7F33-280E-7877-06F4AFFF063A}"/>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0B0FF2F-3458-EA78-83DC-46FB2E5CE154}"/>
              </a:ext>
            </a:extLst>
          </p:cNvPr>
          <p:cNvSpPr>
            <a:spLocks noGrp="1"/>
          </p:cNvSpPr>
          <p:nvPr>
            <p:ph type="ctrTitle" hasCustomPrompt="1"/>
          </p:nvPr>
        </p:nvSpPr>
        <p:spPr>
          <a:xfrm>
            <a:off x="1078992" y="1956816"/>
            <a:ext cx="10040112" cy="2387600"/>
          </a:xfrm>
        </p:spPr>
        <p:txBody>
          <a:bodyPr anchor="t">
            <a:noAutofit/>
          </a:bodyPr>
          <a:lstStyle>
            <a:lvl1pPr algn="l">
              <a:defRPr sz="9600" spc="300" baseline="0">
                <a:ln w="28575">
                  <a:solidFill>
                    <a:schemeClr val="tx1"/>
                  </a:solidFill>
                </a:ln>
                <a:noFill/>
              </a:defRPr>
            </a:lvl1pPr>
          </a:lstStyle>
          <a:p>
            <a:r>
              <a:rPr lang="en-US" dirty="0"/>
              <a:t>CLICK TO EDIT MASTER TITLE STYLE</a:t>
            </a:r>
          </a:p>
        </p:txBody>
      </p:sp>
      <p:sp>
        <p:nvSpPr>
          <p:cNvPr id="10" name="Subtitle 2">
            <a:extLst>
              <a:ext uri="{FF2B5EF4-FFF2-40B4-BE49-F238E27FC236}">
                <a16:creationId xmlns:a16="http://schemas.microsoft.com/office/drawing/2014/main" id="{DC93615E-193E-5253-6EE0-EC01791E3A3A}"/>
              </a:ext>
            </a:extLst>
          </p:cNvPr>
          <p:cNvSpPr>
            <a:spLocks noGrp="1"/>
          </p:cNvSpPr>
          <p:nvPr>
            <p:ph type="subTitle" idx="1"/>
          </p:nvPr>
        </p:nvSpPr>
        <p:spPr>
          <a:xfrm>
            <a:off x="1078992" y="3483864"/>
            <a:ext cx="10040112" cy="1280160"/>
          </a:xfrm>
        </p:spPr>
        <p:txBody>
          <a:bodyPr/>
          <a:lstStyle>
            <a:lvl1pPr marL="0" indent="0" algn="l">
              <a:buNone/>
              <a:defRPr sz="2400" b="1"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4035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5" name="Straight Connector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3BDEDC48-AA67-6FC9-FF0E-CD3CB49A502F}"/>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dirty="0"/>
              <a:t>Click to edit Master title style</a:t>
            </a:r>
          </a:p>
        </p:txBody>
      </p:sp>
    </p:spTree>
    <p:extLst>
      <p:ext uri="{BB962C8B-B14F-4D97-AF65-F5344CB8AC3E}">
        <p14:creationId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418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8" name="Straight Connector 7">
            <a:extLst>
              <a:ext uri="{FF2B5EF4-FFF2-40B4-BE49-F238E27FC236}">
                <a16:creationId xmlns:a16="http://schemas.microsoft.com/office/drawing/2014/main" id="{5754AE8D-13E4-BDDA-7C36-A9E08FD0A0E8}"/>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6CE37136-8479-8CDC-7EEB-030C1A8151EF}"/>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8" name="Straight Connector 7">
            <a:extLst>
              <a:ext uri="{FF2B5EF4-FFF2-40B4-BE49-F238E27FC236}">
                <a16:creationId xmlns:a16="http://schemas.microsoft.com/office/drawing/2014/main" id="{1DC6EFE9-BD9C-6124-823A-BD1C488321D2}"/>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1B53473-DF27-C657-627F-ED66976E076B}"/>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D3B0F0-DE71-18AB-7957-4CFA29C3A328}"/>
              </a:ext>
            </a:extLst>
          </p:cNvPr>
          <p:cNvPicPr>
            <a:picLocks noChangeAspect="1"/>
          </p:cNvPicPr>
          <p:nvPr userDrawn="1"/>
        </p:nvPicPr>
        <p:blipFill>
          <a:blip r:embed="rId2"/>
          <a:stretch>
            <a:fillRect/>
          </a:stretch>
        </p:blipFill>
        <p:spPr>
          <a:xfrm>
            <a:off x="0" y="857290"/>
            <a:ext cx="5797296" cy="6000710"/>
          </a:xfrm>
          <a:prstGeom prst="rect">
            <a:avLst/>
          </a:prstGeom>
        </p:spPr>
      </p:pic>
      <p:pic>
        <p:nvPicPr>
          <p:cNvPr id="8" name="Picture 7">
            <a:extLst>
              <a:ext uri="{FF2B5EF4-FFF2-40B4-BE49-F238E27FC236}">
                <a16:creationId xmlns:a16="http://schemas.microsoft.com/office/drawing/2014/main" id="{1F04770F-E995-EF98-B4D1-9F13733EEF07}"/>
              </a:ext>
            </a:extLst>
          </p:cNvPr>
          <p:cNvPicPr>
            <a:picLocks noChangeAspect="1"/>
          </p:cNvPicPr>
          <p:nvPr userDrawn="1"/>
        </p:nvPicPr>
        <p:blipFill>
          <a:blip r:embed="rId3"/>
          <a:stretch>
            <a:fillRect/>
          </a:stretch>
        </p:blipFill>
        <p:spPr>
          <a:xfrm>
            <a:off x="8763000" y="0"/>
            <a:ext cx="3429000" cy="6807199"/>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en-US" dirty="0"/>
              <a:t>Click to edit Master title style</a:t>
            </a:r>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00000"/>
              </a:lnSpc>
              <a:spcBef>
                <a:spcPts val="1000"/>
              </a:spcBef>
              <a:buNone/>
              <a:defRPr sz="2400" b="1" spc="200" baseline="0"/>
            </a:lvl1pPr>
            <a:lvl2pPr marL="228600">
              <a:lnSpc>
                <a:spcPct val="150000"/>
              </a:lnSpc>
              <a:spcBef>
                <a:spcPts val="1000"/>
              </a:spcBef>
              <a:defRPr sz="2400" spc="100" baseline="0"/>
            </a:lvl2pPr>
            <a:lvl3pPr marL="457200">
              <a:lnSpc>
                <a:spcPct val="150000"/>
              </a:lnSpc>
              <a:spcBef>
                <a:spcPts val="1000"/>
              </a:spcBef>
              <a:defRPr sz="2400" spc="100" baseline="0"/>
            </a:lvl3pPr>
            <a:lvl4pPr marL="685800">
              <a:lnSpc>
                <a:spcPct val="150000"/>
              </a:lnSpc>
              <a:spcBef>
                <a:spcPts val="1000"/>
              </a:spcBef>
              <a:defRPr sz="2400" spc="100" baseline="0"/>
            </a:lvl4pPr>
            <a:lvl5pPr marL="914400">
              <a:lnSpc>
                <a:spcPct val="150000"/>
              </a:lnSpc>
              <a:spcBef>
                <a:spcPts val="1000"/>
              </a:spcBef>
              <a:defRPr sz="2400" spc="1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5" name="Straight Connector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784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328C38-4E83-27EA-9D01-DDDF734988CA}"/>
              </a:ext>
            </a:extLst>
          </p:cNvPr>
          <p:cNvPicPr>
            <a:picLocks noChangeAspect="1"/>
          </p:cNvPicPr>
          <p:nvPr userDrawn="1"/>
        </p:nvPicPr>
        <p:blipFill>
          <a:blip r:embed="rId2"/>
          <a:stretch>
            <a:fillRect/>
          </a:stretch>
        </p:blipFill>
        <p:spPr>
          <a:xfrm>
            <a:off x="5370576" y="3428234"/>
            <a:ext cx="6821424" cy="3429766"/>
          </a:xfrm>
          <a:prstGeom prst="rect">
            <a:avLst/>
          </a:prstGeom>
        </p:spPr>
      </p:pic>
      <p:pic>
        <p:nvPicPr>
          <p:cNvPr id="10" name="Picture 9">
            <a:extLst>
              <a:ext uri="{FF2B5EF4-FFF2-40B4-BE49-F238E27FC236}">
                <a16:creationId xmlns:a16="http://schemas.microsoft.com/office/drawing/2014/main" id="{B270B91D-A39E-3D53-DBBB-DF836D19BE1A}"/>
              </a:ext>
            </a:extLst>
          </p:cNvPr>
          <p:cNvPicPr>
            <a:picLocks noChangeAspect="1"/>
          </p:cNvPicPr>
          <p:nvPr userDrawn="1"/>
        </p:nvPicPr>
        <p:blipFill>
          <a:blip r:embed="rId3"/>
          <a:stretch>
            <a:fillRect/>
          </a:stretch>
        </p:blipFill>
        <p:spPr>
          <a:xfrm>
            <a:off x="0" y="0"/>
            <a:ext cx="4654518" cy="5239512"/>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en-US" dirty="0"/>
              <a:t>Click to edit Master title style</a:t>
            </a:r>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50000"/>
              </a:lnSpc>
              <a:spcBef>
                <a:spcPts val="1000"/>
              </a:spcBef>
              <a:buNone/>
              <a:defRPr sz="1600" spc="100" baseline="0"/>
            </a:lvl1pPr>
            <a:lvl2pPr marL="228600">
              <a:lnSpc>
                <a:spcPct val="150000"/>
              </a:lnSpc>
              <a:spcBef>
                <a:spcPts val="1000"/>
              </a:spcBef>
              <a:defRPr sz="1600" spc="100" baseline="0"/>
            </a:lvl2pPr>
            <a:lvl3pPr marL="457200">
              <a:lnSpc>
                <a:spcPct val="150000"/>
              </a:lnSpc>
              <a:spcBef>
                <a:spcPts val="1000"/>
              </a:spcBef>
              <a:defRPr sz="1600" spc="100" baseline="0"/>
            </a:lvl3pPr>
            <a:lvl4pPr marL="685800">
              <a:lnSpc>
                <a:spcPct val="150000"/>
              </a:lnSpc>
              <a:spcBef>
                <a:spcPts val="1000"/>
              </a:spcBef>
              <a:defRPr sz="1600" spc="100" baseline="0"/>
            </a:lvl4pPr>
            <a:lvl5pPr marL="914400">
              <a:lnSpc>
                <a:spcPct val="150000"/>
              </a:lnSpc>
              <a:spcBef>
                <a:spcPts val="1000"/>
              </a:spcBef>
              <a:defRPr sz="1600" spc="1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5" name="Straight Connector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150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C1861-1570-5A6A-D3BA-4A17F008A562}"/>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0B0FF2F-3458-EA78-83DC-46FB2E5CE154}"/>
              </a:ext>
            </a:extLst>
          </p:cNvPr>
          <p:cNvSpPr>
            <a:spLocks noGrp="1"/>
          </p:cNvSpPr>
          <p:nvPr>
            <p:ph type="ctrTitle" hasCustomPrompt="1"/>
          </p:nvPr>
        </p:nvSpPr>
        <p:spPr>
          <a:xfrm>
            <a:off x="1078992" y="1956816"/>
            <a:ext cx="10040112" cy="2387600"/>
          </a:xfrm>
        </p:spPr>
        <p:txBody>
          <a:bodyPr anchor="t">
            <a:noAutofit/>
          </a:bodyPr>
          <a:lstStyle>
            <a:lvl1pPr algn="l">
              <a:defRPr sz="9600" spc="300" baseline="0">
                <a:ln w="28575">
                  <a:solidFill>
                    <a:schemeClr val="tx1"/>
                  </a:solidFill>
                </a:ln>
                <a:noFill/>
              </a:defRPr>
            </a:lvl1pPr>
          </a:lstStyle>
          <a:p>
            <a:r>
              <a:rPr lang="en-US" dirty="0"/>
              <a:t>CLICK TO EDIT MASTER TITLE STYLE</a:t>
            </a:r>
          </a:p>
        </p:txBody>
      </p:sp>
      <p:sp>
        <p:nvSpPr>
          <p:cNvPr id="10" name="Subtitle 2">
            <a:extLst>
              <a:ext uri="{FF2B5EF4-FFF2-40B4-BE49-F238E27FC236}">
                <a16:creationId xmlns:a16="http://schemas.microsoft.com/office/drawing/2014/main" id="{DC93615E-193E-5253-6EE0-EC01791E3A3A}"/>
              </a:ext>
            </a:extLst>
          </p:cNvPr>
          <p:cNvSpPr>
            <a:spLocks noGrp="1"/>
          </p:cNvSpPr>
          <p:nvPr>
            <p:ph type="subTitle" idx="1"/>
          </p:nvPr>
        </p:nvSpPr>
        <p:spPr>
          <a:xfrm>
            <a:off x="1078992" y="4901184"/>
            <a:ext cx="10040112" cy="1280160"/>
          </a:xfrm>
        </p:spPr>
        <p:txBody>
          <a:bodyPr/>
          <a:lstStyle>
            <a:lvl1pPr marL="0" indent="0" algn="l">
              <a:buNone/>
              <a:defRPr sz="2400" b="1"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37D9B2-AE86-9092-7072-0F717E3CA831}"/>
              </a:ext>
            </a:extLst>
          </p:cNvPr>
          <p:cNvPicPr>
            <a:picLocks noChangeAspect="1"/>
          </p:cNvPicPr>
          <p:nvPr userDrawn="1"/>
        </p:nvPicPr>
        <p:blipFill>
          <a:blip r:embed="rId2"/>
          <a:stretch>
            <a:fillRect/>
          </a:stretch>
        </p:blipFill>
        <p:spPr>
          <a:xfrm>
            <a:off x="0" y="3655535"/>
            <a:ext cx="4727448" cy="3202465"/>
          </a:xfrm>
          <a:prstGeom prst="rect">
            <a:avLst/>
          </a:prstGeom>
        </p:spPr>
      </p:pic>
      <p:pic>
        <p:nvPicPr>
          <p:cNvPr id="9" name="Picture 8">
            <a:extLst>
              <a:ext uri="{FF2B5EF4-FFF2-40B4-BE49-F238E27FC236}">
                <a16:creationId xmlns:a16="http://schemas.microsoft.com/office/drawing/2014/main" id="{5BF7E0A5-7E8E-4A90-B415-12984C7AB24C}"/>
              </a:ext>
            </a:extLst>
          </p:cNvPr>
          <p:cNvPicPr>
            <a:picLocks noChangeAspect="1"/>
          </p:cNvPicPr>
          <p:nvPr userDrawn="1"/>
        </p:nvPicPr>
        <p:blipFill>
          <a:blip r:embed="rId3"/>
          <a:stretch>
            <a:fillRect/>
          </a:stretch>
        </p:blipFill>
        <p:spPr>
          <a:xfrm>
            <a:off x="6548245" y="0"/>
            <a:ext cx="5643755" cy="2313432"/>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en-US" dirty="0"/>
              <a:t>Click to edit Master title style</a:t>
            </a:r>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50000"/>
              </a:lnSpc>
              <a:spcBef>
                <a:spcPts val="1000"/>
              </a:spcBef>
              <a:buNone/>
              <a:defRPr sz="1600" spc="100" baseline="0"/>
            </a:lvl1pPr>
            <a:lvl2pPr marL="228600">
              <a:lnSpc>
                <a:spcPct val="150000"/>
              </a:lnSpc>
              <a:spcBef>
                <a:spcPts val="1000"/>
              </a:spcBef>
              <a:defRPr sz="1600" spc="100" baseline="0"/>
            </a:lvl2pPr>
            <a:lvl3pPr marL="457200">
              <a:lnSpc>
                <a:spcPct val="150000"/>
              </a:lnSpc>
              <a:spcBef>
                <a:spcPts val="1000"/>
              </a:spcBef>
              <a:defRPr sz="1600" spc="100" baseline="0"/>
            </a:lvl3pPr>
            <a:lvl4pPr marL="685800">
              <a:lnSpc>
                <a:spcPct val="150000"/>
              </a:lnSpc>
              <a:spcBef>
                <a:spcPts val="1000"/>
              </a:spcBef>
              <a:defRPr sz="1600" spc="100" baseline="0"/>
            </a:lvl4pPr>
            <a:lvl5pPr marL="914400">
              <a:lnSpc>
                <a:spcPct val="150000"/>
              </a:lnSpc>
              <a:spcBef>
                <a:spcPts val="1000"/>
              </a:spcBef>
              <a:defRPr sz="1600" spc="1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5" name="Straight Connector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680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FA7995-D0F4-05F2-CDF1-463407E3BA08}"/>
              </a:ext>
            </a:extLst>
          </p:cNvPr>
          <p:cNvPicPr>
            <a:picLocks noChangeAspect="1"/>
          </p:cNvPicPr>
          <p:nvPr userDrawn="1"/>
        </p:nvPicPr>
        <p:blipFill>
          <a:blip r:embed="rId2"/>
          <a:stretch>
            <a:fillRect/>
          </a:stretch>
        </p:blipFill>
        <p:spPr>
          <a:xfrm>
            <a:off x="7031909" y="0"/>
            <a:ext cx="5160091" cy="4041648"/>
          </a:xfrm>
          <a:prstGeom prst="rect">
            <a:avLst/>
          </a:prstGeom>
        </p:spPr>
      </p:pic>
      <p:pic>
        <p:nvPicPr>
          <p:cNvPr id="7" name="Picture 6">
            <a:extLst>
              <a:ext uri="{FF2B5EF4-FFF2-40B4-BE49-F238E27FC236}">
                <a16:creationId xmlns:a16="http://schemas.microsoft.com/office/drawing/2014/main" id="{792D768B-E662-B315-7576-313DFCE2AB40}"/>
              </a:ext>
            </a:extLst>
          </p:cNvPr>
          <p:cNvPicPr>
            <a:picLocks noChangeAspect="1"/>
          </p:cNvPicPr>
          <p:nvPr userDrawn="1"/>
        </p:nvPicPr>
        <p:blipFill>
          <a:blip r:embed="rId3"/>
          <a:stretch>
            <a:fillRect/>
          </a:stretch>
        </p:blipFill>
        <p:spPr>
          <a:xfrm>
            <a:off x="0" y="3127248"/>
            <a:ext cx="4162200" cy="3730752"/>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dirty="0"/>
              <a:t>Click to edit Master title style</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7" y="2441448"/>
            <a:ext cx="10972800" cy="3044952"/>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839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303F0-A6CC-605A-D08C-4E4ED07C2FB4}"/>
              </a:ext>
            </a:extLst>
          </p:cNvPr>
          <p:cNvPicPr>
            <a:picLocks noChangeAspect="1"/>
          </p:cNvPicPr>
          <p:nvPr userDrawn="1"/>
        </p:nvPicPr>
        <p:blipFill>
          <a:blip r:embed="rId2"/>
          <a:stretch>
            <a:fillRect/>
          </a:stretch>
        </p:blipFill>
        <p:spPr>
          <a:xfrm>
            <a:off x="0" y="0"/>
            <a:ext cx="4196903" cy="3611880"/>
          </a:xfrm>
          <a:prstGeom prst="rect">
            <a:avLst/>
          </a:prstGeom>
        </p:spPr>
      </p:pic>
      <p:pic>
        <p:nvPicPr>
          <p:cNvPr id="3" name="Picture 2">
            <a:extLst>
              <a:ext uri="{FF2B5EF4-FFF2-40B4-BE49-F238E27FC236}">
                <a16:creationId xmlns:a16="http://schemas.microsoft.com/office/drawing/2014/main" id="{904458FB-E7BB-F476-4A31-9C5AA406E252}"/>
              </a:ext>
            </a:extLst>
          </p:cNvPr>
          <p:cNvPicPr>
            <a:picLocks noChangeAspect="1"/>
          </p:cNvPicPr>
          <p:nvPr userDrawn="1"/>
        </p:nvPicPr>
        <p:blipFill>
          <a:blip r:embed="rId3"/>
          <a:stretch>
            <a:fillRect/>
          </a:stretch>
        </p:blipFill>
        <p:spPr>
          <a:xfrm>
            <a:off x="6202680" y="4079057"/>
            <a:ext cx="5989320" cy="2778943"/>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3063240" y="2651760"/>
            <a:ext cx="6309360" cy="1580714"/>
          </a:xfrm>
        </p:spPr>
        <p:txBody>
          <a:bodyPr lIns="91440" rIns="91440" anchor="t"/>
          <a:lstStyle>
            <a:lvl1pPr algn="l">
              <a:lnSpc>
                <a:spcPct val="100000"/>
              </a:lnSpc>
              <a:defRPr sz="2800" cap="none" spc="200" baseline="0"/>
            </a:lvl1pPr>
          </a:lstStyle>
          <a:p>
            <a:r>
              <a:rPr lang="en-US" dirty="0"/>
              <a:t>Click to edit Master title style</a:t>
            </a:r>
          </a:p>
        </p:txBody>
      </p:sp>
      <p:sp>
        <p:nvSpPr>
          <p:cNvPr id="16" name="Text Placeholder 15">
            <a:extLst>
              <a:ext uri="{FF2B5EF4-FFF2-40B4-BE49-F238E27FC236}">
                <a16:creationId xmlns:a16="http://schemas.microsoft.com/office/drawing/2014/main" id="{94138E8D-4D76-2023-4B97-8ACB8894C5F1}"/>
              </a:ext>
            </a:extLst>
          </p:cNvPr>
          <p:cNvSpPr>
            <a:spLocks noGrp="1"/>
          </p:cNvSpPr>
          <p:nvPr>
            <p:ph type="body" sz="quarter" idx="13"/>
          </p:nvPr>
        </p:nvSpPr>
        <p:spPr>
          <a:xfrm>
            <a:off x="3063240" y="4232475"/>
            <a:ext cx="5775960" cy="333945"/>
          </a:xfrm>
        </p:spPr>
        <p:txBody>
          <a:bodyPr/>
          <a:lstStyle>
            <a:lvl1pPr marL="0" indent="0">
              <a:buNone/>
              <a:defRPr sz="1800" spc="200" baseline="0"/>
            </a:lvl1pPr>
          </a:lstStyle>
          <a:p>
            <a:pPr lvl="0"/>
            <a:r>
              <a:rPr lang="en-US" dirty="0"/>
              <a:t>Click to edit Master text styles</a:t>
            </a:r>
          </a:p>
        </p:txBody>
      </p:sp>
      <p:sp>
        <p:nvSpPr>
          <p:cNvPr id="17" name="Text Placeholder 13">
            <a:extLst>
              <a:ext uri="{FF2B5EF4-FFF2-40B4-BE49-F238E27FC236}">
                <a16:creationId xmlns:a16="http://schemas.microsoft.com/office/drawing/2014/main" id="{D1FFE415-7AFC-D826-1BD1-1993DED3B01D}"/>
              </a:ext>
            </a:extLst>
          </p:cNvPr>
          <p:cNvSpPr>
            <a:spLocks noGrp="1"/>
          </p:cNvSpPr>
          <p:nvPr>
            <p:ph type="body" sz="quarter" idx="15" hasCustomPrompt="1"/>
          </p:nvPr>
        </p:nvSpPr>
        <p:spPr>
          <a:xfrm>
            <a:off x="9737922" y="3591339"/>
            <a:ext cx="1171575" cy="2387600"/>
          </a:xfrm>
        </p:spPr>
        <p:txBody>
          <a:bodyPr vert="horz" lIns="91440" tIns="45720" rIns="91440" bIns="45720" rtlCol="0" anchor="t">
            <a:noAutofit/>
          </a:bodyPr>
          <a:lstStyle>
            <a:lvl1pPr marL="0" indent="0">
              <a:buNone/>
              <a:defRPr lang="en-US" sz="17000" b="1" cap="all" spc="300" dirty="0">
                <a:ln w="28575">
                  <a:solidFill>
                    <a:schemeClr val="tx1"/>
                  </a:solidFill>
                </a:ln>
                <a:noFill/>
                <a:latin typeface="+mj-lt"/>
                <a:ea typeface="+mj-ea"/>
              </a:defRPr>
            </a:lvl1pPr>
          </a:lstStyle>
          <a:p>
            <a:pPr marL="914400" lvl="0" indent="-1143000">
              <a:spcBef>
                <a:spcPct val="0"/>
              </a:spcBef>
            </a:pPr>
            <a:r>
              <a:rPr lang="en-US" dirty="0"/>
              <a:t>”</a:t>
            </a:r>
          </a:p>
        </p:txBody>
      </p:sp>
      <p:sp>
        <p:nvSpPr>
          <p:cNvPr id="18" name="Text Placeholder 13">
            <a:extLst>
              <a:ext uri="{FF2B5EF4-FFF2-40B4-BE49-F238E27FC236}">
                <a16:creationId xmlns:a16="http://schemas.microsoft.com/office/drawing/2014/main" id="{0962DFC0-ADB3-684B-6F72-9C45BB48C248}"/>
              </a:ext>
            </a:extLst>
          </p:cNvPr>
          <p:cNvSpPr>
            <a:spLocks noGrp="1"/>
          </p:cNvSpPr>
          <p:nvPr>
            <p:ph type="body" sz="quarter" idx="14" hasCustomPrompt="1"/>
          </p:nvPr>
        </p:nvSpPr>
        <p:spPr>
          <a:xfrm>
            <a:off x="1209261" y="1982216"/>
            <a:ext cx="1171575" cy="2386584"/>
          </a:xfrm>
        </p:spPr>
        <p:txBody>
          <a:bodyPr vert="horz" lIns="91440" tIns="45720" rIns="91440" bIns="45720" rtlCol="0" anchor="t">
            <a:noAutofit/>
          </a:bodyPr>
          <a:lstStyle>
            <a:lvl1pPr marL="0" indent="0">
              <a:buNone/>
              <a:defRPr lang="en-US" sz="17000" b="1" cap="all" spc="300" dirty="0">
                <a:ln w="28575">
                  <a:solidFill>
                    <a:schemeClr val="tx1"/>
                  </a:solidFill>
                </a:ln>
                <a:noFill/>
                <a:latin typeface="+mj-lt"/>
                <a:ea typeface="+mj-ea"/>
              </a:defRPr>
            </a:lvl1pPr>
          </a:lstStyle>
          <a:p>
            <a:pPr marL="914400" lvl="0" indent="-1143000">
              <a:spcBef>
                <a:spcPct val="0"/>
              </a:spcBef>
            </a:pPr>
            <a:r>
              <a:rPr lang="en-US" dirty="0"/>
              <a:t>“</a:t>
            </a:r>
          </a:p>
        </p:txBody>
      </p:sp>
    </p:spTree>
    <p:extLst>
      <p:ext uri="{BB962C8B-B14F-4D97-AF65-F5344CB8AC3E}">
        <p14:creationId xmlns:p14="http://schemas.microsoft.com/office/powerpoint/2010/main" val="3330879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6FB24-160F-388E-8450-E5C970E243AB}"/>
              </a:ext>
            </a:extLst>
          </p:cNvPr>
          <p:cNvPicPr>
            <a:picLocks noChangeAspect="1"/>
          </p:cNvPicPr>
          <p:nvPr userDrawn="1"/>
        </p:nvPicPr>
        <p:blipFill>
          <a:blip r:embed="rId2"/>
          <a:stretch>
            <a:fillRect/>
          </a:stretch>
        </p:blipFill>
        <p:spPr>
          <a:xfrm>
            <a:off x="0" y="1764792"/>
            <a:ext cx="5359935" cy="5093208"/>
          </a:xfrm>
          <a:prstGeom prst="rect">
            <a:avLst/>
          </a:prstGeom>
        </p:spPr>
      </p:pic>
      <p:pic>
        <p:nvPicPr>
          <p:cNvPr id="23" name="Picture 22">
            <a:extLst>
              <a:ext uri="{FF2B5EF4-FFF2-40B4-BE49-F238E27FC236}">
                <a16:creationId xmlns:a16="http://schemas.microsoft.com/office/drawing/2014/main" id="{D0AF7F25-1C65-DB7F-9FA3-300318BD4BF4}"/>
              </a:ext>
            </a:extLst>
          </p:cNvPr>
          <p:cNvPicPr>
            <a:picLocks noChangeAspect="1"/>
          </p:cNvPicPr>
          <p:nvPr userDrawn="1"/>
        </p:nvPicPr>
        <p:blipFill>
          <a:blip r:embed="rId3"/>
          <a:stretch>
            <a:fillRect/>
          </a:stretch>
        </p:blipFill>
        <p:spPr>
          <a:xfrm>
            <a:off x="9262085" y="0"/>
            <a:ext cx="2929915" cy="2752344"/>
          </a:xfrm>
          <a:prstGeom prst="rect">
            <a:avLst/>
          </a:prstGeom>
        </p:spPr>
      </p:pic>
      <p:sp>
        <p:nvSpPr>
          <p:cNvPr id="25" name="Title 1">
            <a:extLst>
              <a:ext uri="{FF2B5EF4-FFF2-40B4-BE49-F238E27FC236}">
                <a16:creationId xmlns:a16="http://schemas.microsoft.com/office/drawing/2014/main" id="{DCE0745D-AFE6-DE6D-B026-1FF13F34E628}"/>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dirty="0"/>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960120" y="2450592"/>
            <a:ext cx="2057400" cy="2057400"/>
          </a:xfrm>
        </p:spPr>
        <p:txBody>
          <a:bodyPr>
            <a:normAutofit/>
          </a:bodyPr>
          <a:lstStyle>
            <a:lvl1pPr marL="0" indent="0">
              <a:buNone/>
              <a:defRPr sz="1400">
                <a:solidFill>
                  <a:schemeClr val="tx1"/>
                </a:solidFill>
              </a:defRPr>
            </a:lvl1pPr>
          </a:lstStyle>
          <a:p>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858956"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858956"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3730752" y="2450592"/>
            <a:ext cx="2057400" cy="2057400"/>
          </a:xfrm>
        </p:spPr>
        <p:txBody>
          <a:bodyPr>
            <a:normAutofit/>
          </a:bodyPr>
          <a:lstStyle>
            <a:lvl1pPr marL="0" indent="0">
              <a:buNone/>
              <a:defRPr sz="1400">
                <a:solidFill>
                  <a:schemeClr val="tx1"/>
                </a:solidFill>
              </a:defRPr>
            </a:lvl1pPr>
          </a:lstStyle>
          <a:p>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629588"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629588"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6464808" y="2450592"/>
            <a:ext cx="2057400" cy="2057400"/>
          </a:xfrm>
        </p:spPr>
        <p:txBody>
          <a:bodyPr>
            <a:normAutofit/>
          </a:bodyPr>
          <a:lstStyle>
            <a:lvl1pPr marL="0" indent="0">
              <a:buNone/>
              <a:defRPr sz="1400">
                <a:solidFill>
                  <a:schemeClr val="tx1"/>
                </a:solidFill>
              </a:defRPr>
            </a:lvl1pPr>
          </a:lstStyle>
          <a:p>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6363644"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6363644"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9198864" y="2450592"/>
            <a:ext cx="2057400" cy="2057400"/>
          </a:xfrm>
        </p:spPr>
        <p:txBody>
          <a:bodyPr>
            <a:normAutofit/>
          </a:bodyPr>
          <a:lstStyle>
            <a:lvl1pPr marL="0" indent="0">
              <a:buNone/>
              <a:defRPr sz="1400">
                <a:solidFill>
                  <a:schemeClr val="tx1"/>
                </a:solidFill>
              </a:defRPr>
            </a:lvl1pPr>
          </a:lstStyle>
          <a:p>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9097700"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9097700"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8" name="Straight Connector 17">
            <a:extLst>
              <a:ext uri="{FF2B5EF4-FFF2-40B4-BE49-F238E27FC236}">
                <a16:creationId xmlns:a16="http://schemas.microsoft.com/office/drawing/2014/main" id="{663C6C7E-F363-1F17-B288-D4D45B87028D}"/>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D6D4091-312C-81B9-BAF6-5E0D6F665E5D}"/>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6A3FD7E-DF96-B9E4-8D70-DA62CC339081}"/>
              </a:ext>
            </a:extLst>
          </p:cNvPr>
          <p:cNvPicPr>
            <a:picLocks noChangeAspect="1"/>
          </p:cNvPicPr>
          <p:nvPr userDrawn="1"/>
        </p:nvPicPr>
        <p:blipFill>
          <a:blip r:embed="rId2"/>
          <a:stretch>
            <a:fillRect/>
          </a:stretch>
        </p:blipFill>
        <p:spPr>
          <a:xfrm>
            <a:off x="0" y="1766265"/>
            <a:ext cx="5358384" cy="5091735"/>
          </a:xfrm>
          <a:prstGeom prst="rect">
            <a:avLst/>
          </a:prstGeom>
        </p:spPr>
      </p:pic>
      <p:sp>
        <p:nvSpPr>
          <p:cNvPr id="25" name="Title 1">
            <a:extLst>
              <a:ext uri="{FF2B5EF4-FFF2-40B4-BE49-F238E27FC236}">
                <a16:creationId xmlns:a16="http://schemas.microsoft.com/office/drawing/2014/main" id="{DCE0745D-AFE6-DE6D-B026-1FF13F34E628}"/>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dirty="0"/>
              <a:t>Click to edit Master title style</a:t>
            </a:r>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457200"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457200"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28" name="Text Placeholder 28">
            <a:extLst>
              <a:ext uri="{FF2B5EF4-FFF2-40B4-BE49-F238E27FC236}">
                <a16:creationId xmlns:a16="http://schemas.microsoft.com/office/drawing/2014/main" id="{739AFCF1-55F0-974F-0F5C-34444B290B55}"/>
              </a:ext>
            </a:extLst>
          </p:cNvPr>
          <p:cNvSpPr>
            <a:spLocks noGrp="1"/>
          </p:cNvSpPr>
          <p:nvPr>
            <p:ph type="body" sz="quarter" idx="29" hasCustomPrompt="1"/>
          </p:nvPr>
        </p:nvSpPr>
        <p:spPr>
          <a:xfrm>
            <a:off x="457200"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29" name="Text Placeholder 28">
            <a:extLst>
              <a:ext uri="{FF2B5EF4-FFF2-40B4-BE49-F238E27FC236}">
                <a16:creationId xmlns:a16="http://schemas.microsoft.com/office/drawing/2014/main" id="{77CF7DE5-8E6D-2C2C-A514-BAB6D4B6FF3B}"/>
              </a:ext>
            </a:extLst>
          </p:cNvPr>
          <p:cNvSpPr>
            <a:spLocks noGrp="1"/>
          </p:cNvSpPr>
          <p:nvPr>
            <p:ph type="body" sz="quarter" idx="30" hasCustomPrompt="1"/>
          </p:nvPr>
        </p:nvSpPr>
        <p:spPr>
          <a:xfrm>
            <a:off x="457200"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6" name="Picture Placeholder 23">
            <a:extLst>
              <a:ext uri="{FF2B5EF4-FFF2-40B4-BE49-F238E27FC236}">
                <a16:creationId xmlns:a16="http://schemas.microsoft.com/office/drawing/2014/main" id="{5E48B363-63E8-4F17-842B-53AD935A6529}"/>
              </a:ext>
            </a:extLst>
          </p:cNvPr>
          <p:cNvSpPr>
            <a:spLocks noGrp="1" noChangeAspect="1"/>
          </p:cNvSpPr>
          <p:nvPr>
            <p:ph type="pic" sz="quarter" idx="13"/>
          </p:nvPr>
        </p:nvSpPr>
        <p:spPr>
          <a:xfrm>
            <a:off x="1993392" y="2450592"/>
            <a:ext cx="1161288" cy="1161288"/>
          </a:xfrm>
        </p:spPr>
        <p:txBody>
          <a:bodyPr>
            <a:normAutofit/>
          </a:bodyPr>
          <a:lstStyle>
            <a:lvl1pPr marL="0" indent="0">
              <a:buNone/>
              <a:defRPr sz="1400">
                <a:solidFill>
                  <a:schemeClr val="tx1"/>
                </a:solidFill>
              </a:defRPr>
            </a:lvl1pPr>
          </a:lstStyle>
          <a:p>
            <a:endParaRPr lang="en-US" dirty="0"/>
          </a:p>
        </p:txBody>
      </p:sp>
      <p:sp>
        <p:nvSpPr>
          <p:cNvPr id="21" name="Picture Placeholder 23">
            <a:extLst>
              <a:ext uri="{FF2B5EF4-FFF2-40B4-BE49-F238E27FC236}">
                <a16:creationId xmlns:a16="http://schemas.microsoft.com/office/drawing/2014/main" id="{DBA744D6-401F-C995-EF58-BD24A0DD8581}"/>
              </a:ext>
            </a:extLst>
          </p:cNvPr>
          <p:cNvSpPr>
            <a:spLocks noGrp="1" noChangeAspect="1"/>
          </p:cNvSpPr>
          <p:nvPr>
            <p:ph type="pic" sz="quarter" idx="25"/>
          </p:nvPr>
        </p:nvSpPr>
        <p:spPr>
          <a:xfrm>
            <a:off x="1993392" y="4260487"/>
            <a:ext cx="1161288" cy="1161288"/>
          </a:xfrm>
        </p:spPr>
        <p:txBody>
          <a:bodyPr>
            <a:normAutofit/>
          </a:bodyPr>
          <a:lstStyle>
            <a:lvl1pPr marL="0" indent="0">
              <a:buNone/>
              <a:defRPr sz="1400">
                <a:solidFill>
                  <a:schemeClr val="tx1"/>
                </a:solidFill>
              </a:defRPr>
            </a:lvl1pPr>
          </a:lstStyle>
          <a:p>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218688"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218688"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30" name="Text Placeholder 28">
            <a:extLst>
              <a:ext uri="{FF2B5EF4-FFF2-40B4-BE49-F238E27FC236}">
                <a16:creationId xmlns:a16="http://schemas.microsoft.com/office/drawing/2014/main" id="{B1201CED-247A-16CA-9F03-BF32393D3B56}"/>
              </a:ext>
            </a:extLst>
          </p:cNvPr>
          <p:cNvSpPr>
            <a:spLocks noGrp="1"/>
          </p:cNvSpPr>
          <p:nvPr>
            <p:ph type="body" sz="quarter" idx="31" hasCustomPrompt="1"/>
          </p:nvPr>
        </p:nvSpPr>
        <p:spPr>
          <a:xfrm>
            <a:off x="3218688"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31" name="Text Placeholder 28">
            <a:extLst>
              <a:ext uri="{FF2B5EF4-FFF2-40B4-BE49-F238E27FC236}">
                <a16:creationId xmlns:a16="http://schemas.microsoft.com/office/drawing/2014/main" id="{2D5FA954-036C-191F-7040-1848AB2BE3CA}"/>
              </a:ext>
            </a:extLst>
          </p:cNvPr>
          <p:cNvSpPr>
            <a:spLocks noGrp="1"/>
          </p:cNvSpPr>
          <p:nvPr>
            <p:ph type="body" sz="quarter" idx="32" hasCustomPrompt="1"/>
          </p:nvPr>
        </p:nvSpPr>
        <p:spPr>
          <a:xfrm>
            <a:off x="3218688"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noChangeAspect="1"/>
          </p:cNvSpPr>
          <p:nvPr>
            <p:ph type="pic" sz="quarter" idx="14"/>
          </p:nvPr>
        </p:nvSpPr>
        <p:spPr>
          <a:xfrm>
            <a:off x="4745736" y="2450592"/>
            <a:ext cx="1161288" cy="1161288"/>
          </a:xfrm>
        </p:spPr>
        <p:txBody>
          <a:bodyPr>
            <a:normAutofit/>
          </a:bodyPr>
          <a:lstStyle>
            <a:lvl1pPr marL="0" indent="0">
              <a:buNone/>
              <a:defRPr sz="1400">
                <a:solidFill>
                  <a:schemeClr val="tx1"/>
                </a:solidFill>
              </a:defRPr>
            </a:lvl1pPr>
          </a:lstStyle>
          <a:p>
            <a:endParaRPr lang="en-US" dirty="0"/>
          </a:p>
        </p:txBody>
      </p:sp>
      <p:sp>
        <p:nvSpPr>
          <p:cNvPr id="23" name="Picture Placeholder 23">
            <a:extLst>
              <a:ext uri="{FF2B5EF4-FFF2-40B4-BE49-F238E27FC236}">
                <a16:creationId xmlns:a16="http://schemas.microsoft.com/office/drawing/2014/main" id="{8CFBAF86-D36B-F789-2C9C-78C6830B13C9}"/>
              </a:ext>
            </a:extLst>
          </p:cNvPr>
          <p:cNvSpPr>
            <a:spLocks noGrp="1" noChangeAspect="1"/>
          </p:cNvSpPr>
          <p:nvPr>
            <p:ph type="pic" sz="quarter" idx="26"/>
          </p:nvPr>
        </p:nvSpPr>
        <p:spPr>
          <a:xfrm>
            <a:off x="4745736" y="4260487"/>
            <a:ext cx="1161288" cy="1161288"/>
          </a:xfrm>
        </p:spPr>
        <p:txBody>
          <a:bodyPr>
            <a:normAutofit/>
          </a:bodyPr>
          <a:lstStyle>
            <a:lvl1pPr marL="0" indent="0">
              <a:buNone/>
              <a:defRPr sz="1400">
                <a:solidFill>
                  <a:schemeClr val="tx1"/>
                </a:solidFill>
              </a:defRPr>
            </a:lvl1pPr>
          </a:lstStyle>
          <a:p>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5966787"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5966787"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32" name="Text Placeholder 28">
            <a:extLst>
              <a:ext uri="{FF2B5EF4-FFF2-40B4-BE49-F238E27FC236}">
                <a16:creationId xmlns:a16="http://schemas.microsoft.com/office/drawing/2014/main" id="{6E32CE61-2D9B-C245-0D18-C33760B08537}"/>
              </a:ext>
            </a:extLst>
          </p:cNvPr>
          <p:cNvSpPr>
            <a:spLocks noGrp="1"/>
          </p:cNvSpPr>
          <p:nvPr>
            <p:ph type="body" sz="quarter" idx="33" hasCustomPrompt="1"/>
          </p:nvPr>
        </p:nvSpPr>
        <p:spPr>
          <a:xfrm>
            <a:off x="5966787"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33" name="Text Placeholder 28">
            <a:extLst>
              <a:ext uri="{FF2B5EF4-FFF2-40B4-BE49-F238E27FC236}">
                <a16:creationId xmlns:a16="http://schemas.microsoft.com/office/drawing/2014/main" id="{E4068D0A-21CD-897C-9CC1-0BFDAABBD491}"/>
              </a:ext>
            </a:extLst>
          </p:cNvPr>
          <p:cNvSpPr>
            <a:spLocks noGrp="1"/>
          </p:cNvSpPr>
          <p:nvPr>
            <p:ph type="body" sz="quarter" idx="34" hasCustomPrompt="1"/>
          </p:nvPr>
        </p:nvSpPr>
        <p:spPr>
          <a:xfrm>
            <a:off x="5966787"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noChangeAspect="1"/>
          </p:cNvSpPr>
          <p:nvPr>
            <p:ph type="pic" sz="quarter" idx="15"/>
          </p:nvPr>
        </p:nvSpPr>
        <p:spPr>
          <a:xfrm>
            <a:off x="7498080" y="2450592"/>
            <a:ext cx="1161288" cy="1161288"/>
          </a:xfrm>
        </p:spPr>
        <p:txBody>
          <a:bodyPr>
            <a:normAutofit/>
          </a:bodyPr>
          <a:lstStyle>
            <a:lvl1pPr marL="0" indent="0">
              <a:buNone/>
              <a:defRPr sz="1400">
                <a:solidFill>
                  <a:schemeClr val="tx1"/>
                </a:solidFill>
              </a:defRPr>
            </a:lvl1pPr>
          </a:lstStyle>
          <a:p>
            <a:endParaRPr lang="en-US" dirty="0"/>
          </a:p>
        </p:txBody>
      </p:sp>
      <p:sp>
        <p:nvSpPr>
          <p:cNvPr id="26" name="Picture Placeholder 23">
            <a:extLst>
              <a:ext uri="{FF2B5EF4-FFF2-40B4-BE49-F238E27FC236}">
                <a16:creationId xmlns:a16="http://schemas.microsoft.com/office/drawing/2014/main" id="{C110D526-1AE4-5106-E956-0B2ED3A4D4BC}"/>
              </a:ext>
            </a:extLst>
          </p:cNvPr>
          <p:cNvSpPr>
            <a:spLocks noGrp="1" noChangeAspect="1"/>
          </p:cNvSpPr>
          <p:nvPr>
            <p:ph type="pic" sz="quarter" idx="27"/>
          </p:nvPr>
        </p:nvSpPr>
        <p:spPr>
          <a:xfrm>
            <a:off x="7498080" y="4260487"/>
            <a:ext cx="1161288" cy="1161288"/>
          </a:xfrm>
        </p:spPr>
        <p:txBody>
          <a:bodyPr>
            <a:normAutofit/>
          </a:bodyPr>
          <a:lstStyle>
            <a:lvl1pPr marL="0" indent="0">
              <a:buNone/>
              <a:defRPr sz="1400">
                <a:solidFill>
                  <a:schemeClr val="tx1"/>
                </a:solidFill>
              </a:defRPr>
            </a:lvl1pPr>
          </a:lstStyle>
          <a:p>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8732520"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8732520"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34" name="Text Placeholder 28">
            <a:extLst>
              <a:ext uri="{FF2B5EF4-FFF2-40B4-BE49-F238E27FC236}">
                <a16:creationId xmlns:a16="http://schemas.microsoft.com/office/drawing/2014/main" id="{3858F91A-46AA-AF23-2716-3B2B678BBE01}"/>
              </a:ext>
            </a:extLst>
          </p:cNvPr>
          <p:cNvSpPr>
            <a:spLocks noGrp="1"/>
          </p:cNvSpPr>
          <p:nvPr>
            <p:ph type="body" sz="quarter" idx="35" hasCustomPrompt="1"/>
          </p:nvPr>
        </p:nvSpPr>
        <p:spPr>
          <a:xfrm>
            <a:off x="8732520"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35" name="Text Placeholder 28">
            <a:extLst>
              <a:ext uri="{FF2B5EF4-FFF2-40B4-BE49-F238E27FC236}">
                <a16:creationId xmlns:a16="http://schemas.microsoft.com/office/drawing/2014/main" id="{EBC002F6-7435-833F-0E8B-30A53B0755AE}"/>
              </a:ext>
            </a:extLst>
          </p:cNvPr>
          <p:cNvSpPr>
            <a:spLocks noGrp="1"/>
          </p:cNvSpPr>
          <p:nvPr>
            <p:ph type="body" sz="quarter" idx="36" hasCustomPrompt="1"/>
          </p:nvPr>
        </p:nvSpPr>
        <p:spPr>
          <a:xfrm>
            <a:off x="8732520"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noChangeAspect="1"/>
          </p:cNvSpPr>
          <p:nvPr>
            <p:ph type="pic" sz="quarter" idx="16"/>
          </p:nvPr>
        </p:nvSpPr>
        <p:spPr>
          <a:xfrm>
            <a:off x="10250424" y="2450592"/>
            <a:ext cx="1161288" cy="1161288"/>
          </a:xfrm>
        </p:spPr>
        <p:txBody>
          <a:bodyPr>
            <a:normAutofit/>
          </a:bodyPr>
          <a:lstStyle>
            <a:lvl1pPr marL="0" indent="0">
              <a:buNone/>
              <a:defRPr sz="1400">
                <a:solidFill>
                  <a:schemeClr val="tx1"/>
                </a:solidFill>
              </a:defRPr>
            </a:lvl1pPr>
          </a:lstStyle>
          <a:p>
            <a:endParaRPr lang="en-US" dirty="0"/>
          </a:p>
        </p:txBody>
      </p:sp>
      <p:sp>
        <p:nvSpPr>
          <p:cNvPr id="27" name="Picture Placeholder 23">
            <a:extLst>
              <a:ext uri="{FF2B5EF4-FFF2-40B4-BE49-F238E27FC236}">
                <a16:creationId xmlns:a16="http://schemas.microsoft.com/office/drawing/2014/main" id="{2CBF8435-BD05-F386-4E6E-F2B6F6894FD7}"/>
              </a:ext>
            </a:extLst>
          </p:cNvPr>
          <p:cNvSpPr>
            <a:spLocks noGrp="1" noChangeAspect="1"/>
          </p:cNvSpPr>
          <p:nvPr>
            <p:ph type="pic" sz="quarter" idx="28"/>
          </p:nvPr>
        </p:nvSpPr>
        <p:spPr>
          <a:xfrm>
            <a:off x="10250424" y="4260487"/>
            <a:ext cx="1161288" cy="1161288"/>
          </a:xfrm>
        </p:spPr>
        <p:txBody>
          <a:bodyPr>
            <a:normAutofit/>
          </a:bodyPr>
          <a:lstStyle>
            <a:lvl1pPr marL="0" indent="0">
              <a:buNone/>
              <a:defRPr sz="1400">
                <a:solidFill>
                  <a:schemeClr val="tx1"/>
                </a:solidFill>
              </a:defRPr>
            </a:lvl1pPr>
          </a:lstStyle>
          <a:p>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8" name="Straight Connector 17">
            <a:extLst>
              <a:ext uri="{FF2B5EF4-FFF2-40B4-BE49-F238E27FC236}">
                <a16:creationId xmlns:a16="http://schemas.microsoft.com/office/drawing/2014/main" id="{663C6C7E-F363-1F17-B288-D4D45B87028D}"/>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D6D4091-312C-81B9-BAF6-5E0D6F665E5D}"/>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552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20D11E-3FF2-1E7F-038B-4F9534916FE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1660127"/>
            <a:ext cx="114300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3104752"/>
            <a:ext cx="11430000" cy="209228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11575"/>
            <a:ext cx="4114800" cy="856526"/>
          </a:xfrm>
          <a:prstGeom prst="rect">
            <a:avLst/>
          </a:prstGeom>
        </p:spPr>
        <p:txBody>
          <a:bodyPr vert="horz" lIns="91440" tIns="45720" rIns="91440" bIns="45720" rtlCol="0" anchor="ctr">
            <a:noAutofit/>
          </a:bodyPr>
          <a:lstStyle>
            <a:lvl1pPr algn="ctr">
              <a:defRPr sz="1200" b="1" i="0" spc="200" baseline="0">
                <a:solidFill>
                  <a:schemeClr val="tx1"/>
                </a:solidFill>
                <a:latin typeface="+mn-lt"/>
                <a:cs typeface="Arial" panose="020B060402020202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4038600" y="6006546"/>
            <a:ext cx="4114800" cy="851453"/>
          </a:xfrm>
          <a:prstGeom prst="rect">
            <a:avLst/>
          </a:prstGeom>
        </p:spPr>
        <p:txBody>
          <a:bodyPr vert="horz" lIns="91440" tIns="45720" rIns="91440" bIns="45720" rtlCol="0" anchor="ctr">
            <a:noAutofit/>
          </a:bodyPr>
          <a:lstStyle>
            <a:lvl1pPr algn="ctr">
              <a:defRPr sz="1200" b="1" i="0" spc="200" baseline="0">
                <a:solidFill>
                  <a:schemeClr val="tx1"/>
                </a:solidFill>
                <a:latin typeface="+mn-lt"/>
                <a:cs typeface="Arial" panose="020B0604020202020204" pitchFamily="34" charset="0"/>
              </a:defRPr>
            </a:lvl1pPr>
          </a:lstStyle>
          <a:p>
            <a:r>
              <a:rPr lang="en-US" dirty="0"/>
              <a:t>&lt;##&gt;</a:t>
            </a: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1" r:id="rId4"/>
    <p:sldLayoutId id="2147483662" r:id="rId5"/>
    <p:sldLayoutId id="2147483665" r:id="rId6"/>
    <p:sldLayoutId id="2147483669" r:id="rId7"/>
    <p:sldLayoutId id="2147483658" r:id="rId8"/>
    <p:sldLayoutId id="2147483666" r:id="rId9"/>
    <p:sldLayoutId id="2147483668" r:id="rId10"/>
    <p:sldLayoutId id="2147483670" r:id="rId11"/>
    <p:sldLayoutId id="2147483653" r:id="rId12"/>
    <p:sldLayoutId id="2147483667" r:id="rId13"/>
    <p:sldLayoutId id="2147483661" r:id="rId14"/>
    <p:sldLayoutId id="2147483660" r:id="rId15"/>
    <p:sldLayoutId id="2147483655" r:id="rId16"/>
    <p:sldLayoutId id="2147483659"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b="1" i="0" kern="1200" cap="all" spc="400" baseline="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mailto:naturetour12@gmail.com" TargetMode="External"/><Relationship Id="rId2" Type="http://schemas.openxmlformats.org/officeDocument/2006/relationships/hyperlink" Target="mailto:gcgcd@goliadcogcd.org" TargetMode="External"/><Relationship Id="rId1" Type="http://schemas.openxmlformats.org/officeDocument/2006/relationships/slideLayout" Target="../slideLayouts/slideLayout15.xml"/><Relationship Id="rId5" Type="http://schemas.openxmlformats.org/officeDocument/2006/relationships/hyperlink" Target="mailto:tgraham192@gmail.com" TargetMode="External"/><Relationship Id="rId4" Type="http://schemas.openxmlformats.org/officeDocument/2006/relationships/hyperlink" Target="mailto:artdohmann@gmai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p:txBody>
          <a:bodyPr/>
          <a:lstStyle/>
          <a:p>
            <a:r>
              <a:rPr lang="en-US" dirty="0"/>
              <a:t>GCGCD </a:t>
            </a:r>
            <a:r>
              <a:rPr lang="en-US" dirty="0" err="1"/>
              <a:t>TownHall</a:t>
            </a:r>
            <a:endParaRPr lang="en-US" dirty="0"/>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p:txBody>
          <a:bodyPr/>
          <a:lstStyle/>
          <a:p>
            <a:r>
              <a:rPr lang="en-US" dirty="0"/>
              <a:t>April 28, 2024</a:t>
            </a:r>
          </a:p>
        </p:txBody>
      </p:sp>
    </p:spTree>
    <p:extLst>
      <p:ext uri="{BB962C8B-B14F-4D97-AF65-F5344CB8AC3E}">
        <p14:creationId xmlns:p14="http://schemas.microsoft.com/office/powerpoint/2010/main" val="225930889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4B1A-7548-3DCB-CFFF-4A16C9955B6D}"/>
              </a:ext>
            </a:extLst>
          </p:cNvPr>
          <p:cNvSpPr>
            <a:spLocks noGrp="1"/>
          </p:cNvSpPr>
          <p:nvPr>
            <p:ph type="title"/>
          </p:nvPr>
        </p:nvSpPr>
        <p:spPr>
          <a:xfrm>
            <a:off x="612648" y="1216152"/>
            <a:ext cx="3349752" cy="2670048"/>
          </a:xfrm>
        </p:spPr>
        <p:txBody>
          <a:bodyPr/>
          <a:lstStyle/>
          <a:p>
            <a:pPr algn="l"/>
            <a:r>
              <a:rPr lang="en-US" sz="3600" dirty="0"/>
              <a:t>In-situ uranium mining permit ur03075</a:t>
            </a:r>
          </a:p>
        </p:txBody>
      </p:sp>
      <p:sp>
        <p:nvSpPr>
          <p:cNvPr id="3" name="Content Placeholder 2">
            <a:extLst>
              <a:ext uri="{FF2B5EF4-FFF2-40B4-BE49-F238E27FC236}">
                <a16:creationId xmlns:a16="http://schemas.microsoft.com/office/drawing/2014/main" id="{8554075D-19C8-FBDA-D174-0092B2FD37EA}"/>
              </a:ext>
            </a:extLst>
          </p:cNvPr>
          <p:cNvSpPr>
            <a:spLocks noGrp="1"/>
          </p:cNvSpPr>
          <p:nvPr>
            <p:ph sz="quarter" idx="13"/>
          </p:nvPr>
        </p:nvSpPr>
        <p:spPr>
          <a:xfrm>
            <a:off x="4114800" y="868101"/>
            <a:ext cx="7470648" cy="5138445"/>
          </a:xfrm>
        </p:spPr>
        <p:txBody>
          <a:bodyPr/>
          <a:lstStyle/>
          <a:p>
            <a:pPr marL="285750" marR="0" indent="-285750">
              <a:lnSpc>
                <a:spcPct val="115000"/>
              </a:lnSpc>
              <a:spcBef>
                <a:spcPts val="0"/>
              </a:spcBef>
              <a:spcAft>
                <a:spcPts val="800"/>
              </a:spcAft>
              <a:buFont typeface="Wingdings" panose="05000000000000000000" pitchFamily="2" charset="2"/>
              <a:buChar char="Ø"/>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Wingdings" panose="05000000000000000000" pitchFamily="2" charset="2"/>
              <a:buChar char="Ø"/>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original permit presented uranium deposits nestled in a “GRABEN” with a surface fault bordering each side.</a:t>
            </a:r>
          </a:p>
          <a:p>
            <a:pPr marL="285750" marR="0" indent="-285750">
              <a:lnSpc>
                <a:spcPct val="115000"/>
              </a:lnSpc>
              <a:spcBef>
                <a:spcPts val="0"/>
              </a:spcBef>
              <a:spcAft>
                <a:spcPts val="800"/>
              </a:spcAft>
              <a:buFont typeface="Wingdings" panose="05000000000000000000" pitchFamily="2" charset="2"/>
              <a:buChar char="Ø"/>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As noted during the Injection well permit presentation, there are at least 11 faults, none of which identify with the mining permit geology provided.</a:t>
            </a:r>
          </a:p>
          <a:p>
            <a:pPr marL="285750" marR="0" indent="-285750">
              <a:lnSpc>
                <a:spcPct val="115000"/>
              </a:lnSpc>
              <a:spcBef>
                <a:spcPts val="0"/>
              </a:spcBef>
              <a:spcAft>
                <a:spcPts val="800"/>
              </a:spcAft>
              <a:buFont typeface="Wingdings" panose="05000000000000000000" pitchFamily="2" charset="2"/>
              <a:buChar char="Ø"/>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The new fault data shows connections from the deeper waste water injection zones all the way into the drinking water zones which are from 1750 feet and up.</a:t>
            </a:r>
          </a:p>
          <a:p>
            <a:pPr marL="285750" marR="0" indent="-285750">
              <a:lnSpc>
                <a:spcPct val="115000"/>
              </a:lnSpc>
              <a:spcBef>
                <a:spcPts val="0"/>
              </a:spcBef>
              <a:spcAft>
                <a:spcPts val="800"/>
              </a:spcAft>
              <a:buFont typeface="Wingdings" panose="05000000000000000000" pitchFamily="2" charset="2"/>
              <a:buChar char="Ø"/>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new fault data clearly defines the potential for the area drinking water supplies to be contaminated by waste water from below and by disturbed uranium deposits in the shallow formations.</a:t>
            </a:r>
          </a:p>
          <a:p>
            <a:endParaRPr lang="en-US" dirty="0"/>
          </a:p>
        </p:txBody>
      </p:sp>
      <p:sp>
        <p:nvSpPr>
          <p:cNvPr id="4" name="Footer Placeholder 3">
            <a:extLst>
              <a:ext uri="{FF2B5EF4-FFF2-40B4-BE49-F238E27FC236}">
                <a16:creationId xmlns:a16="http://schemas.microsoft.com/office/drawing/2014/main" id="{E507A1B3-74C0-2C49-B8B6-6CDE20D69D78}"/>
              </a:ext>
            </a:extLst>
          </p:cNvPr>
          <p:cNvSpPr>
            <a:spLocks noGrp="1"/>
          </p:cNvSpPr>
          <p:nvPr>
            <p:ph type="ftr" sz="quarter" idx="11"/>
          </p:nvPr>
        </p:nvSpPr>
        <p:spPr/>
        <p:txBody>
          <a:bodyPr/>
          <a:lstStyle/>
          <a:p>
            <a:r>
              <a:rPr lang="en-US" dirty="0"/>
              <a:t>GCGCD TOWN HALL</a:t>
            </a:r>
          </a:p>
          <a:p>
            <a:r>
              <a:rPr lang="en-US" dirty="0"/>
              <a:t> 4/28/2024</a:t>
            </a:r>
          </a:p>
        </p:txBody>
      </p:sp>
      <p:sp>
        <p:nvSpPr>
          <p:cNvPr id="5" name="Slide Number Placeholder 4">
            <a:extLst>
              <a:ext uri="{FF2B5EF4-FFF2-40B4-BE49-F238E27FC236}">
                <a16:creationId xmlns:a16="http://schemas.microsoft.com/office/drawing/2014/main" id="{21284682-F4C9-4967-8863-47C92CDEA64A}"/>
              </a:ext>
            </a:extLst>
          </p:cNvPr>
          <p:cNvSpPr>
            <a:spLocks noGrp="1"/>
          </p:cNvSpPr>
          <p:nvPr>
            <p:ph type="sldNum" sz="quarter" idx="12"/>
          </p:nvPr>
        </p:nvSpPr>
        <p:spPr/>
        <p:txBody>
          <a:bodyPr/>
          <a:lstStyle/>
          <a:p>
            <a:fld id="{294A09A9-5501-47C1-A89A-A340965A2BE2}" type="slidenum">
              <a:rPr lang="en-US" smtClean="0"/>
              <a:t>10</a:t>
            </a:fld>
            <a:endParaRPr lang="en-US" dirty="0"/>
          </a:p>
        </p:txBody>
      </p:sp>
    </p:spTree>
    <p:extLst>
      <p:ext uri="{BB962C8B-B14F-4D97-AF65-F5344CB8AC3E}">
        <p14:creationId xmlns:p14="http://schemas.microsoft.com/office/powerpoint/2010/main" val="117414579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4B1A-7548-3DCB-CFFF-4A16C9955B6D}"/>
              </a:ext>
            </a:extLst>
          </p:cNvPr>
          <p:cNvSpPr>
            <a:spLocks noGrp="1"/>
          </p:cNvSpPr>
          <p:nvPr>
            <p:ph type="title"/>
          </p:nvPr>
        </p:nvSpPr>
        <p:spPr>
          <a:xfrm>
            <a:off x="612648" y="1216152"/>
            <a:ext cx="3349752" cy="2974848"/>
          </a:xfrm>
        </p:spPr>
        <p:txBody>
          <a:bodyPr/>
          <a:lstStyle/>
          <a:p>
            <a:pPr algn="l"/>
            <a:r>
              <a:rPr lang="en-US" sz="3600" dirty="0"/>
              <a:t>In-situ uranium mining permit ur03075</a:t>
            </a:r>
            <a:br>
              <a:rPr lang="en-US" sz="3600" dirty="0"/>
            </a:br>
            <a:r>
              <a:rPr lang="en-US" sz="3600" dirty="0"/>
              <a:t>CONT.</a:t>
            </a:r>
          </a:p>
        </p:txBody>
      </p:sp>
      <p:sp>
        <p:nvSpPr>
          <p:cNvPr id="3" name="Content Placeholder 2">
            <a:extLst>
              <a:ext uri="{FF2B5EF4-FFF2-40B4-BE49-F238E27FC236}">
                <a16:creationId xmlns:a16="http://schemas.microsoft.com/office/drawing/2014/main" id="{8554075D-19C8-FBDA-D174-0092B2FD37EA}"/>
              </a:ext>
            </a:extLst>
          </p:cNvPr>
          <p:cNvSpPr>
            <a:spLocks noGrp="1"/>
          </p:cNvSpPr>
          <p:nvPr>
            <p:ph sz="quarter" idx="13"/>
          </p:nvPr>
        </p:nvSpPr>
        <p:spPr>
          <a:xfrm>
            <a:off x="3886200" y="868101"/>
            <a:ext cx="7699248" cy="5138445"/>
          </a:xfrm>
        </p:spPr>
        <p:txBody>
          <a:bodyPr/>
          <a:lstStyle/>
          <a:p>
            <a:pPr marL="285750" marR="0" indent="-285750">
              <a:lnSpc>
                <a:spcPct val="115000"/>
              </a:lnSpc>
              <a:spcBef>
                <a:spcPts val="0"/>
              </a:spcBef>
              <a:spcAft>
                <a:spcPts val="800"/>
              </a:spcAft>
              <a:buFont typeface="Wingdings" panose="05000000000000000000" pitchFamily="2" charset="2"/>
              <a:buChar char="Ø"/>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Wingdings" panose="05000000000000000000" pitchFamily="2" charset="2"/>
              <a:buChar char="Ø"/>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An in-situ uranium mining permit requires that area groundwater quality be restored to pre mining conditions. UEC provided water quality data that was taken while extensive bore hole drilling was being conducted. This drilling activity stirred up the uranium and other impurities that makes water quality data questionable.</a:t>
            </a:r>
          </a:p>
          <a:p>
            <a:pPr marL="285750" marR="0" indent="-285750">
              <a:lnSpc>
                <a:spcPct val="115000"/>
              </a:lnSpc>
              <a:spcBef>
                <a:spcPts val="0"/>
              </a:spcBef>
              <a:spcAft>
                <a:spcPts val="800"/>
              </a:spcAft>
              <a:buFont typeface="Wingdings" panose="05000000000000000000" pitchFamily="2" charset="2"/>
              <a:buChar char="Ø"/>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GCGCD has engaged the services of Dr. Richard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Abitz</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to evaluate the baseline data in conjunction with the water quality trending data that GCGCD has recorded by testing intervals from 2007 to current.</a:t>
            </a:r>
          </a:p>
          <a:p>
            <a:pPr marL="285750" marR="0" indent="-285750">
              <a:lnSpc>
                <a:spcPct val="115000"/>
              </a:lnSpc>
              <a:spcBef>
                <a:spcPts val="0"/>
              </a:spcBef>
              <a:spcAft>
                <a:spcPts val="800"/>
              </a:spcAft>
              <a:buFont typeface="Wingdings" panose="05000000000000000000" pitchFamily="2" charset="2"/>
              <a:buChar char="Ø"/>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GCGCD data shows a significant change and improvement in water quality of area wells since the initial baseline data was recorded. </a:t>
            </a:r>
          </a:p>
          <a:p>
            <a:endParaRPr lang="en-US" dirty="0"/>
          </a:p>
        </p:txBody>
      </p:sp>
      <p:sp>
        <p:nvSpPr>
          <p:cNvPr id="4" name="Footer Placeholder 3">
            <a:extLst>
              <a:ext uri="{FF2B5EF4-FFF2-40B4-BE49-F238E27FC236}">
                <a16:creationId xmlns:a16="http://schemas.microsoft.com/office/drawing/2014/main" id="{E507A1B3-74C0-2C49-B8B6-6CDE20D69D78}"/>
              </a:ext>
            </a:extLst>
          </p:cNvPr>
          <p:cNvSpPr>
            <a:spLocks noGrp="1"/>
          </p:cNvSpPr>
          <p:nvPr>
            <p:ph type="ftr" sz="quarter" idx="11"/>
          </p:nvPr>
        </p:nvSpPr>
        <p:spPr/>
        <p:txBody>
          <a:bodyPr/>
          <a:lstStyle/>
          <a:p>
            <a:r>
              <a:rPr lang="en-US" dirty="0"/>
              <a:t>GCGCD TOWN HALL</a:t>
            </a:r>
          </a:p>
          <a:p>
            <a:r>
              <a:rPr lang="en-US" dirty="0"/>
              <a:t> 4/28/2024</a:t>
            </a:r>
          </a:p>
        </p:txBody>
      </p:sp>
      <p:sp>
        <p:nvSpPr>
          <p:cNvPr id="5" name="Slide Number Placeholder 4">
            <a:extLst>
              <a:ext uri="{FF2B5EF4-FFF2-40B4-BE49-F238E27FC236}">
                <a16:creationId xmlns:a16="http://schemas.microsoft.com/office/drawing/2014/main" id="{21284682-F4C9-4967-8863-47C92CDEA64A}"/>
              </a:ext>
            </a:extLst>
          </p:cNvPr>
          <p:cNvSpPr>
            <a:spLocks noGrp="1"/>
          </p:cNvSpPr>
          <p:nvPr>
            <p:ph type="sldNum" sz="quarter" idx="12"/>
          </p:nvPr>
        </p:nvSpPr>
        <p:spPr/>
        <p:txBody>
          <a:bodyPr/>
          <a:lstStyle/>
          <a:p>
            <a:fld id="{294A09A9-5501-47C1-A89A-A340965A2BE2}" type="slidenum">
              <a:rPr lang="en-US" smtClean="0"/>
              <a:t>11</a:t>
            </a:fld>
            <a:endParaRPr lang="en-US" dirty="0"/>
          </a:p>
        </p:txBody>
      </p:sp>
    </p:spTree>
    <p:extLst>
      <p:ext uri="{BB962C8B-B14F-4D97-AF65-F5344CB8AC3E}">
        <p14:creationId xmlns:p14="http://schemas.microsoft.com/office/powerpoint/2010/main" val="393437140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B035-F2AD-1A42-8E12-1C12227987F7}"/>
              </a:ext>
            </a:extLst>
          </p:cNvPr>
          <p:cNvSpPr>
            <a:spLocks noGrp="1"/>
          </p:cNvSpPr>
          <p:nvPr>
            <p:ph type="title"/>
          </p:nvPr>
        </p:nvSpPr>
        <p:spPr>
          <a:xfrm>
            <a:off x="612648" y="1216152"/>
            <a:ext cx="2968752" cy="2746248"/>
          </a:xfrm>
        </p:spPr>
        <p:txBody>
          <a:bodyPr/>
          <a:lstStyle/>
          <a:p>
            <a:pPr algn="l"/>
            <a:r>
              <a:rPr lang="en-US" sz="4000" dirty="0"/>
              <a:t>Goliad Project Map</a:t>
            </a:r>
          </a:p>
        </p:txBody>
      </p:sp>
      <p:sp>
        <p:nvSpPr>
          <p:cNvPr id="3" name="Content Placeholder 2">
            <a:extLst>
              <a:ext uri="{FF2B5EF4-FFF2-40B4-BE49-F238E27FC236}">
                <a16:creationId xmlns:a16="http://schemas.microsoft.com/office/drawing/2014/main" id="{9C183A07-F40C-604E-E7BD-C188DBD0DD76}"/>
              </a:ext>
            </a:extLst>
          </p:cNvPr>
          <p:cNvSpPr>
            <a:spLocks noGrp="1"/>
          </p:cNvSpPr>
          <p:nvPr>
            <p:ph sz="quarter" idx="13"/>
          </p:nvPr>
        </p:nvSpPr>
        <p:spPr>
          <a:xfrm>
            <a:off x="3581400" y="990601"/>
            <a:ext cx="8004048" cy="5105400"/>
          </a:xfrm>
        </p:spPr>
        <p:txBody>
          <a:bodyPr/>
          <a:lstStyle/>
          <a:p>
            <a:pPr>
              <a:buFont typeface="Wingdings" panose="05000000000000000000" pitchFamily="2" charset="2"/>
              <a:buChar char="v"/>
            </a:pPr>
            <a:endParaRPr lang="en-US" dirty="0"/>
          </a:p>
          <a:p>
            <a:pPr>
              <a:buFont typeface="Wingdings" panose="05000000000000000000" pitchFamily="2" charset="2"/>
              <a:buChar char="v"/>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0A737987-E7EF-8699-AA71-AE9D0D31BDA3}"/>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1C7752E2-C30D-161A-97A6-11D054AF6E32}"/>
              </a:ext>
            </a:extLst>
          </p:cNvPr>
          <p:cNvSpPr>
            <a:spLocks noGrp="1"/>
          </p:cNvSpPr>
          <p:nvPr>
            <p:ph type="sldNum" sz="quarter" idx="12"/>
          </p:nvPr>
        </p:nvSpPr>
        <p:spPr/>
        <p:txBody>
          <a:bodyPr/>
          <a:lstStyle/>
          <a:p>
            <a:fld id="{294A09A9-5501-47C1-A89A-A340965A2BE2}" type="slidenum">
              <a:rPr lang="en-US" smtClean="0"/>
              <a:t>12</a:t>
            </a:fld>
            <a:endParaRPr lang="en-US" dirty="0"/>
          </a:p>
        </p:txBody>
      </p:sp>
      <p:pic>
        <p:nvPicPr>
          <p:cNvPr id="11" name="Picture 10">
            <a:extLst>
              <a:ext uri="{FF2B5EF4-FFF2-40B4-BE49-F238E27FC236}">
                <a16:creationId xmlns:a16="http://schemas.microsoft.com/office/drawing/2014/main" id="{3E79CA59-0984-EB3C-68B3-66FC2796A19C}"/>
              </a:ext>
            </a:extLst>
          </p:cNvPr>
          <p:cNvPicPr>
            <a:picLocks noChangeAspect="1"/>
          </p:cNvPicPr>
          <p:nvPr/>
        </p:nvPicPr>
        <p:blipFill>
          <a:blip r:embed="rId2"/>
          <a:stretch>
            <a:fillRect/>
          </a:stretch>
        </p:blipFill>
        <p:spPr>
          <a:xfrm>
            <a:off x="4191000" y="761999"/>
            <a:ext cx="7772400" cy="5456502"/>
          </a:xfrm>
          <a:prstGeom prst="rect">
            <a:avLst/>
          </a:prstGeom>
        </p:spPr>
      </p:pic>
    </p:spTree>
    <p:extLst>
      <p:ext uri="{BB962C8B-B14F-4D97-AF65-F5344CB8AC3E}">
        <p14:creationId xmlns:p14="http://schemas.microsoft.com/office/powerpoint/2010/main" val="120242219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B035-F2AD-1A42-8E12-1C12227987F7}"/>
              </a:ext>
            </a:extLst>
          </p:cNvPr>
          <p:cNvSpPr>
            <a:spLocks noGrp="1"/>
          </p:cNvSpPr>
          <p:nvPr>
            <p:ph type="title"/>
          </p:nvPr>
        </p:nvSpPr>
        <p:spPr>
          <a:xfrm>
            <a:off x="612648" y="1216152"/>
            <a:ext cx="2968752" cy="2746248"/>
          </a:xfrm>
        </p:spPr>
        <p:txBody>
          <a:bodyPr/>
          <a:lstStyle/>
          <a:p>
            <a:pPr algn="l"/>
            <a:r>
              <a:rPr lang="en-US" sz="4000" dirty="0"/>
              <a:t>Radon in Private Wells</a:t>
            </a:r>
          </a:p>
        </p:txBody>
      </p:sp>
      <p:sp>
        <p:nvSpPr>
          <p:cNvPr id="3" name="Content Placeholder 2">
            <a:extLst>
              <a:ext uri="{FF2B5EF4-FFF2-40B4-BE49-F238E27FC236}">
                <a16:creationId xmlns:a16="http://schemas.microsoft.com/office/drawing/2014/main" id="{9C183A07-F40C-604E-E7BD-C188DBD0DD76}"/>
              </a:ext>
            </a:extLst>
          </p:cNvPr>
          <p:cNvSpPr>
            <a:spLocks noGrp="1"/>
          </p:cNvSpPr>
          <p:nvPr>
            <p:ph sz="quarter" idx="13"/>
          </p:nvPr>
        </p:nvSpPr>
        <p:spPr>
          <a:xfrm>
            <a:off x="3581400" y="990601"/>
            <a:ext cx="8004048" cy="5105400"/>
          </a:xfrm>
        </p:spPr>
        <p:txBody>
          <a:bodyPr/>
          <a:lstStyle/>
          <a:p>
            <a:pPr>
              <a:buFont typeface="Wingdings" panose="05000000000000000000" pitchFamily="2" charset="2"/>
              <a:buChar char="v"/>
            </a:pPr>
            <a:endParaRPr lang="en-US" dirty="0"/>
          </a:p>
          <a:p>
            <a:pPr>
              <a:buFont typeface="Wingdings" panose="05000000000000000000" pitchFamily="2" charset="2"/>
              <a:buChar char="v"/>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0A737987-E7EF-8699-AA71-AE9D0D31BDA3}"/>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1C7752E2-C30D-161A-97A6-11D054AF6E32}"/>
              </a:ext>
            </a:extLst>
          </p:cNvPr>
          <p:cNvSpPr>
            <a:spLocks noGrp="1"/>
          </p:cNvSpPr>
          <p:nvPr>
            <p:ph type="sldNum" sz="quarter" idx="12"/>
          </p:nvPr>
        </p:nvSpPr>
        <p:spPr/>
        <p:txBody>
          <a:bodyPr/>
          <a:lstStyle/>
          <a:p>
            <a:fld id="{294A09A9-5501-47C1-A89A-A340965A2BE2}" type="slidenum">
              <a:rPr lang="en-US" smtClean="0"/>
              <a:t>13</a:t>
            </a:fld>
            <a:endParaRPr lang="en-US" dirty="0"/>
          </a:p>
        </p:txBody>
      </p:sp>
      <p:pic>
        <p:nvPicPr>
          <p:cNvPr id="7" name="Picture 6">
            <a:extLst>
              <a:ext uri="{FF2B5EF4-FFF2-40B4-BE49-F238E27FC236}">
                <a16:creationId xmlns:a16="http://schemas.microsoft.com/office/drawing/2014/main" id="{58D54704-CD07-6C4E-9637-6F9B580CDE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990601"/>
            <a:ext cx="7696200" cy="4876798"/>
          </a:xfrm>
          <a:prstGeom prst="rect">
            <a:avLst/>
          </a:prstGeom>
          <a:noFill/>
          <a:ln>
            <a:noFill/>
          </a:ln>
        </p:spPr>
      </p:pic>
    </p:spTree>
    <p:extLst>
      <p:ext uri="{BB962C8B-B14F-4D97-AF65-F5344CB8AC3E}">
        <p14:creationId xmlns:p14="http://schemas.microsoft.com/office/powerpoint/2010/main" val="32992552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dirty="0"/>
              <a:t>ANKLAM WELL</a:t>
            </a:r>
          </a:p>
        </p:txBody>
      </p:sp>
      <p:pic>
        <p:nvPicPr>
          <p:cNvPr id="7" name="Content Placeholder 6">
            <a:extLst>
              <a:ext uri="{FF2B5EF4-FFF2-40B4-BE49-F238E27FC236}">
                <a16:creationId xmlns:a16="http://schemas.microsoft.com/office/drawing/2014/main" id="{4849A13B-B52E-EF02-0D45-32DCF46815C9}"/>
              </a:ext>
            </a:extLst>
          </p:cNvPr>
          <p:cNvPicPr>
            <a:picLocks noGrp="1" noChangeAspect="1"/>
          </p:cNvPicPr>
          <p:nvPr>
            <p:ph sz="quarter" idx="13"/>
          </p:nvPr>
        </p:nvPicPr>
        <p:blipFill>
          <a:blip r:embed="rId2"/>
          <a:stretch>
            <a:fillRect/>
          </a:stretch>
        </p:blipFill>
        <p:spPr>
          <a:xfrm>
            <a:off x="4953000" y="868101"/>
            <a:ext cx="7010399" cy="5138446"/>
          </a:xfrm>
        </p:spPr>
      </p:pic>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14</a:t>
            </a:fld>
            <a:endParaRPr lang="en-US" dirty="0"/>
          </a:p>
        </p:txBody>
      </p:sp>
    </p:spTree>
    <p:extLst>
      <p:ext uri="{BB962C8B-B14F-4D97-AF65-F5344CB8AC3E}">
        <p14:creationId xmlns:p14="http://schemas.microsoft.com/office/powerpoint/2010/main" val="22197338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dirty="0"/>
              <a:t>ANKLAM WELL</a:t>
            </a:r>
            <a:br>
              <a:rPr lang="en-US" dirty="0"/>
            </a:br>
            <a:r>
              <a:rPr lang="en-US" dirty="0"/>
              <a:t>CONT.</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15</a:t>
            </a:fld>
            <a:endParaRPr lang="en-US" dirty="0"/>
          </a:p>
        </p:txBody>
      </p:sp>
      <p:pic>
        <p:nvPicPr>
          <p:cNvPr id="13" name="Content Placeholder 12">
            <a:extLst>
              <a:ext uri="{FF2B5EF4-FFF2-40B4-BE49-F238E27FC236}">
                <a16:creationId xmlns:a16="http://schemas.microsoft.com/office/drawing/2014/main" id="{D7C0847B-EA9E-F7A6-78F3-AC64BAA9D4A5}"/>
              </a:ext>
            </a:extLst>
          </p:cNvPr>
          <p:cNvPicPr>
            <a:picLocks noGrp="1" noChangeAspect="1"/>
          </p:cNvPicPr>
          <p:nvPr>
            <p:ph sz="quarter" idx="13"/>
          </p:nvPr>
        </p:nvPicPr>
        <p:blipFill>
          <a:blip r:embed="rId2"/>
          <a:stretch>
            <a:fillRect/>
          </a:stretch>
        </p:blipFill>
        <p:spPr>
          <a:xfrm>
            <a:off x="5867400" y="990600"/>
            <a:ext cx="5867400" cy="4876800"/>
          </a:xfrm>
        </p:spPr>
      </p:pic>
    </p:spTree>
    <p:extLst>
      <p:ext uri="{BB962C8B-B14F-4D97-AF65-F5344CB8AC3E}">
        <p14:creationId xmlns:p14="http://schemas.microsoft.com/office/powerpoint/2010/main" val="61956496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sz="3600" dirty="0"/>
              <a:t>BLUNTZER WELL</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16</a:t>
            </a:fld>
            <a:endParaRPr lang="en-US" dirty="0"/>
          </a:p>
        </p:txBody>
      </p:sp>
      <p:pic>
        <p:nvPicPr>
          <p:cNvPr id="11" name="Content Placeholder 10">
            <a:extLst>
              <a:ext uri="{FF2B5EF4-FFF2-40B4-BE49-F238E27FC236}">
                <a16:creationId xmlns:a16="http://schemas.microsoft.com/office/drawing/2014/main" id="{8ECDA313-252F-3095-9953-9E88790A5732}"/>
              </a:ext>
            </a:extLst>
          </p:cNvPr>
          <p:cNvPicPr>
            <a:picLocks noGrp="1" noChangeAspect="1"/>
          </p:cNvPicPr>
          <p:nvPr>
            <p:ph sz="quarter" idx="13"/>
          </p:nvPr>
        </p:nvPicPr>
        <p:blipFill>
          <a:blip r:embed="rId2"/>
          <a:stretch>
            <a:fillRect/>
          </a:stretch>
        </p:blipFill>
        <p:spPr>
          <a:xfrm>
            <a:off x="4800600" y="990600"/>
            <a:ext cx="6248400" cy="4952999"/>
          </a:xfrm>
        </p:spPr>
      </p:pic>
    </p:spTree>
    <p:extLst>
      <p:ext uri="{BB962C8B-B14F-4D97-AF65-F5344CB8AC3E}">
        <p14:creationId xmlns:p14="http://schemas.microsoft.com/office/powerpoint/2010/main" val="60091376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sz="3600" dirty="0"/>
              <a:t>BLUNTZER WELL CONT.</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17</a:t>
            </a:fld>
            <a:endParaRPr lang="en-US" dirty="0"/>
          </a:p>
        </p:txBody>
      </p:sp>
      <p:sp>
        <p:nvSpPr>
          <p:cNvPr id="6" name="Content Placeholder 5">
            <a:extLst>
              <a:ext uri="{FF2B5EF4-FFF2-40B4-BE49-F238E27FC236}">
                <a16:creationId xmlns:a16="http://schemas.microsoft.com/office/drawing/2014/main" id="{C2613EF3-65A0-BB0C-6FB6-D7E95ADB5EEA}"/>
              </a:ext>
            </a:extLst>
          </p:cNvPr>
          <p:cNvSpPr>
            <a:spLocks noGrp="1"/>
          </p:cNvSpPr>
          <p:nvPr>
            <p:ph sz="quarter" idx="13"/>
          </p:nvPr>
        </p:nvSpPr>
        <p:spPr/>
        <p:txBody>
          <a:bodyPr/>
          <a:lstStyle/>
          <a:p>
            <a:endParaRPr lang="en-US"/>
          </a:p>
        </p:txBody>
      </p:sp>
      <p:pic>
        <p:nvPicPr>
          <p:cNvPr id="8" name="Picture 7">
            <a:extLst>
              <a:ext uri="{FF2B5EF4-FFF2-40B4-BE49-F238E27FC236}">
                <a16:creationId xmlns:a16="http://schemas.microsoft.com/office/drawing/2014/main" id="{7D7D6E93-1B5B-6380-4EE2-5EABBC43AC0A}"/>
              </a:ext>
            </a:extLst>
          </p:cNvPr>
          <p:cNvPicPr>
            <a:picLocks noChangeAspect="1"/>
          </p:cNvPicPr>
          <p:nvPr/>
        </p:nvPicPr>
        <p:blipFill>
          <a:blip r:embed="rId2"/>
          <a:stretch>
            <a:fillRect/>
          </a:stretch>
        </p:blipFill>
        <p:spPr>
          <a:xfrm>
            <a:off x="4724401" y="914400"/>
            <a:ext cx="6477000" cy="5029200"/>
          </a:xfrm>
          <a:prstGeom prst="rect">
            <a:avLst/>
          </a:prstGeom>
        </p:spPr>
      </p:pic>
    </p:spTree>
    <p:extLst>
      <p:ext uri="{BB962C8B-B14F-4D97-AF65-F5344CB8AC3E}">
        <p14:creationId xmlns:p14="http://schemas.microsoft.com/office/powerpoint/2010/main" val="419244936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sz="3600" dirty="0"/>
              <a:t>CHURCH WELL</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18</a:t>
            </a:fld>
            <a:endParaRPr lang="en-US" dirty="0"/>
          </a:p>
        </p:txBody>
      </p:sp>
      <p:sp>
        <p:nvSpPr>
          <p:cNvPr id="6" name="Content Placeholder 5">
            <a:extLst>
              <a:ext uri="{FF2B5EF4-FFF2-40B4-BE49-F238E27FC236}">
                <a16:creationId xmlns:a16="http://schemas.microsoft.com/office/drawing/2014/main" id="{C2613EF3-65A0-BB0C-6FB6-D7E95ADB5EEA}"/>
              </a:ext>
            </a:extLst>
          </p:cNvPr>
          <p:cNvSpPr>
            <a:spLocks noGrp="1"/>
          </p:cNvSpPr>
          <p:nvPr>
            <p:ph sz="quarter" idx="13"/>
          </p:nvPr>
        </p:nvSpPr>
        <p:spPr/>
        <p:txBody>
          <a:bodyPr/>
          <a:lstStyle/>
          <a:p>
            <a:endParaRPr lang="en-US"/>
          </a:p>
        </p:txBody>
      </p:sp>
      <p:pic>
        <p:nvPicPr>
          <p:cNvPr id="7" name="Picture 6">
            <a:extLst>
              <a:ext uri="{FF2B5EF4-FFF2-40B4-BE49-F238E27FC236}">
                <a16:creationId xmlns:a16="http://schemas.microsoft.com/office/drawing/2014/main" id="{9195882C-32B7-D9D6-B0FC-1DAF468B7F3E}"/>
              </a:ext>
            </a:extLst>
          </p:cNvPr>
          <p:cNvPicPr>
            <a:picLocks noChangeAspect="1"/>
          </p:cNvPicPr>
          <p:nvPr/>
        </p:nvPicPr>
        <p:blipFill>
          <a:blip r:embed="rId2"/>
          <a:stretch>
            <a:fillRect/>
          </a:stretch>
        </p:blipFill>
        <p:spPr>
          <a:xfrm>
            <a:off x="5105401" y="914400"/>
            <a:ext cx="6477000" cy="4953000"/>
          </a:xfrm>
          <a:prstGeom prst="rect">
            <a:avLst/>
          </a:prstGeom>
        </p:spPr>
      </p:pic>
    </p:spTree>
    <p:extLst>
      <p:ext uri="{BB962C8B-B14F-4D97-AF65-F5344CB8AC3E}">
        <p14:creationId xmlns:p14="http://schemas.microsoft.com/office/powerpoint/2010/main" val="210268045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sz="3600" dirty="0"/>
              <a:t>CHURCH WELL CONT.</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19</a:t>
            </a:fld>
            <a:endParaRPr lang="en-US" dirty="0"/>
          </a:p>
        </p:txBody>
      </p:sp>
      <p:sp>
        <p:nvSpPr>
          <p:cNvPr id="6" name="Content Placeholder 5">
            <a:extLst>
              <a:ext uri="{FF2B5EF4-FFF2-40B4-BE49-F238E27FC236}">
                <a16:creationId xmlns:a16="http://schemas.microsoft.com/office/drawing/2014/main" id="{C2613EF3-65A0-BB0C-6FB6-D7E95ADB5EEA}"/>
              </a:ext>
            </a:extLst>
          </p:cNvPr>
          <p:cNvSpPr>
            <a:spLocks noGrp="1"/>
          </p:cNvSpPr>
          <p:nvPr>
            <p:ph sz="quarter" idx="13"/>
          </p:nvPr>
        </p:nvSpPr>
        <p:spPr/>
        <p:txBody>
          <a:bodyPr/>
          <a:lstStyle/>
          <a:p>
            <a:endParaRPr lang="en-US"/>
          </a:p>
        </p:txBody>
      </p:sp>
      <p:pic>
        <p:nvPicPr>
          <p:cNvPr id="8" name="Picture 7">
            <a:extLst>
              <a:ext uri="{FF2B5EF4-FFF2-40B4-BE49-F238E27FC236}">
                <a16:creationId xmlns:a16="http://schemas.microsoft.com/office/drawing/2014/main" id="{1148BA48-5C93-F630-FB6E-FF5F91DD3F8E}"/>
              </a:ext>
            </a:extLst>
          </p:cNvPr>
          <p:cNvPicPr>
            <a:picLocks noChangeAspect="1"/>
          </p:cNvPicPr>
          <p:nvPr/>
        </p:nvPicPr>
        <p:blipFill>
          <a:blip r:embed="rId2"/>
          <a:stretch>
            <a:fillRect/>
          </a:stretch>
        </p:blipFill>
        <p:spPr>
          <a:xfrm>
            <a:off x="5334000" y="914400"/>
            <a:ext cx="5943599" cy="5065974"/>
          </a:xfrm>
          <a:prstGeom prst="rect">
            <a:avLst/>
          </a:prstGeom>
        </p:spPr>
      </p:pic>
    </p:spTree>
    <p:extLst>
      <p:ext uri="{BB962C8B-B14F-4D97-AF65-F5344CB8AC3E}">
        <p14:creationId xmlns:p14="http://schemas.microsoft.com/office/powerpoint/2010/main" val="103060380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F4EFB8-B32B-E305-CA40-1BDEF9E3C5D6}"/>
              </a:ext>
            </a:extLst>
          </p:cNvPr>
          <p:cNvSpPr>
            <a:spLocks noGrp="1"/>
          </p:cNvSpPr>
          <p:nvPr>
            <p:ph type="title"/>
          </p:nvPr>
        </p:nvSpPr>
        <p:spPr>
          <a:xfrm>
            <a:off x="612648" y="1216152"/>
            <a:ext cx="3502152" cy="4416552"/>
          </a:xfrm>
        </p:spPr>
        <p:txBody>
          <a:bodyPr/>
          <a:lstStyle/>
          <a:p>
            <a:pPr algn="l"/>
            <a:r>
              <a:rPr lang="en-US" dirty="0"/>
              <a:t>AGENDA</a:t>
            </a:r>
          </a:p>
        </p:txBody>
      </p:sp>
      <p:sp>
        <p:nvSpPr>
          <p:cNvPr id="2" name="Footer Placeholder 1">
            <a:extLst>
              <a:ext uri="{FF2B5EF4-FFF2-40B4-BE49-F238E27FC236}">
                <a16:creationId xmlns:a16="http://schemas.microsoft.com/office/drawing/2014/main" id="{70640A05-A075-B6F7-8485-592305845518}"/>
              </a:ext>
            </a:extLst>
          </p:cNvPr>
          <p:cNvSpPr>
            <a:spLocks noGrp="1"/>
          </p:cNvSpPr>
          <p:nvPr>
            <p:ph type="ftr" sz="quarter" idx="11"/>
          </p:nvPr>
        </p:nvSpPr>
        <p:spPr/>
        <p:txBody>
          <a:bodyPr/>
          <a:lstStyle/>
          <a:p>
            <a:r>
              <a:rPr lang="en-US" dirty="0"/>
              <a:t>GCGCD TOWN HALL</a:t>
            </a:r>
          </a:p>
          <a:p>
            <a:r>
              <a:rPr lang="en-US" dirty="0"/>
              <a:t> 4/28/20204</a:t>
            </a:r>
          </a:p>
        </p:txBody>
      </p:sp>
      <p:sp>
        <p:nvSpPr>
          <p:cNvPr id="5" name="Content Placeholder 4">
            <a:extLst>
              <a:ext uri="{FF2B5EF4-FFF2-40B4-BE49-F238E27FC236}">
                <a16:creationId xmlns:a16="http://schemas.microsoft.com/office/drawing/2014/main" id="{3602EF04-C343-BFD2-AB41-A62063075783}"/>
              </a:ext>
            </a:extLst>
          </p:cNvPr>
          <p:cNvSpPr>
            <a:spLocks noGrp="1"/>
          </p:cNvSpPr>
          <p:nvPr>
            <p:ph sz="quarter" idx="13"/>
          </p:nvPr>
        </p:nvSpPr>
        <p:spPr>
          <a:xfrm>
            <a:off x="4114800" y="1216025"/>
            <a:ext cx="7470648" cy="4416425"/>
          </a:xfrm>
        </p:spPr>
        <p:txBody>
          <a:bodyPr/>
          <a:lstStyle/>
          <a:p>
            <a:r>
              <a:rPr lang="en-US" dirty="0"/>
              <a:t>Welcome – Wilfred Korth</a:t>
            </a:r>
          </a:p>
          <a:p>
            <a:r>
              <a:rPr lang="en-US" dirty="0"/>
              <a:t>Ander project overview – Terrell Graham</a:t>
            </a:r>
          </a:p>
          <a:p>
            <a:r>
              <a:rPr lang="en-US" dirty="0"/>
              <a:t>Questions/Answers</a:t>
            </a:r>
          </a:p>
          <a:p>
            <a:r>
              <a:rPr lang="en-US" dirty="0"/>
              <a:t>Mining permit renewal – Art Dohmann</a:t>
            </a:r>
          </a:p>
          <a:p>
            <a:r>
              <a:rPr lang="en-US" dirty="0"/>
              <a:t>Questions/Answers</a:t>
            </a:r>
          </a:p>
          <a:p>
            <a:r>
              <a:rPr lang="en-US" dirty="0"/>
              <a:t>Public meeting request – Michelle Shelton</a:t>
            </a:r>
          </a:p>
          <a:p>
            <a:r>
              <a:rPr lang="en-US" dirty="0"/>
              <a:t>Final Questions/Answers</a:t>
            </a:r>
          </a:p>
        </p:txBody>
      </p:sp>
      <p:sp>
        <p:nvSpPr>
          <p:cNvPr id="3" name="Slide Number Placeholder 2">
            <a:extLst>
              <a:ext uri="{FF2B5EF4-FFF2-40B4-BE49-F238E27FC236}">
                <a16:creationId xmlns:a16="http://schemas.microsoft.com/office/drawing/2014/main" id="{4A003396-B624-401E-50C6-C0BB01AF161D}"/>
              </a:ext>
            </a:extLst>
          </p:cNvPr>
          <p:cNvSpPr>
            <a:spLocks noGrp="1"/>
          </p:cNvSpPr>
          <p:nvPr>
            <p:ph type="sldNum" sz="quarter" idx="12"/>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330716252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sz="2800" dirty="0"/>
              <a:t>DUDERSTADT WELL</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20</a:t>
            </a:fld>
            <a:endParaRPr lang="en-US" dirty="0"/>
          </a:p>
        </p:txBody>
      </p:sp>
      <p:sp>
        <p:nvSpPr>
          <p:cNvPr id="6" name="Content Placeholder 5">
            <a:extLst>
              <a:ext uri="{FF2B5EF4-FFF2-40B4-BE49-F238E27FC236}">
                <a16:creationId xmlns:a16="http://schemas.microsoft.com/office/drawing/2014/main" id="{C2613EF3-65A0-BB0C-6FB6-D7E95ADB5EEA}"/>
              </a:ext>
            </a:extLst>
          </p:cNvPr>
          <p:cNvSpPr>
            <a:spLocks noGrp="1"/>
          </p:cNvSpPr>
          <p:nvPr>
            <p:ph sz="quarter" idx="13"/>
          </p:nvPr>
        </p:nvSpPr>
        <p:spPr/>
        <p:txBody>
          <a:bodyPr/>
          <a:lstStyle/>
          <a:p>
            <a:endParaRPr lang="en-US"/>
          </a:p>
        </p:txBody>
      </p:sp>
      <p:pic>
        <p:nvPicPr>
          <p:cNvPr id="7" name="Picture 6">
            <a:extLst>
              <a:ext uri="{FF2B5EF4-FFF2-40B4-BE49-F238E27FC236}">
                <a16:creationId xmlns:a16="http://schemas.microsoft.com/office/drawing/2014/main" id="{DBBD3001-9A28-9D02-2773-A691516FB90A}"/>
              </a:ext>
            </a:extLst>
          </p:cNvPr>
          <p:cNvPicPr>
            <a:picLocks noChangeAspect="1"/>
          </p:cNvPicPr>
          <p:nvPr/>
        </p:nvPicPr>
        <p:blipFill>
          <a:blip r:embed="rId2"/>
          <a:stretch>
            <a:fillRect/>
          </a:stretch>
        </p:blipFill>
        <p:spPr>
          <a:xfrm>
            <a:off x="5562600" y="883341"/>
            <a:ext cx="6141147" cy="5060259"/>
          </a:xfrm>
          <a:prstGeom prst="rect">
            <a:avLst/>
          </a:prstGeom>
        </p:spPr>
      </p:pic>
    </p:spTree>
    <p:extLst>
      <p:ext uri="{BB962C8B-B14F-4D97-AF65-F5344CB8AC3E}">
        <p14:creationId xmlns:p14="http://schemas.microsoft.com/office/powerpoint/2010/main" val="127844920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sz="2800" dirty="0"/>
              <a:t>DUDERSTADT WELL</a:t>
            </a:r>
            <a:br>
              <a:rPr lang="en-US" sz="2800" dirty="0"/>
            </a:br>
            <a:r>
              <a:rPr lang="en-US" sz="2800" dirty="0"/>
              <a:t>CONT.</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21</a:t>
            </a:fld>
            <a:endParaRPr lang="en-US" dirty="0"/>
          </a:p>
        </p:txBody>
      </p:sp>
      <p:sp>
        <p:nvSpPr>
          <p:cNvPr id="6" name="Content Placeholder 5">
            <a:extLst>
              <a:ext uri="{FF2B5EF4-FFF2-40B4-BE49-F238E27FC236}">
                <a16:creationId xmlns:a16="http://schemas.microsoft.com/office/drawing/2014/main" id="{C2613EF3-65A0-BB0C-6FB6-D7E95ADB5EEA}"/>
              </a:ext>
            </a:extLst>
          </p:cNvPr>
          <p:cNvSpPr>
            <a:spLocks noGrp="1"/>
          </p:cNvSpPr>
          <p:nvPr>
            <p:ph sz="quarter" idx="13"/>
          </p:nvPr>
        </p:nvSpPr>
        <p:spPr/>
        <p:txBody>
          <a:bodyPr/>
          <a:lstStyle/>
          <a:p>
            <a:endParaRPr lang="en-US"/>
          </a:p>
        </p:txBody>
      </p:sp>
      <p:pic>
        <p:nvPicPr>
          <p:cNvPr id="8" name="Picture 7">
            <a:extLst>
              <a:ext uri="{FF2B5EF4-FFF2-40B4-BE49-F238E27FC236}">
                <a16:creationId xmlns:a16="http://schemas.microsoft.com/office/drawing/2014/main" id="{99D40645-C289-5068-19AB-F4CD54DB9B1A}"/>
              </a:ext>
            </a:extLst>
          </p:cNvPr>
          <p:cNvPicPr>
            <a:picLocks noChangeAspect="1"/>
          </p:cNvPicPr>
          <p:nvPr/>
        </p:nvPicPr>
        <p:blipFill>
          <a:blip r:embed="rId2"/>
          <a:stretch>
            <a:fillRect/>
          </a:stretch>
        </p:blipFill>
        <p:spPr>
          <a:xfrm>
            <a:off x="4721352" y="900242"/>
            <a:ext cx="6858000" cy="4976576"/>
          </a:xfrm>
          <a:prstGeom prst="rect">
            <a:avLst/>
          </a:prstGeom>
        </p:spPr>
      </p:pic>
    </p:spTree>
    <p:extLst>
      <p:ext uri="{BB962C8B-B14F-4D97-AF65-F5344CB8AC3E}">
        <p14:creationId xmlns:p14="http://schemas.microsoft.com/office/powerpoint/2010/main" val="27055990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sz="2800" dirty="0"/>
              <a:t>LONG WELL</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22</a:t>
            </a:fld>
            <a:endParaRPr lang="en-US" dirty="0"/>
          </a:p>
        </p:txBody>
      </p:sp>
      <p:sp>
        <p:nvSpPr>
          <p:cNvPr id="6" name="Content Placeholder 5">
            <a:extLst>
              <a:ext uri="{FF2B5EF4-FFF2-40B4-BE49-F238E27FC236}">
                <a16:creationId xmlns:a16="http://schemas.microsoft.com/office/drawing/2014/main" id="{C2613EF3-65A0-BB0C-6FB6-D7E95ADB5EEA}"/>
              </a:ext>
            </a:extLst>
          </p:cNvPr>
          <p:cNvSpPr>
            <a:spLocks noGrp="1"/>
          </p:cNvSpPr>
          <p:nvPr>
            <p:ph sz="quarter" idx="13"/>
          </p:nvPr>
        </p:nvSpPr>
        <p:spPr/>
        <p:txBody>
          <a:bodyPr/>
          <a:lstStyle/>
          <a:p>
            <a:endParaRPr lang="en-US"/>
          </a:p>
        </p:txBody>
      </p:sp>
      <p:pic>
        <p:nvPicPr>
          <p:cNvPr id="7" name="Picture 6">
            <a:extLst>
              <a:ext uri="{FF2B5EF4-FFF2-40B4-BE49-F238E27FC236}">
                <a16:creationId xmlns:a16="http://schemas.microsoft.com/office/drawing/2014/main" id="{C5BB0B7C-94CB-679D-64F5-97B029252DE3}"/>
              </a:ext>
            </a:extLst>
          </p:cNvPr>
          <p:cNvPicPr>
            <a:picLocks noChangeAspect="1"/>
          </p:cNvPicPr>
          <p:nvPr/>
        </p:nvPicPr>
        <p:blipFill>
          <a:blip r:embed="rId2"/>
          <a:stretch>
            <a:fillRect/>
          </a:stretch>
        </p:blipFill>
        <p:spPr>
          <a:xfrm>
            <a:off x="4724401" y="914400"/>
            <a:ext cx="6858000" cy="5029200"/>
          </a:xfrm>
          <a:prstGeom prst="rect">
            <a:avLst/>
          </a:prstGeom>
        </p:spPr>
      </p:pic>
    </p:spTree>
    <p:extLst>
      <p:ext uri="{BB962C8B-B14F-4D97-AF65-F5344CB8AC3E}">
        <p14:creationId xmlns:p14="http://schemas.microsoft.com/office/powerpoint/2010/main" val="202398928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sz="2800" dirty="0"/>
              <a:t>LONG WELL CONT.</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23</a:t>
            </a:fld>
            <a:endParaRPr lang="en-US" dirty="0"/>
          </a:p>
        </p:txBody>
      </p:sp>
      <p:sp>
        <p:nvSpPr>
          <p:cNvPr id="9" name="Content Placeholder 8">
            <a:extLst>
              <a:ext uri="{FF2B5EF4-FFF2-40B4-BE49-F238E27FC236}">
                <a16:creationId xmlns:a16="http://schemas.microsoft.com/office/drawing/2014/main" id="{1D988CAC-CF8C-68C7-4D76-5F2E97B614C5}"/>
              </a:ext>
            </a:extLst>
          </p:cNvPr>
          <p:cNvSpPr>
            <a:spLocks noGrp="1"/>
          </p:cNvSpPr>
          <p:nvPr>
            <p:ph sz="quarter" idx="13"/>
          </p:nvPr>
        </p:nvSpPr>
        <p:spPr/>
        <p:txBody>
          <a:bodyPr/>
          <a:lstStyle/>
          <a:p>
            <a:endParaRPr lang="en-US"/>
          </a:p>
        </p:txBody>
      </p:sp>
      <p:pic>
        <p:nvPicPr>
          <p:cNvPr id="11" name="Picture 10">
            <a:extLst>
              <a:ext uri="{FF2B5EF4-FFF2-40B4-BE49-F238E27FC236}">
                <a16:creationId xmlns:a16="http://schemas.microsoft.com/office/drawing/2014/main" id="{E0605445-AF2A-928A-2021-F6FBE6A5EE21}"/>
              </a:ext>
            </a:extLst>
          </p:cNvPr>
          <p:cNvPicPr>
            <a:picLocks noChangeAspect="1"/>
          </p:cNvPicPr>
          <p:nvPr/>
        </p:nvPicPr>
        <p:blipFill>
          <a:blip r:embed="rId2"/>
          <a:stretch>
            <a:fillRect/>
          </a:stretch>
        </p:blipFill>
        <p:spPr>
          <a:xfrm>
            <a:off x="4495800" y="901629"/>
            <a:ext cx="7083552" cy="5041971"/>
          </a:xfrm>
          <a:prstGeom prst="rect">
            <a:avLst/>
          </a:prstGeom>
        </p:spPr>
      </p:pic>
    </p:spTree>
    <p:extLst>
      <p:ext uri="{BB962C8B-B14F-4D97-AF65-F5344CB8AC3E}">
        <p14:creationId xmlns:p14="http://schemas.microsoft.com/office/powerpoint/2010/main" val="146548502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sz="2800" dirty="0"/>
              <a:t>WARZECHA WELL</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24</a:t>
            </a:fld>
            <a:endParaRPr lang="en-US" dirty="0"/>
          </a:p>
        </p:txBody>
      </p:sp>
      <p:pic>
        <p:nvPicPr>
          <p:cNvPr id="6" name="Content Placeholder 5">
            <a:extLst>
              <a:ext uri="{FF2B5EF4-FFF2-40B4-BE49-F238E27FC236}">
                <a16:creationId xmlns:a16="http://schemas.microsoft.com/office/drawing/2014/main" id="{DA9563BB-F297-26E0-4538-1BCF75E51838}"/>
              </a:ext>
            </a:extLst>
          </p:cNvPr>
          <p:cNvPicPr>
            <a:picLocks noGrp="1" noChangeAspect="1"/>
          </p:cNvPicPr>
          <p:nvPr>
            <p:ph sz="quarter" idx="13"/>
          </p:nvPr>
        </p:nvPicPr>
        <p:blipFill>
          <a:blip r:embed="rId2"/>
          <a:stretch>
            <a:fillRect/>
          </a:stretch>
        </p:blipFill>
        <p:spPr>
          <a:xfrm>
            <a:off x="4648200" y="914400"/>
            <a:ext cx="6931152" cy="5029199"/>
          </a:xfrm>
        </p:spPr>
      </p:pic>
    </p:spTree>
    <p:extLst>
      <p:ext uri="{BB962C8B-B14F-4D97-AF65-F5344CB8AC3E}">
        <p14:creationId xmlns:p14="http://schemas.microsoft.com/office/powerpoint/2010/main" val="385307153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78AA-EDD0-5A8F-4221-9883F3A359D5}"/>
              </a:ext>
            </a:extLst>
          </p:cNvPr>
          <p:cNvSpPr>
            <a:spLocks noGrp="1"/>
          </p:cNvSpPr>
          <p:nvPr>
            <p:ph type="title"/>
          </p:nvPr>
        </p:nvSpPr>
        <p:spPr>
          <a:xfrm>
            <a:off x="612648" y="1216152"/>
            <a:ext cx="2968752" cy="1679448"/>
          </a:xfrm>
        </p:spPr>
        <p:txBody>
          <a:bodyPr/>
          <a:lstStyle/>
          <a:p>
            <a:r>
              <a:rPr lang="en-US" sz="2800" dirty="0"/>
              <a:t>WARZECHA WELL</a:t>
            </a:r>
            <a:br>
              <a:rPr lang="en-US" sz="2800" dirty="0"/>
            </a:br>
            <a:r>
              <a:rPr lang="en-US" sz="2800" dirty="0"/>
              <a:t>CONT.</a:t>
            </a:r>
          </a:p>
        </p:txBody>
      </p:sp>
      <p:sp>
        <p:nvSpPr>
          <p:cNvPr id="4" name="Footer Placeholder 3">
            <a:extLst>
              <a:ext uri="{FF2B5EF4-FFF2-40B4-BE49-F238E27FC236}">
                <a16:creationId xmlns:a16="http://schemas.microsoft.com/office/drawing/2014/main" id="{F890E32E-C1EE-13A4-77AA-1E49025B3F26}"/>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79AE8CCA-9BE9-145D-8DD3-B4CC36C4A45F}"/>
              </a:ext>
            </a:extLst>
          </p:cNvPr>
          <p:cNvSpPr>
            <a:spLocks noGrp="1"/>
          </p:cNvSpPr>
          <p:nvPr>
            <p:ph type="sldNum" sz="quarter" idx="12"/>
          </p:nvPr>
        </p:nvSpPr>
        <p:spPr/>
        <p:txBody>
          <a:bodyPr/>
          <a:lstStyle/>
          <a:p>
            <a:fld id="{294A09A9-5501-47C1-A89A-A340965A2BE2}" type="slidenum">
              <a:rPr lang="en-US" smtClean="0"/>
              <a:t>25</a:t>
            </a:fld>
            <a:endParaRPr lang="en-US" dirty="0"/>
          </a:p>
        </p:txBody>
      </p:sp>
      <p:sp>
        <p:nvSpPr>
          <p:cNvPr id="7" name="Content Placeholder 6">
            <a:extLst>
              <a:ext uri="{FF2B5EF4-FFF2-40B4-BE49-F238E27FC236}">
                <a16:creationId xmlns:a16="http://schemas.microsoft.com/office/drawing/2014/main" id="{F180E376-041B-801D-9CAD-33C3BCAFD316}"/>
              </a:ext>
            </a:extLst>
          </p:cNvPr>
          <p:cNvSpPr>
            <a:spLocks noGrp="1"/>
          </p:cNvSpPr>
          <p:nvPr>
            <p:ph sz="quarter" idx="13"/>
          </p:nvPr>
        </p:nvSpPr>
        <p:spPr/>
        <p:txBody>
          <a:bodyPr/>
          <a:lstStyle/>
          <a:p>
            <a:endParaRPr lang="en-US"/>
          </a:p>
        </p:txBody>
      </p:sp>
      <p:pic>
        <p:nvPicPr>
          <p:cNvPr id="9" name="Picture 8">
            <a:extLst>
              <a:ext uri="{FF2B5EF4-FFF2-40B4-BE49-F238E27FC236}">
                <a16:creationId xmlns:a16="http://schemas.microsoft.com/office/drawing/2014/main" id="{9819796C-BE69-4928-E159-6E267C5AD098}"/>
              </a:ext>
            </a:extLst>
          </p:cNvPr>
          <p:cNvPicPr>
            <a:picLocks noChangeAspect="1"/>
          </p:cNvPicPr>
          <p:nvPr/>
        </p:nvPicPr>
        <p:blipFill>
          <a:blip r:embed="rId2"/>
          <a:stretch>
            <a:fillRect/>
          </a:stretch>
        </p:blipFill>
        <p:spPr>
          <a:xfrm>
            <a:off x="4800600" y="914400"/>
            <a:ext cx="6778752" cy="5029200"/>
          </a:xfrm>
          <a:prstGeom prst="rect">
            <a:avLst/>
          </a:prstGeom>
        </p:spPr>
      </p:pic>
    </p:spTree>
    <p:extLst>
      <p:ext uri="{BB962C8B-B14F-4D97-AF65-F5344CB8AC3E}">
        <p14:creationId xmlns:p14="http://schemas.microsoft.com/office/powerpoint/2010/main" val="156372969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p:txBody>
          <a:bodyPr anchor="t">
            <a:noAutofit/>
          </a:bodyPr>
          <a:lstStyle/>
          <a:p>
            <a:pPr algn="l"/>
            <a:r>
              <a:rPr lang="en-US" sz="9600" spc="300" dirty="0">
                <a:ln w="28575">
                  <a:solidFill>
                    <a:schemeClr val="tx1"/>
                  </a:solidFill>
                </a:ln>
                <a:noFill/>
              </a:rPr>
              <a:t>Michelle </a:t>
            </a:r>
            <a:r>
              <a:rPr lang="en-US" sz="9600" spc="300" dirty="0" err="1">
                <a:ln w="28575">
                  <a:solidFill>
                    <a:schemeClr val="tx1"/>
                  </a:solidFill>
                </a:ln>
                <a:noFill/>
              </a:rPr>
              <a:t>shelton</a:t>
            </a:r>
            <a:endParaRPr lang="en-US" sz="9600" spc="300" dirty="0">
              <a:ln w="28575">
                <a:solidFill>
                  <a:schemeClr val="tx1"/>
                </a:solidFill>
              </a:ln>
              <a:noFill/>
            </a:endParaRP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p:txBody>
          <a:bodyPr anchor="t"/>
          <a:lstStyle/>
          <a:p>
            <a:pPr marL="0" indent="0" algn="l">
              <a:buNone/>
            </a:pPr>
            <a:r>
              <a:rPr lang="en-US" dirty="0"/>
              <a:t>Public Meeting Request</a:t>
            </a:r>
            <a:endParaRPr lang="en-US" b="1" dirty="0"/>
          </a:p>
        </p:txBody>
      </p:sp>
    </p:spTree>
    <p:extLst>
      <p:ext uri="{BB962C8B-B14F-4D97-AF65-F5344CB8AC3E}">
        <p14:creationId xmlns:p14="http://schemas.microsoft.com/office/powerpoint/2010/main" val="395946150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4F687D-905D-5940-E92B-664E8ED07C88}"/>
              </a:ext>
            </a:extLst>
          </p:cNvPr>
          <p:cNvSpPr>
            <a:spLocks noGrp="1"/>
          </p:cNvSpPr>
          <p:nvPr>
            <p:ph type="title"/>
          </p:nvPr>
        </p:nvSpPr>
        <p:spPr>
          <a:xfrm>
            <a:off x="612648" y="1216152"/>
            <a:ext cx="3502152" cy="4416552"/>
          </a:xfrm>
        </p:spPr>
        <p:txBody>
          <a:bodyPr/>
          <a:lstStyle/>
          <a:p>
            <a:r>
              <a:rPr lang="en-US" dirty="0"/>
              <a:t>SUMMARY</a:t>
            </a:r>
          </a:p>
        </p:txBody>
      </p:sp>
      <p:sp>
        <p:nvSpPr>
          <p:cNvPr id="2" name="Footer Placeholder 1">
            <a:extLst>
              <a:ext uri="{FF2B5EF4-FFF2-40B4-BE49-F238E27FC236}">
                <a16:creationId xmlns:a16="http://schemas.microsoft.com/office/drawing/2014/main" id="{0EF1DD75-A4B1-D99B-2111-46A878B8EDA3}"/>
              </a:ext>
            </a:extLst>
          </p:cNvPr>
          <p:cNvSpPr>
            <a:spLocks noGrp="1"/>
          </p:cNvSpPr>
          <p:nvPr>
            <p:ph type="ftr" sz="quarter" idx="11"/>
          </p:nvPr>
        </p:nvSpPr>
        <p:spPr/>
        <p:txBody>
          <a:bodyPr/>
          <a:lstStyle/>
          <a:p>
            <a:r>
              <a:rPr lang="en-US" dirty="0"/>
              <a:t>GCGCD TOWN HALL</a:t>
            </a:r>
          </a:p>
          <a:p>
            <a:r>
              <a:rPr lang="en-US" dirty="0"/>
              <a:t>4/28/2024</a:t>
            </a:r>
          </a:p>
        </p:txBody>
      </p:sp>
      <p:sp>
        <p:nvSpPr>
          <p:cNvPr id="5" name="Content Placeholder 4">
            <a:extLst>
              <a:ext uri="{FF2B5EF4-FFF2-40B4-BE49-F238E27FC236}">
                <a16:creationId xmlns:a16="http://schemas.microsoft.com/office/drawing/2014/main" id="{C4CDA331-68CA-C2AE-0A48-6F7117361A05}"/>
              </a:ext>
            </a:extLst>
          </p:cNvPr>
          <p:cNvSpPr>
            <a:spLocks noGrp="1"/>
          </p:cNvSpPr>
          <p:nvPr>
            <p:ph sz="quarter" idx="13"/>
          </p:nvPr>
        </p:nvSpPr>
        <p:spPr>
          <a:xfrm>
            <a:off x="4191000" y="914401"/>
            <a:ext cx="7394448" cy="5029200"/>
          </a:xfrm>
        </p:spPr>
        <p:txBody>
          <a:bodyPr/>
          <a:lstStyle/>
          <a:p>
            <a:pPr marL="285750" indent="-285750">
              <a:buFont typeface="Wingdings" panose="05000000000000000000" pitchFamily="2" charset="2"/>
              <a:buChar char="Ø"/>
            </a:pPr>
            <a:r>
              <a:rPr lang="en-US" sz="1800" dirty="0"/>
              <a:t>There is availability to a computer and will walk you through steps to facilitate a Public Meeting request to TCEQ electronically.  You will need an email to submit electronically.</a:t>
            </a:r>
          </a:p>
          <a:p>
            <a:pPr marL="285750" indent="-285750">
              <a:buFont typeface="Wingdings" panose="05000000000000000000" pitchFamily="2" charset="2"/>
              <a:buChar char="Ø"/>
            </a:pPr>
            <a:r>
              <a:rPr lang="en-US" sz="1800" dirty="0"/>
              <a:t>There are available hard copy letters pre-addressed to TCEQ to include </a:t>
            </a:r>
            <a:r>
              <a:rPr lang="en-US" sz="1800" dirty="0" err="1"/>
              <a:t>evelopes</a:t>
            </a:r>
            <a:r>
              <a:rPr lang="en-US" sz="1800" dirty="0"/>
              <a:t> and the District will cover the cost of postage if you would prefer to send a hard copy requests to TCEQ.</a:t>
            </a:r>
          </a:p>
          <a:p>
            <a:pPr marL="285750" indent="-285750">
              <a:buFont typeface="Wingdings" panose="05000000000000000000" pitchFamily="2" charset="2"/>
              <a:buChar char="Ø"/>
            </a:pPr>
            <a:r>
              <a:rPr lang="en-US" sz="1800" dirty="0"/>
              <a:t>Business cards are available with email address of the committee members if you would like more information.</a:t>
            </a:r>
          </a:p>
        </p:txBody>
      </p:sp>
      <p:sp>
        <p:nvSpPr>
          <p:cNvPr id="3" name="Slide Number Placeholder 2">
            <a:extLst>
              <a:ext uri="{FF2B5EF4-FFF2-40B4-BE49-F238E27FC236}">
                <a16:creationId xmlns:a16="http://schemas.microsoft.com/office/drawing/2014/main" id="{F5FA6A62-8FBF-887D-0560-47FF98E22EF4}"/>
              </a:ext>
            </a:extLst>
          </p:cNvPr>
          <p:cNvSpPr>
            <a:spLocks noGrp="1"/>
          </p:cNvSpPr>
          <p:nvPr>
            <p:ph type="sldNum" sz="quarter" idx="12"/>
          </p:nvPr>
        </p:nvSpPr>
        <p:spPr/>
        <p:txBody>
          <a:bodyPr/>
          <a:lstStyle/>
          <a:p>
            <a:fld id="{294A09A9-5501-47C1-A89A-A340965A2BE2}" type="slidenum">
              <a:rPr lang="en-US" smtClean="0"/>
              <a:pPr/>
              <a:t>27</a:t>
            </a:fld>
            <a:endParaRPr lang="en-US" dirty="0"/>
          </a:p>
        </p:txBody>
      </p:sp>
    </p:spTree>
    <p:extLst>
      <p:ext uri="{BB962C8B-B14F-4D97-AF65-F5344CB8AC3E}">
        <p14:creationId xmlns:p14="http://schemas.microsoft.com/office/powerpoint/2010/main" val="372924182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4F687D-905D-5940-E92B-664E8ED07C88}"/>
              </a:ext>
            </a:extLst>
          </p:cNvPr>
          <p:cNvSpPr>
            <a:spLocks noGrp="1"/>
          </p:cNvSpPr>
          <p:nvPr>
            <p:ph type="title"/>
          </p:nvPr>
        </p:nvSpPr>
        <p:spPr>
          <a:xfrm>
            <a:off x="612648" y="1216152"/>
            <a:ext cx="3044952" cy="2212848"/>
          </a:xfrm>
        </p:spPr>
        <p:txBody>
          <a:bodyPr/>
          <a:lstStyle/>
          <a:p>
            <a:pPr algn="l"/>
            <a:r>
              <a:rPr lang="en-US" sz="2800" dirty="0"/>
              <a:t>Contact information</a:t>
            </a:r>
          </a:p>
        </p:txBody>
      </p:sp>
      <p:sp>
        <p:nvSpPr>
          <p:cNvPr id="2" name="Footer Placeholder 1">
            <a:extLst>
              <a:ext uri="{FF2B5EF4-FFF2-40B4-BE49-F238E27FC236}">
                <a16:creationId xmlns:a16="http://schemas.microsoft.com/office/drawing/2014/main" id="{0EF1DD75-A4B1-D99B-2111-46A878B8EDA3}"/>
              </a:ext>
            </a:extLst>
          </p:cNvPr>
          <p:cNvSpPr>
            <a:spLocks noGrp="1"/>
          </p:cNvSpPr>
          <p:nvPr>
            <p:ph type="ftr" sz="quarter" idx="11"/>
          </p:nvPr>
        </p:nvSpPr>
        <p:spPr/>
        <p:txBody>
          <a:bodyPr/>
          <a:lstStyle/>
          <a:p>
            <a:r>
              <a:rPr lang="en-US" dirty="0"/>
              <a:t>GCGCD TOWN HALL</a:t>
            </a:r>
          </a:p>
          <a:p>
            <a:r>
              <a:rPr lang="en-US" dirty="0"/>
              <a:t>4/28/2024</a:t>
            </a:r>
          </a:p>
        </p:txBody>
      </p:sp>
      <p:sp>
        <p:nvSpPr>
          <p:cNvPr id="5" name="Content Placeholder 4">
            <a:extLst>
              <a:ext uri="{FF2B5EF4-FFF2-40B4-BE49-F238E27FC236}">
                <a16:creationId xmlns:a16="http://schemas.microsoft.com/office/drawing/2014/main" id="{C4CDA331-68CA-C2AE-0A48-6F7117361A05}"/>
              </a:ext>
            </a:extLst>
          </p:cNvPr>
          <p:cNvSpPr>
            <a:spLocks noGrp="1"/>
          </p:cNvSpPr>
          <p:nvPr>
            <p:ph sz="quarter" idx="13"/>
          </p:nvPr>
        </p:nvSpPr>
        <p:spPr>
          <a:xfrm>
            <a:off x="4191000" y="868101"/>
            <a:ext cx="7394448" cy="5075499"/>
          </a:xfrm>
        </p:spPr>
        <p:txBody>
          <a:bodyPr/>
          <a:lstStyle/>
          <a:p>
            <a:pPr lvl="3" indent="0">
              <a:lnSpc>
                <a:spcPct val="100000"/>
              </a:lnSpc>
              <a:spcBef>
                <a:spcPts val="0"/>
              </a:spcBef>
              <a:buNone/>
            </a:pPr>
            <a:endParaRPr lang="en-US" sz="1800" dirty="0"/>
          </a:p>
          <a:p>
            <a:pPr lvl="3" indent="0">
              <a:lnSpc>
                <a:spcPct val="100000"/>
              </a:lnSpc>
              <a:spcBef>
                <a:spcPts val="0"/>
              </a:spcBef>
              <a:buNone/>
            </a:pPr>
            <a:endParaRPr lang="en-US" sz="1800" dirty="0"/>
          </a:p>
          <a:p>
            <a:pPr lvl="3" indent="0">
              <a:lnSpc>
                <a:spcPct val="100000"/>
              </a:lnSpc>
              <a:spcBef>
                <a:spcPts val="0"/>
              </a:spcBef>
              <a:buNone/>
            </a:pPr>
            <a:endParaRPr lang="en-US" sz="1800" dirty="0"/>
          </a:p>
          <a:p>
            <a:pPr lvl="3" indent="0">
              <a:lnSpc>
                <a:spcPct val="100000"/>
              </a:lnSpc>
              <a:spcBef>
                <a:spcPts val="0"/>
              </a:spcBef>
              <a:buNone/>
            </a:pPr>
            <a:r>
              <a:rPr lang="en-US" sz="1800" dirty="0"/>
              <a:t>	</a:t>
            </a:r>
          </a:p>
          <a:p>
            <a:pPr lvl="3" indent="0">
              <a:lnSpc>
                <a:spcPct val="100000"/>
              </a:lnSpc>
              <a:spcBef>
                <a:spcPts val="0"/>
              </a:spcBef>
              <a:buNone/>
            </a:pPr>
            <a:r>
              <a:rPr lang="en-US" sz="1800" dirty="0"/>
              <a:t>	</a:t>
            </a:r>
            <a:r>
              <a:rPr lang="en-US" sz="1400" dirty="0"/>
              <a:t>Governor Greg Abbott</a:t>
            </a:r>
          </a:p>
          <a:p>
            <a:pPr>
              <a:lnSpc>
                <a:spcPct val="100000"/>
              </a:lnSpc>
              <a:spcBef>
                <a:spcPts val="0"/>
              </a:spcBef>
            </a:pPr>
            <a:r>
              <a:rPr lang="en-US" sz="1400" dirty="0"/>
              <a:t>	Post Office Box 12428</a:t>
            </a:r>
          </a:p>
          <a:p>
            <a:pPr>
              <a:lnSpc>
                <a:spcPct val="100000"/>
              </a:lnSpc>
              <a:spcBef>
                <a:spcPts val="0"/>
              </a:spcBef>
            </a:pPr>
            <a:r>
              <a:rPr lang="en-US" sz="1400" dirty="0"/>
              <a:t>	Austin, Texas 78711</a:t>
            </a:r>
          </a:p>
          <a:p>
            <a:pPr>
              <a:lnSpc>
                <a:spcPct val="100000"/>
              </a:lnSpc>
              <a:spcBef>
                <a:spcPts val="0"/>
              </a:spcBef>
            </a:pPr>
            <a:r>
              <a:rPr lang="en-US" sz="1400" dirty="0"/>
              <a:t>	(512) 463-1828</a:t>
            </a:r>
          </a:p>
          <a:p>
            <a:pPr>
              <a:lnSpc>
                <a:spcPct val="100000"/>
              </a:lnSpc>
              <a:spcBef>
                <a:spcPts val="0"/>
              </a:spcBef>
            </a:pPr>
            <a:endParaRPr lang="en-US" sz="1400" dirty="0"/>
          </a:p>
          <a:p>
            <a:pPr>
              <a:lnSpc>
                <a:spcPct val="100000"/>
              </a:lnSpc>
              <a:spcBef>
                <a:spcPts val="0"/>
              </a:spcBef>
            </a:pPr>
            <a:r>
              <a:rPr lang="en-US" sz="1400" dirty="0"/>
              <a:t>	Representative </a:t>
            </a:r>
            <a:r>
              <a:rPr lang="en-US" sz="1400" dirty="0" err="1"/>
              <a:t>Geanie</a:t>
            </a:r>
            <a:r>
              <a:rPr lang="en-US" sz="1400" dirty="0"/>
              <a:t> W. Morrison</a:t>
            </a:r>
          </a:p>
          <a:p>
            <a:pPr>
              <a:lnSpc>
                <a:spcPct val="100000"/>
              </a:lnSpc>
              <a:spcBef>
                <a:spcPts val="0"/>
              </a:spcBef>
            </a:pPr>
            <a:r>
              <a:rPr lang="en-US" sz="1400" dirty="0"/>
              <a:t>	311 East Constitution Street, Suite 100</a:t>
            </a:r>
          </a:p>
          <a:p>
            <a:pPr>
              <a:lnSpc>
                <a:spcPct val="100000"/>
              </a:lnSpc>
              <a:spcBef>
                <a:spcPts val="0"/>
              </a:spcBef>
            </a:pPr>
            <a:r>
              <a:rPr lang="en-US" sz="1400" dirty="0"/>
              <a:t>	Victoria, Texas 77901</a:t>
            </a:r>
          </a:p>
          <a:p>
            <a:pPr>
              <a:lnSpc>
                <a:spcPct val="100000"/>
              </a:lnSpc>
              <a:spcBef>
                <a:spcPts val="0"/>
              </a:spcBef>
            </a:pPr>
            <a:r>
              <a:rPr lang="en-US" sz="1400" dirty="0"/>
              <a:t>	(361) 572-0196</a:t>
            </a:r>
          </a:p>
          <a:p>
            <a:pPr>
              <a:lnSpc>
                <a:spcPct val="100000"/>
              </a:lnSpc>
              <a:spcBef>
                <a:spcPts val="0"/>
              </a:spcBef>
            </a:pPr>
            <a:endParaRPr lang="en-US" sz="1400" dirty="0"/>
          </a:p>
          <a:p>
            <a:pPr>
              <a:lnSpc>
                <a:spcPct val="100000"/>
              </a:lnSpc>
              <a:spcBef>
                <a:spcPts val="0"/>
              </a:spcBef>
            </a:pPr>
            <a:r>
              <a:rPr lang="en-US" sz="1400" dirty="0"/>
              <a:t>	Senator Lois Kolkhorst</a:t>
            </a:r>
          </a:p>
          <a:p>
            <a:pPr>
              <a:lnSpc>
                <a:spcPct val="100000"/>
              </a:lnSpc>
              <a:spcBef>
                <a:spcPts val="0"/>
              </a:spcBef>
            </a:pPr>
            <a:r>
              <a:rPr lang="en-US" sz="1400" dirty="0"/>
              <a:t>	311 East Constitution Street, Suite 120</a:t>
            </a:r>
          </a:p>
          <a:p>
            <a:pPr>
              <a:lnSpc>
                <a:spcPct val="100000"/>
              </a:lnSpc>
              <a:spcBef>
                <a:spcPts val="0"/>
              </a:spcBef>
            </a:pPr>
            <a:r>
              <a:rPr lang="en-US" sz="1400" dirty="0"/>
              <a:t>	Victoria, Texas 77901</a:t>
            </a:r>
          </a:p>
          <a:p>
            <a:pPr>
              <a:lnSpc>
                <a:spcPct val="100000"/>
              </a:lnSpc>
              <a:spcBef>
                <a:spcPts val="0"/>
              </a:spcBef>
            </a:pPr>
            <a:r>
              <a:rPr lang="en-US" sz="1400" dirty="0"/>
              <a:t>	(361) 573-7300</a:t>
            </a:r>
          </a:p>
          <a:p>
            <a:pPr>
              <a:lnSpc>
                <a:spcPct val="100000"/>
              </a:lnSpc>
              <a:spcBef>
                <a:spcPts val="0"/>
              </a:spcBef>
            </a:pPr>
            <a:endParaRPr lang="en-US" sz="1400" dirty="0"/>
          </a:p>
          <a:p>
            <a:pPr>
              <a:lnSpc>
                <a:spcPct val="100000"/>
              </a:lnSpc>
              <a:spcBef>
                <a:spcPts val="0"/>
              </a:spcBef>
            </a:pPr>
            <a:r>
              <a:rPr lang="en-US" sz="1400" dirty="0"/>
              <a:t>	TCEQ</a:t>
            </a:r>
          </a:p>
          <a:p>
            <a:pPr>
              <a:lnSpc>
                <a:spcPct val="100000"/>
              </a:lnSpc>
              <a:spcBef>
                <a:spcPts val="0"/>
              </a:spcBef>
            </a:pPr>
            <a:r>
              <a:rPr lang="en-US" sz="1400" dirty="0"/>
              <a:t>	Office of the Chief Clerk, MC105</a:t>
            </a:r>
          </a:p>
          <a:p>
            <a:pPr>
              <a:lnSpc>
                <a:spcPct val="100000"/>
              </a:lnSpc>
              <a:spcBef>
                <a:spcPts val="0"/>
              </a:spcBef>
            </a:pPr>
            <a:r>
              <a:rPr lang="en-US" sz="1400" dirty="0"/>
              <a:t>	Post Office Box 13087</a:t>
            </a:r>
          </a:p>
          <a:p>
            <a:pPr>
              <a:lnSpc>
                <a:spcPct val="100000"/>
              </a:lnSpc>
              <a:spcBef>
                <a:spcPts val="0"/>
              </a:spcBef>
            </a:pPr>
            <a:r>
              <a:rPr lang="en-US" sz="1400" dirty="0"/>
              <a:t>	12100 Park 35 Circle, Building F</a:t>
            </a:r>
          </a:p>
          <a:p>
            <a:pPr>
              <a:lnSpc>
                <a:spcPct val="100000"/>
              </a:lnSpc>
              <a:spcBef>
                <a:spcPts val="0"/>
              </a:spcBef>
            </a:pPr>
            <a:r>
              <a:rPr lang="en-US" sz="1400" dirty="0"/>
              <a:t>	Austin, Texas 78711-3087</a:t>
            </a:r>
          </a:p>
          <a:p>
            <a:pPr>
              <a:lnSpc>
                <a:spcPct val="100000"/>
              </a:lnSpc>
              <a:spcBef>
                <a:spcPts val="0"/>
              </a:spcBef>
            </a:pPr>
            <a:r>
              <a:rPr lang="en-US" sz="1400" dirty="0"/>
              <a:t>	(512) 239-3300</a:t>
            </a:r>
          </a:p>
          <a:p>
            <a:pPr>
              <a:lnSpc>
                <a:spcPct val="100000"/>
              </a:lnSpc>
              <a:spcBef>
                <a:spcPts val="0"/>
              </a:spcBef>
            </a:pPr>
            <a:endParaRPr lang="en-US" sz="1800" dirty="0"/>
          </a:p>
          <a:p>
            <a:pPr>
              <a:lnSpc>
                <a:spcPct val="100000"/>
              </a:lnSpc>
              <a:spcBef>
                <a:spcPts val="0"/>
              </a:spcBef>
            </a:pPr>
            <a:endParaRPr lang="en-US" sz="1800" dirty="0"/>
          </a:p>
          <a:p>
            <a:pPr>
              <a:lnSpc>
                <a:spcPct val="100000"/>
              </a:lnSpc>
              <a:spcBef>
                <a:spcPts val="0"/>
              </a:spcBef>
            </a:pPr>
            <a:endParaRPr lang="en-US" sz="1800" dirty="0"/>
          </a:p>
          <a:p>
            <a:pPr marL="285750" indent="-285750">
              <a:lnSpc>
                <a:spcPct val="100000"/>
              </a:lnSpc>
              <a:spcBef>
                <a:spcPts val="0"/>
              </a:spcBef>
              <a:buFont typeface="Wingdings" panose="05000000000000000000" pitchFamily="2" charset="2"/>
              <a:buChar char="Ø"/>
            </a:pPr>
            <a:endParaRPr lang="en-US" sz="1800" dirty="0"/>
          </a:p>
        </p:txBody>
      </p:sp>
      <p:sp>
        <p:nvSpPr>
          <p:cNvPr id="3" name="Slide Number Placeholder 2">
            <a:extLst>
              <a:ext uri="{FF2B5EF4-FFF2-40B4-BE49-F238E27FC236}">
                <a16:creationId xmlns:a16="http://schemas.microsoft.com/office/drawing/2014/main" id="{F5FA6A62-8FBF-887D-0560-47FF98E22EF4}"/>
              </a:ext>
            </a:extLst>
          </p:cNvPr>
          <p:cNvSpPr>
            <a:spLocks noGrp="1"/>
          </p:cNvSpPr>
          <p:nvPr>
            <p:ph type="sldNum" sz="quarter" idx="12"/>
          </p:nvPr>
        </p:nvSpPr>
        <p:spPr/>
        <p:txBody>
          <a:bodyPr/>
          <a:lstStyle/>
          <a:p>
            <a:fld id="{294A09A9-5501-47C1-A89A-A340965A2BE2}" type="slidenum">
              <a:rPr lang="en-US" smtClean="0"/>
              <a:pPr/>
              <a:t>28</a:t>
            </a:fld>
            <a:endParaRPr lang="en-US" dirty="0"/>
          </a:p>
        </p:txBody>
      </p:sp>
    </p:spTree>
    <p:extLst>
      <p:ext uri="{BB962C8B-B14F-4D97-AF65-F5344CB8AC3E}">
        <p14:creationId xmlns:p14="http://schemas.microsoft.com/office/powerpoint/2010/main" val="212511567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p:txBody>
          <a:bodyPr anchor="t">
            <a:noAutofit/>
          </a:bodyPr>
          <a:lstStyle/>
          <a:p>
            <a:pPr algn="l"/>
            <a:r>
              <a:rPr lang="en-US" sz="9600" spc="300" dirty="0">
                <a:ln w="28575">
                  <a:solidFill>
                    <a:schemeClr val="tx1"/>
                  </a:solidFill>
                </a:ln>
                <a:noFill/>
              </a:rPr>
              <a:t>THANK YOU</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078992" y="3483864"/>
            <a:ext cx="10040112" cy="1926336"/>
          </a:xfrm>
        </p:spPr>
        <p:txBody>
          <a:bodyPr anchor="t">
            <a:normAutofit fontScale="92500" lnSpcReduction="20000"/>
          </a:bodyPr>
          <a:lstStyle/>
          <a:p>
            <a:pPr marL="0" indent="0" algn="l">
              <a:buNone/>
            </a:pPr>
            <a:r>
              <a:rPr lang="en-US" b="1" dirty="0">
                <a:hlinkClick r:id="rId2"/>
              </a:rPr>
              <a:t>gcgcd@goliadcogcd.org</a:t>
            </a:r>
            <a:r>
              <a:rPr lang="en-US" b="1" dirty="0"/>
              <a:t> - District</a:t>
            </a:r>
          </a:p>
          <a:p>
            <a:pPr marL="0" indent="0" algn="l">
              <a:buNone/>
            </a:pPr>
            <a:r>
              <a:rPr lang="en-US" dirty="0">
                <a:hlinkClick r:id="rId3"/>
              </a:rPr>
              <a:t>naturetour12@gmail.com</a:t>
            </a:r>
            <a:r>
              <a:rPr lang="en-US" dirty="0"/>
              <a:t> – Wilfred Korth</a:t>
            </a:r>
          </a:p>
          <a:p>
            <a:pPr marL="0" indent="0" algn="l">
              <a:buNone/>
            </a:pPr>
            <a:r>
              <a:rPr lang="en-US" b="1" dirty="0">
                <a:hlinkClick r:id="rId4"/>
              </a:rPr>
              <a:t>artdohmann@gmail.com</a:t>
            </a:r>
            <a:r>
              <a:rPr lang="en-US" b="1" dirty="0"/>
              <a:t> – Art Dohmann</a:t>
            </a:r>
          </a:p>
          <a:p>
            <a:pPr marL="0" indent="0" algn="l">
              <a:buNone/>
            </a:pPr>
            <a:r>
              <a:rPr lang="en-US" dirty="0">
                <a:hlinkClick r:id="rId5"/>
              </a:rPr>
              <a:t>tgraham192@gmail.com</a:t>
            </a:r>
            <a:r>
              <a:rPr lang="en-US" dirty="0"/>
              <a:t> – Terrell Graham</a:t>
            </a:r>
          </a:p>
          <a:p>
            <a:pPr marL="0" indent="0" algn="l">
              <a:buNone/>
            </a:pPr>
            <a:r>
              <a:rPr lang="en-US" b="1" dirty="0"/>
              <a:t>(361) 645-1716</a:t>
            </a:r>
          </a:p>
        </p:txBody>
      </p:sp>
    </p:spTree>
    <p:extLst>
      <p:ext uri="{BB962C8B-B14F-4D97-AF65-F5344CB8AC3E}">
        <p14:creationId xmlns:p14="http://schemas.microsoft.com/office/powerpoint/2010/main" val="62773105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p:txBody>
          <a:bodyPr anchor="t">
            <a:noAutofit/>
          </a:bodyPr>
          <a:lstStyle/>
          <a:p>
            <a:pPr algn="l"/>
            <a:r>
              <a:rPr lang="en-US" dirty="0"/>
              <a:t>Terrell graham</a:t>
            </a:r>
            <a:endParaRPr lang="en-US" sz="9600" spc="300" dirty="0">
              <a:ln w="28575">
                <a:solidFill>
                  <a:schemeClr val="tx1"/>
                </a:solidFill>
              </a:ln>
              <a:noFill/>
            </a:endParaRP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p:txBody>
          <a:bodyPr anchor="t"/>
          <a:lstStyle/>
          <a:p>
            <a:pPr marL="0" indent="0" algn="l">
              <a:buNone/>
            </a:pPr>
            <a:r>
              <a:rPr lang="en-US" b="1" dirty="0"/>
              <a:t>Ander project overview</a:t>
            </a:r>
          </a:p>
        </p:txBody>
      </p:sp>
    </p:spTree>
    <p:extLst>
      <p:ext uri="{BB962C8B-B14F-4D97-AF65-F5344CB8AC3E}">
        <p14:creationId xmlns:p14="http://schemas.microsoft.com/office/powerpoint/2010/main" val="255165604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775003-C8C2-57FA-C8D5-99577C44F58A}"/>
              </a:ext>
            </a:extLst>
          </p:cNvPr>
          <p:cNvSpPr>
            <a:spLocks noGrp="1"/>
          </p:cNvSpPr>
          <p:nvPr>
            <p:ph type="title"/>
          </p:nvPr>
        </p:nvSpPr>
        <p:spPr>
          <a:xfrm>
            <a:off x="612648" y="1216152"/>
            <a:ext cx="2892552" cy="4416552"/>
          </a:xfrm>
        </p:spPr>
        <p:txBody>
          <a:bodyPr/>
          <a:lstStyle/>
          <a:p>
            <a:r>
              <a:rPr lang="en-US" sz="2400" dirty="0"/>
              <a:t>BACKGROUND</a:t>
            </a:r>
          </a:p>
        </p:txBody>
      </p:sp>
      <p:sp>
        <p:nvSpPr>
          <p:cNvPr id="2" name="Footer Placeholder 1">
            <a:extLst>
              <a:ext uri="{FF2B5EF4-FFF2-40B4-BE49-F238E27FC236}">
                <a16:creationId xmlns:a16="http://schemas.microsoft.com/office/drawing/2014/main" id="{6B4F370C-18BC-A752-2980-6309F5D7DC43}"/>
              </a:ext>
            </a:extLst>
          </p:cNvPr>
          <p:cNvSpPr>
            <a:spLocks noGrp="1"/>
          </p:cNvSpPr>
          <p:nvPr>
            <p:ph type="ftr" sz="quarter" idx="11"/>
          </p:nvPr>
        </p:nvSpPr>
        <p:spPr/>
        <p:txBody>
          <a:bodyPr/>
          <a:lstStyle/>
          <a:p>
            <a:r>
              <a:rPr lang="en-US" dirty="0"/>
              <a:t>GCGCD TOWN HALL</a:t>
            </a:r>
          </a:p>
          <a:p>
            <a:r>
              <a:rPr lang="en-US" dirty="0"/>
              <a:t>4/28/2024</a:t>
            </a:r>
          </a:p>
        </p:txBody>
      </p:sp>
      <p:sp>
        <p:nvSpPr>
          <p:cNvPr id="5" name="Content Placeholder 4">
            <a:extLst>
              <a:ext uri="{FF2B5EF4-FFF2-40B4-BE49-F238E27FC236}">
                <a16:creationId xmlns:a16="http://schemas.microsoft.com/office/drawing/2014/main" id="{95D67805-CCBD-8182-540F-93068A90C4E8}"/>
              </a:ext>
            </a:extLst>
          </p:cNvPr>
          <p:cNvSpPr>
            <a:spLocks noGrp="1"/>
          </p:cNvSpPr>
          <p:nvPr>
            <p:ph sz="quarter" idx="13"/>
          </p:nvPr>
        </p:nvSpPr>
        <p:spPr>
          <a:xfrm>
            <a:off x="3962400" y="914401"/>
            <a:ext cx="7623048" cy="5334000"/>
          </a:xfrm>
        </p:spPr>
        <p:txBody>
          <a:bodyPr/>
          <a:lstStyle/>
          <a:p>
            <a:pPr>
              <a:buFont typeface="Wingdings" panose="05000000000000000000" pitchFamily="2" charset="2"/>
              <a:buChar char="v"/>
            </a:pPr>
            <a:r>
              <a:rPr lang="en-US" sz="1400" dirty="0"/>
              <a:t>At issue are two permits, the mining permit, and waste injection disposal wells.</a:t>
            </a:r>
          </a:p>
          <a:p>
            <a:pPr>
              <a:buFont typeface="Wingdings" panose="05000000000000000000" pitchFamily="2" charset="2"/>
              <a:buChar char="v"/>
            </a:pPr>
            <a:r>
              <a:rPr lang="en-US" sz="1400" dirty="0"/>
              <a:t>Mining permit had a contested case in 2010. Waste injection permit was not contested in 2010. The TCEQ Commissioners overturned the Administrative Law Judge’s recommendation that the mining permit be remanded for further testing in 2010.</a:t>
            </a:r>
          </a:p>
          <a:p>
            <a:pPr>
              <a:buFont typeface="Wingdings" panose="05000000000000000000" pitchFamily="2" charset="2"/>
              <a:buChar char="v"/>
            </a:pPr>
            <a:r>
              <a:rPr lang="en-US" sz="1400" dirty="0"/>
              <a:t>Both permits are up for renewal.</a:t>
            </a:r>
          </a:p>
          <a:p>
            <a:pPr>
              <a:buFont typeface="Wingdings" panose="05000000000000000000" pitchFamily="2" charset="2"/>
              <a:buChar char="v"/>
            </a:pPr>
            <a:r>
              <a:rPr lang="en-US" sz="1400" dirty="0"/>
              <a:t>The waste injection permit renewal has had a contested case hearing which is still ongoing. Goliad County Groundwater Conservation District and about 10 landowners are parties to the hearing.</a:t>
            </a:r>
          </a:p>
          <a:p>
            <a:pPr>
              <a:buFont typeface="Wingdings" panose="05000000000000000000" pitchFamily="2" charset="2"/>
              <a:buChar char="v"/>
            </a:pPr>
            <a:r>
              <a:rPr lang="en-US" sz="1400" dirty="0"/>
              <a:t>This mining permit renewal application has not been declared technically complete. Still a chance to request a Public Meeting in Goliad County, make Public Comments and request a Contested Case Hearing.</a:t>
            </a:r>
          </a:p>
        </p:txBody>
      </p:sp>
      <p:sp>
        <p:nvSpPr>
          <p:cNvPr id="3" name="Slide Number Placeholder 2">
            <a:extLst>
              <a:ext uri="{FF2B5EF4-FFF2-40B4-BE49-F238E27FC236}">
                <a16:creationId xmlns:a16="http://schemas.microsoft.com/office/drawing/2014/main" id="{F0986A75-51DF-087B-EE6E-0899D0826DFB}"/>
              </a:ext>
            </a:extLst>
          </p:cNvPr>
          <p:cNvSpPr>
            <a:spLocks noGrp="1"/>
          </p:cNvSpPr>
          <p:nvPr>
            <p:ph type="sldNum" sz="quarter" idx="12"/>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422052534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FBD49-FDF7-B302-54ED-C09CE8EE1B34}"/>
              </a:ext>
            </a:extLst>
          </p:cNvPr>
          <p:cNvSpPr>
            <a:spLocks noGrp="1"/>
          </p:cNvSpPr>
          <p:nvPr>
            <p:ph type="title"/>
          </p:nvPr>
        </p:nvSpPr>
        <p:spPr>
          <a:xfrm>
            <a:off x="612648" y="1216152"/>
            <a:ext cx="2663952" cy="4416552"/>
          </a:xfrm>
        </p:spPr>
        <p:txBody>
          <a:bodyPr/>
          <a:lstStyle/>
          <a:p>
            <a:r>
              <a:rPr lang="en-US" dirty="0"/>
              <a:t>FAULTS</a:t>
            </a:r>
          </a:p>
        </p:txBody>
      </p:sp>
      <p:sp>
        <p:nvSpPr>
          <p:cNvPr id="4" name="Footer Placeholder 3">
            <a:extLst>
              <a:ext uri="{FF2B5EF4-FFF2-40B4-BE49-F238E27FC236}">
                <a16:creationId xmlns:a16="http://schemas.microsoft.com/office/drawing/2014/main" id="{368E3B89-5CB0-0148-F4A6-2266AA46F38E}"/>
              </a:ext>
            </a:extLst>
          </p:cNvPr>
          <p:cNvSpPr>
            <a:spLocks noGrp="1"/>
          </p:cNvSpPr>
          <p:nvPr>
            <p:ph type="ftr" sz="quarter" idx="11"/>
          </p:nvPr>
        </p:nvSpPr>
        <p:spPr/>
        <p:txBody>
          <a:bodyPr/>
          <a:lstStyle/>
          <a:p>
            <a:r>
              <a:rPr lang="en-US" dirty="0"/>
              <a:t>GCGCD TOWN HALL</a:t>
            </a:r>
          </a:p>
          <a:p>
            <a:r>
              <a:rPr lang="en-US" dirty="0"/>
              <a:t> 4/28/2024</a:t>
            </a:r>
          </a:p>
        </p:txBody>
      </p:sp>
      <p:sp>
        <p:nvSpPr>
          <p:cNvPr id="5" name="Slide Number Placeholder 4">
            <a:extLst>
              <a:ext uri="{FF2B5EF4-FFF2-40B4-BE49-F238E27FC236}">
                <a16:creationId xmlns:a16="http://schemas.microsoft.com/office/drawing/2014/main" id="{AFFF68A9-5482-DC72-5F27-41043C0D497A}"/>
              </a:ext>
            </a:extLst>
          </p:cNvPr>
          <p:cNvSpPr>
            <a:spLocks noGrp="1"/>
          </p:cNvSpPr>
          <p:nvPr>
            <p:ph type="sldNum" sz="quarter" idx="12"/>
          </p:nvPr>
        </p:nvSpPr>
        <p:spPr/>
        <p:txBody>
          <a:bodyPr/>
          <a:lstStyle/>
          <a:p>
            <a:fld id="{294A09A9-5501-47C1-A89A-A340965A2BE2}" type="slidenum">
              <a:rPr lang="en-US" smtClean="0"/>
              <a:t>5</a:t>
            </a:fld>
            <a:endParaRPr lang="en-US" dirty="0"/>
          </a:p>
        </p:txBody>
      </p:sp>
      <p:pic>
        <p:nvPicPr>
          <p:cNvPr id="6" name="Content Placeholder 5">
            <a:extLst>
              <a:ext uri="{FF2B5EF4-FFF2-40B4-BE49-F238E27FC236}">
                <a16:creationId xmlns:a16="http://schemas.microsoft.com/office/drawing/2014/main" id="{5115B934-81A1-D69A-0559-72530137C90D}"/>
              </a:ext>
            </a:extLst>
          </p:cNvPr>
          <p:cNvPicPr>
            <a:picLocks noGrp="1" noChangeAspect="1"/>
          </p:cNvPicPr>
          <p:nvPr>
            <p:ph sz="quarter" idx="13"/>
          </p:nvPr>
        </p:nvPicPr>
        <p:blipFill>
          <a:blip r:embed="rId2"/>
          <a:stretch>
            <a:fillRect/>
          </a:stretch>
        </p:blipFill>
        <p:spPr>
          <a:xfrm>
            <a:off x="3581401" y="868101"/>
            <a:ext cx="8458200" cy="5138445"/>
          </a:xfrm>
          <a:prstGeom prst="rect">
            <a:avLst/>
          </a:prstGeom>
        </p:spPr>
      </p:pic>
    </p:spTree>
    <p:extLst>
      <p:ext uri="{BB962C8B-B14F-4D97-AF65-F5344CB8AC3E}">
        <p14:creationId xmlns:p14="http://schemas.microsoft.com/office/powerpoint/2010/main" val="313589825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32C5-4AB8-253E-B52E-4E0E3DCDE7B7}"/>
              </a:ext>
            </a:extLst>
          </p:cNvPr>
          <p:cNvSpPr>
            <a:spLocks noGrp="1"/>
          </p:cNvSpPr>
          <p:nvPr>
            <p:ph type="title"/>
          </p:nvPr>
        </p:nvSpPr>
        <p:spPr>
          <a:xfrm>
            <a:off x="612648" y="1216152"/>
            <a:ext cx="2892552" cy="4416552"/>
          </a:xfrm>
        </p:spPr>
        <p:txBody>
          <a:bodyPr/>
          <a:lstStyle/>
          <a:p>
            <a:r>
              <a:rPr lang="en-US" dirty="0"/>
              <a:t>FAULTS CONT.</a:t>
            </a:r>
          </a:p>
        </p:txBody>
      </p:sp>
      <p:sp>
        <p:nvSpPr>
          <p:cNvPr id="4" name="Footer Placeholder 3">
            <a:extLst>
              <a:ext uri="{FF2B5EF4-FFF2-40B4-BE49-F238E27FC236}">
                <a16:creationId xmlns:a16="http://schemas.microsoft.com/office/drawing/2014/main" id="{EA400D0F-DC24-26CA-B050-71857FC21A00}"/>
              </a:ext>
            </a:extLst>
          </p:cNvPr>
          <p:cNvSpPr>
            <a:spLocks noGrp="1"/>
          </p:cNvSpPr>
          <p:nvPr>
            <p:ph type="ftr" sz="quarter" idx="11"/>
          </p:nvPr>
        </p:nvSpPr>
        <p:spPr/>
        <p:txBody>
          <a:bodyPr/>
          <a:lstStyle/>
          <a:p>
            <a:r>
              <a:rPr lang="en-US" dirty="0"/>
              <a:t>GCGCD TOWN HALL</a:t>
            </a:r>
          </a:p>
          <a:p>
            <a:r>
              <a:rPr lang="en-US" dirty="0"/>
              <a:t> 4/28/2024</a:t>
            </a:r>
          </a:p>
        </p:txBody>
      </p:sp>
      <p:sp>
        <p:nvSpPr>
          <p:cNvPr id="5" name="Slide Number Placeholder 4">
            <a:extLst>
              <a:ext uri="{FF2B5EF4-FFF2-40B4-BE49-F238E27FC236}">
                <a16:creationId xmlns:a16="http://schemas.microsoft.com/office/drawing/2014/main" id="{3EBEA129-954B-C8B4-7031-26BBEE70CFD6}"/>
              </a:ext>
            </a:extLst>
          </p:cNvPr>
          <p:cNvSpPr>
            <a:spLocks noGrp="1"/>
          </p:cNvSpPr>
          <p:nvPr>
            <p:ph type="sldNum" sz="quarter" idx="12"/>
          </p:nvPr>
        </p:nvSpPr>
        <p:spPr/>
        <p:txBody>
          <a:bodyPr/>
          <a:lstStyle/>
          <a:p>
            <a:fld id="{294A09A9-5501-47C1-A89A-A340965A2BE2}" type="slidenum">
              <a:rPr lang="en-US" smtClean="0"/>
              <a:t>6</a:t>
            </a:fld>
            <a:endParaRPr lang="en-US" dirty="0"/>
          </a:p>
        </p:txBody>
      </p:sp>
      <p:pic>
        <p:nvPicPr>
          <p:cNvPr id="6" name="Content Placeholder 5">
            <a:extLst>
              <a:ext uri="{FF2B5EF4-FFF2-40B4-BE49-F238E27FC236}">
                <a16:creationId xmlns:a16="http://schemas.microsoft.com/office/drawing/2014/main" id="{51BA2DA4-BC2C-9AD9-9173-F3E20B97288B}"/>
              </a:ext>
            </a:extLst>
          </p:cNvPr>
          <p:cNvPicPr>
            <a:picLocks noGrp="1" noChangeAspect="1"/>
          </p:cNvPicPr>
          <p:nvPr>
            <p:ph sz="quarter" idx="13"/>
          </p:nvPr>
        </p:nvPicPr>
        <p:blipFill>
          <a:blip r:embed="rId2"/>
          <a:stretch>
            <a:fillRect/>
          </a:stretch>
        </p:blipFill>
        <p:spPr>
          <a:xfrm>
            <a:off x="3505200" y="868102"/>
            <a:ext cx="8458200" cy="5227898"/>
          </a:xfrm>
          <a:prstGeom prst="rect">
            <a:avLst/>
          </a:prstGeom>
        </p:spPr>
      </p:pic>
    </p:spTree>
    <p:extLst>
      <p:ext uri="{BB962C8B-B14F-4D97-AF65-F5344CB8AC3E}">
        <p14:creationId xmlns:p14="http://schemas.microsoft.com/office/powerpoint/2010/main" val="292848525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4B1A-7548-3DCB-CFFF-4A16C9955B6D}"/>
              </a:ext>
            </a:extLst>
          </p:cNvPr>
          <p:cNvSpPr>
            <a:spLocks noGrp="1"/>
          </p:cNvSpPr>
          <p:nvPr>
            <p:ph type="title"/>
          </p:nvPr>
        </p:nvSpPr>
        <p:spPr>
          <a:xfrm>
            <a:off x="612648" y="1216152"/>
            <a:ext cx="3349752" cy="3432048"/>
          </a:xfrm>
        </p:spPr>
        <p:txBody>
          <a:bodyPr/>
          <a:lstStyle/>
          <a:p>
            <a:pPr algn="l"/>
            <a:r>
              <a:rPr lang="en-US" sz="3600" dirty="0"/>
              <a:t>CONTESTED CASE WASTE INJECTION RENEWAL</a:t>
            </a:r>
          </a:p>
        </p:txBody>
      </p:sp>
      <p:sp>
        <p:nvSpPr>
          <p:cNvPr id="3" name="Content Placeholder 2">
            <a:extLst>
              <a:ext uri="{FF2B5EF4-FFF2-40B4-BE49-F238E27FC236}">
                <a16:creationId xmlns:a16="http://schemas.microsoft.com/office/drawing/2014/main" id="{8554075D-19C8-FBDA-D174-0092B2FD37EA}"/>
              </a:ext>
            </a:extLst>
          </p:cNvPr>
          <p:cNvSpPr>
            <a:spLocks noGrp="1"/>
          </p:cNvSpPr>
          <p:nvPr>
            <p:ph sz="quarter" idx="13"/>
          </p:nvPr>
        </p:nvSpPr>
        <p:spPr>
          <a:xfrm>
            <a:off x="3810000" y="868101"/>
            <a:ext cx="7775448" cy="5138445"/>
          </a:xfrm>
        </p:spPr>
        <p:txBody>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UcPeriod"/>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Whether the Application Adequately Characterizes the Geology and Identifies and Assesses Faults in the Vicinity of the UEC Wells.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The ALJs concluded that Application did not provide adequate characterization the geology and assessment of faults near the proposed injection wells. Recommended remanded to the Executive Director for further consideration of this issue.</a:t>
            </a:r>
          </a:p>
          <a:p>
            <a:pPr marL="457200" marR="0" lvl="0" indent="-457200" algn="l" defTabSz="914400" rtl="0" eaLnBrk="1" fontAlgn="auto" latinLnBrk="0" hangingPunct="1">
              <a:lnSpc>
                <a:spcPct val="90000"/>
              </a:lnSpc>
              <a:spcBef>
                <a:spcPts val="1000"/>
              </a:spcBef>
              <a:spcAft>
                <a:spcPts val="0"/>
              </a:spcAft>
              <a:buClrTx/>
              <a:buSzTx/>
              <a:buFont typeface="+mj-lt"/>
              <a:buAutoNum type="alphaUcPeriod" startAt="2"/>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Whether the Draft Permits Provide for Adequate Monitoring of Migration of Injected Fluids in the Vicinity of the UEC Wells.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The Administrative Law Judges added that additional consideration should also be given to the site-specific conditions and the development of a monitoring program upon remand.</a:t>
            </a:r>
          </a:p>
          <a:p>
            <a:pPr marL="457200" marR="0" lvl="0" indent="-457200" algn="l" defTabSz="914400" rtl="0" eaLnBrk="1" fontAlgn="auto" latinLnBrk="0" hangingPunct="1">
              <a:lnSpc>
                <a:spcPct val="90000"/>
              </a:lnSpc>
              <a:spcBef>
                <a:spcPts val="1000"/>
              </a:spcBef>
              <a:spcAft>
                <a:spcPts val="0"/>
              </a:spcAft>
              <a:buClrTx/>
              <a:buSzTx/>
              <a:buFont typeface="+mj-lt"/>
              <a:buAutoNum type="alphaUcPeriod" startAt="3"/>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Whether the Location of the UEC Wells and Pre-Injection Facilities are Adequate.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Corrective action is needed to address the well plug in the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Gleinser</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No. 2 well, and a monitoring program is needed to address the potential fluid migration through the Hausman No. 2 well.</a:t>
            </a:r>
          </a:p>
          <a:p>
            <a:endParaRPr lang="en-US" dirty="0"/>
          </a:p>
        </p:txBody>
      </p:sp>
      <p:sp>
        <p:nvSpPr>
          <p:cNvPr id="4" name="Footer Placeholder 3">
            <a:extLst>
              <a:ext uri="{FF2B5EF4-FFF2-40B4-BE49-F238E27FC236}">
                <a16:creationId xmlns:a16="http://schemas.microsoft.com/office/drawing/2014/main" id="{E507A1B3-74C0-2C49-B8B6-6CDE20D69D78}"/>
              </a:ext>
            </a:extLst>
          </p:cNvPr>
          <p:cNvSpPr>
            <a:spLocks noGrp="1"/>
          </p:cNvSpPr>
          <p:nvPr>
            <p:ph type="ftr" sz="quarter" idx="11"/>
          </p:nvPr>
        </p:nvSpPr>
        <p:spPr/>
        <p:txBody>
          <a:bodyPr/>
          <a:lstStyle/>
          <a:p>
            <a:r>
              <a:rPr lang="en-US" dirty="0"/>
              <a:t>GCGCD TOWN HALL</a:t>
            </a:r>
          </a:p>
          <a:p>
            <a:r>
              <a:rPr lang="en-US" dirty="0"/>
              <a:t> 4/28/2024</a:t>
            </a:r>
          </a:p>
        </p:txBody>
      </p:sp>
      <p:sp>
        <p:nvSpPr>
          <p:cNvPr id="5" name="Slide Number Placeholder 4">
            <a:extLst>
              <a:ext uri="{FF2B5EF4-FFF2-40B4-BE49-F238E27FC236}">
                <a16:creationId xmlns:a16="http://schemas.microsoft.com/office/drawing/2014/main" id="{21284682-F4C9-4967-8863-47C92CDEA64A}"/>
              </a:ext>
            </a:extLst>
          </p:cNvPr>
          <p:cNvSpPr>
            <a:spLocks noGrp="1"/>
          </p:cNvSpPr>
          <p:nvPr>
            <p:ph type="sldNum" sz="quarter" idx="12"/>
          </p:nvPr>
        </p:nvSpPr>
        <p:spPr/>
        <p:txBody>
          <a:bodyPr/>
          <a:lstStyle/>
          <a:p>
            <a:fld id="{294A09A9-5501-47C1-A89A-A340965A2BE2}" type="slidenum">
              <a:rPr lang="en-US" smtClean="0"/>
              <a:t>7</a:t>
            </a:fld>
            <a:endParaRPr lang="en-US" dirty="0"/>
          </a:p>
        </p:txBody>
      </p:sp>
    </p:spTree>
    <p:extLst>
      <p:ext uri="{BB962C8B-B14F-4D97-AF65-F5344CB8AC3E}">
        <p14:creationId xmlns:p14="http://schemas.microsoft.com/office/powerpoint/2010/main" val="14980677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B035-F2AD-1A42-8E12-1C12227987F7}"/>
              </a:ext>
            </a:extLst>
          </p:cNvPr>
          <p:cNvSpPr>
            <a:spLocks noGrp="1"/>
          </p:cNvSpPr>
          <p:nvPr>
            <p:ph type="title"/>
          </p:nvPr>
        </p:nvSpPr>
        <p:spPr>
          <a:xfrm>
            <a:off x="612648" y="1216152"/>
            <a:ext cx="2968752" cy="2746248"/>
          </a:xfrm>
        </p:spPr>
        <p:txBody>
          <a:bodyPr/>
          <a:lstStyle/>
          <a:p>
            <a:pPr algn="l"/>
            <a:r>
              <a:rPr lang="en-US" dirty="0"/>
              <a:t>Action needed</a:t>
            </a:r>
          </a:p>
        </p:txBody>
      </p:sp>
      <p:sp>
        <p:nvSpPr>
          <p:cNvPr id="3" name="Content Placeholder 2">
            <a:extLst>
              <a:ext uri="{FF2B5EF4-FFF2-40B4-BE49-F238E27FC236}">
                <a16:creationId xmlns:a16="http://schemas.microsoft.com/office/drawing/2014/main" id="{9C183A07-F40C-604E-E7BD-C188DBD0DD76}"/>
              </a:ext>
            </a:extLst>
          </p:cNvPr>
          <p:cNvSpPr>
            <a:spLocks noGrp="1"/>
          </p:cNvSpPr>
          <p:nvPr>
            <p:ph sz="quarter" idx="13"/>
          </p:nvPr>
        </p:nvSpPr>
        <p:spPr>
          <a:xfrm>
            <a:off x="3581400" y="990601"/>
            <a:ext cx="8004048" cy="5105400"/>
          </a:xfrm>
        </p:spPr>
        <p:txBody>
          <a:bodyPr/>
          <a:lstStyle/>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r>
              <a:rPr lang="en-US" dirty="0"/>
              <a:t>Contact Representative Morrison and Senator </a:t>
            </a:r>
            <a:r>
              <a:rPr lang="en-US" dirty="0" err="1"/>
              <a:t>Kolkhurst</a:t>
            </a:r>
            <a:r>
              <a:rPr lang="en-US" dirty="0"/>
              <a:t> and ask them to request that the TCEQ Commissioners uphold the Proposal for Decision of the Administrative Law Judges regarding the waste injection permit renewal. Also ask them to request the TCEQ hold a Public Meeting in Goliad County regarding mining permit renewal.</a:t>
            </a:r>
          </a:p>
          <a:p>
            <a:pPr>
              <a:buFont typeface="Wingdings" panose="05000000000000000000" pitchFamily="2" charset="2"/>
              <a:buChar char="v"/>
            </a:pPr>
            <a:r>
              <a:rPr lang="en-US" dirty="0"/>
              <a:t>Contact the Governor’s Office ask him to ensure that the TCEQ Commissioners uphold the Administrative Law Judges proposal for Decision regarding the waste injection wells. </a:t>
            </a:r>
          </a:p>
          <a:p>
            <a:pPr>
              <a:buFont typeface="Wingdings" panose="05000000000000000000" pitchFamily="2" charset="2"/>
              <a:buChar char="v"/>
            </a:pPr>
            <a:r>
              <a:rPr lang="en-US" dirty="0"/>
              <a:t>Contact interest groups and ask them to become involved.</a:t>
            </a:r>
          </a:p>
          <a:p>
            <a:pPr>
              <a:buFont typeface="Wingdings" panose="05000000000000000000" pitchFamily="2" charset="2"/>
              <a:buChar char="v"/>
            </a:pPr>
            <a:r>
              <a:rPr lang="en-US" dirty="0"/>
              <a:t>Request a Public Meeting on the mining permit renewal.</a:t>
            </a:r>
          </a:p>
          <a:p>
            <a:pPr>
              <a:buFont typeface="Wingdings" panose="05000000000000000000" pitchFamily="2" charset="2"/>
              <a:buChar char="v"/>
            </a:pPr>
            <a:r>
              <a:rPr lang="en-US" dirty="0"/>
              <a:t>Make Public Comments on the mining permit renewal.</a:t>
            </a:r>
          </a:p>
          <a:p>
            <a:endParaRPr lang="en-US" dirty="0"/>
          </a:p>
          <a:p>
            <a:endParaRPr lang="en-US" dirty="0"/>
          </a:p>
        </p:txBody>
      </p:sp>
      <p:sp>
        <p:nvSpPr>
          <p:cNvPr id="4" name="Footer Placeholder 3">
            <a:extLst>
              <a:ext uri="{FF2B5EF4-FFF2-40B4-BE49-F238E27FC236}">
                <a16:creationId xmlns:a16="http://schemas.microsoft.com/office/drawing/2014/main" id="{0A737987-E7EF-8699-AA71-AE9D0D31BDA3}"/>
              </a:ext>
            </a:extLst>
          </p:cNvPr>
          <p:cNvSpPr>
            <a:spLocks noGrp="1"/>
          </p:cNvSpPr>
          <p:nvPr>
            <p:ph type="ftr" sz="quarter" idx="11"/>
          </p:nvPr>
        </p:nvSpPr>
        <p:spPr/>
        <p:txBody>
          <a:bodyPr/>
          <a:lstStyle/>
          <a:p>
            <a:r>
              <a:rPr lang="en-US" dirty="0"/>
              <a:t>GCGCD TOWN HALL</a:t>
            </a:r>
          </a:p>
          <a:p>
            <a:r>
              <a:rPr lang="en-US" dirty="0"/>
              <a:t>4/28/2024</a:t>
            </a:r>
          </a:p>
        </p:txBody>
      </p:sp>
      <p:sp>
        <p:nvSpPr>
          <p:cNvPr id="5" name="Slide Number Placeholder 4">
            <a:extLst>
              <a:ext uri="{FF2B5EF4-FFF2-40B4-BE49-F238E27FC236}">
                <a16:creationId xmlns:a16="http://schemas.microsoft.com/office/drawing/2014/main" id="{1C7752E2-C30D-161A-97A6-11D054AF6E32}"/>
              </a:ext>
            </a:extLst>
          </p:cNvPr>
          <p:cNvSpPr>
            <a:spLocks noGrp="1"/>
          </p:cNvSpPr>
          <p:nvPr>
            <p:ph type="sldNum" sz="quarter" idx="12"/>
          </p:nvPr>
        </p:nvSpPr>
        <p:spPr/>
        <p:txBody>
          <a:bodyPr/>
          <a:lstStyle/>
          <a:p>
            <a:fld id="{294A09A9-5501-47C1-A89A-A340965A2BE2}" type="slidenum">
              <a:rPr lang="en-US" smtClean="0"/>
              <a:t>8</a:t>
            </a:fld>
            <a:endParaRPr lang="en-US" dirty="0"/>
          </a:p>
        </p:txBody>
      </p:sp>
    </p:spTree>
    <p:extLst>
      <p:ext uri="{BB962C8B-B14F-4D97-AF65-F5344CB8AC3E}">
        <p14:creationId xmlns:p14="http://schemas.microsoft.com/office/powerpoint/2010/main" val="416254130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p:txBody>
          <a:bodyPr anchor="t">
            <a:noAutofit/>
          </a:bodyPr>
          <a:lstStyle/>
          <a:p>
            <a:pPr algn="l"/>
            <a:r>
              <a:rPr lang="en-US" sz="9600" spc="300" dirty="0">
                <a:ln w="28575">
                  <a:solidFill>
                    <a:schemeClr val="tx1"/>
                  </a:solidFill>
                </a:ln>
                <a:noFill/>
              </a:rPr>
              <a:t>ART DOHMANN</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p:txBody>
          <a:bodyPr anchor="t"/>
          <a:lstStyle/>
          <a:p>
            <a:pPr marL="0" indent="0" algn="l">
              <a:buNone/>
            </a:pPr>
            <a:r>
              <a:rPr lang="en-US" dirty="0"/>
              <a:t>Mining permit renewal</a:t>
            </a:r>
            <a:endParaRPr lang="en-US" b="1" dirty="0"/>
          </a:p>
        </p:txBody>
      </p:sp>
    </p:spTree>
    <p:extLst>
      <p:ext uri="{BB962C8B-B14F-4D97-AF65-F5344CB8AC3E}">
        <p14:creationId xmlns:p14="http://schemas.microsoft.com/office/powerpoint/2010/main" val="3308071976"/>
      </p:ext>
    </p:extLst>
  </p:cSld>
  <p:clrMapOvr>
    <a:masterClrMapping/>
  </p:clrMapOvr>
  <p:transition spd="slow">
    <p:push dir="u"/>
  </p:transition>
</p:sld>
</file>

<file path=ppt/theme/theme1.xml><?xml version="1.0" encoding="utf-8"?>
<a:theme xmlns:a="http://schemas.openxmlformats.org/drawingml/2006/main" name="Office Theme">
  <a:themeElements>
    <a:clrScheme name="Droplet">
      <a:dk1>
        <a:srgbClr val="000000"/>
      </a:dk1>
      <a:lt1>
        <a:srgbClr val="FFFFFF"/>
      </a:lt1>
      <a:dk2>
        <a:srgbClr val="0065A8"/>
      </a:dk2>
      <a:lt2>
        <a:srgbClr val="E7E6E6"/>
      </a:lt2>
      <a:accent1>
        <a:srgbClr val="FDCFFD"/>
      </a:accent1>
      <a:accent2>
        <a:srgbClr val="B6DFFF"/>
      </a:accent2>
      <a:accent3>
        <a:srgbClr val="8AE3A8"/>
      </a:accent3>
      <a:accent4>
        <a:srgbClr val="A69BFB"/>
      </a:accent4>
      <a:accent5>
        <a:srgbClr val="B5C3FF"/>
      </a:accent5>
      <a:accent6>
        <a:srgbClr val="73E9C4"/>
      </a:accent6>
      <a:hlink>
        <a:srgbClr val="0563C1"/>
      </a:hlink>
      <a:folHlink>
        <a:srgbClr val="95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oplet-Design-TM34316244_Win32_SD_v9" id="{3E0090C2-CA58-4B70-B5D1-01F921C14922}" vid="{00CD7D6A-B673-47B4-AF03-4EFC805EA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2A75F4-FAA4-4B3A-89D9-C65257DD92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239F86-289C-4137-84E8-C0091446A9E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8441F879-28B8-493E-AE7E-E245EA409B7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1077</Words>
  <Application>Microsoft Office PowerPoint</Application>
  <PresentationFormat>Widescreen</PresentationFormat>
  <Paragraphs>179</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Arial</vt:lpstr>
      <vt:lpstr>Calibri</vt:lpstr>
      <vt:lpstr>Wingdings</vt:lpstr>
      <vt:lpstr>Office Theme</vt:lpstr>
      <vt:lpstr>GCGCD TownHall</vt:lpstr>
      <vt:lpstr>AGENDA</vt:lpstr>
      <vt:lpstr>Terrell graham</vt:lpstr>
      <vt:lpstr>BACKGROUND</vt:lpstr>
      <vt:lpstr>FAULTS</vt:lpstr>
      <vt:lpstr>FAULTS CONT.</vt:lpstr>
      <vt:lpstr>CONTESTED CASE WASTE INJECTION RENEWAL</vt:lpstr>
      <vt:lpstr>Action needed</vt:lpstr>
      <vt:lpstr>ART DOHMANN</vt:lpstr>
      <vt:lpstr>In-situ uranium mining permit ur03075</vt:lpstr>
      <vt:lpstr>In-situ uranium mining permit ur03075 CONT.</vt:lpstr>
      <vt:lpstr>Goliad Project Map</vt:lpstr>
      <vt:lpstr>Radon in Private Wells</vt:lpstr>
      <vt:lpstr>ANKLAM WELL</vt:lpstr>
      <vt:lpstr>ANKLAM WELL CONT.</vt:lpstr>
      <vt:lpstr>BLUNTZER WELL</vt:lpstr>
      <vt:lpstr>BLUNTZER WELL CONT.</vt:lpstr>
      <vt:lpstr>CHURCH WELL</vt:lpstr>
      <vt:lpstr>CHURCH WELL CONT.</vt:lpstr>
      <vt:lpstr>DUDERSTADT WELL</vt:lpstr>
      <vt:lpstr>DUDERSTADT WELL CONT.</vt:lpstr>
      <vt:lpstr>LONG WELL</vt:lpstr>
      <vt:lpstr>LONG WELL CONT.</vt:lpstr>
      <vt:lpstr>WARZECHA WELL</vt:lpstr>
      <vt:lpstr>WARZECHA WELL CONT.</vt:lpstr>
      <vt:lpstr>Michelle shelton</vt:lpstr>
      <vt:lpstr>SUMMARY</vt:lpstr>
      <vt:lpstr>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2022-07-23T05:42:44Z</dcterms:created>
  <dcterms:modified xsi:type="dcterms:W3CDTF">2024-05-03T15:31:18Z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