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1" r:id="rId10"/>
    <p:sldId id="262" r:id="rId11"/>
    <p:sldId id="263" r:id="rId12"/>
    <p:sldId id="26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03" autoAdjust="0"/>
    <p:restoredTop sz="85714" autoAdjust="0"/>
  </p:normalViewPr>
  <p:slideViewPr>
    <p:cSldViewPr snapToGrid="0" snapToObjects="1">
      <p:cViewPr varScale="1">
        <p:scale>
          <a:sx n="37" d="100"/>
          <a:sy n="37" d="100"/>
        </p:scale>
        <p:origin x="-7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1B0030-9796-8E42-8909-3C7C177A6B22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A764D6-5651-EE47-BFF7-922847601718}">
      <dgm:prSet phldrT="[Text]" custT="1"/>
      <dgm:spPr/>
      <dgm:t>
        <a:bodyPr/>
        <a:lstStyle/>
        <a:p>
          <a:r>
            <a:rPr lang="en-US" sz="1100" dirty="0" smtClean="0"/>
            <a:t>STUDENT PORTFOLIO</a:t>
          </a:r>
          <a:endParaRPr lang="en-US" sz="1100" dirty="0"/>
        </a:p>
      </dgm:t>
    </dgm:pt>
    <dgm:pt modelId="{EE00339A-7422-8647-A082-7EEE62481113}" type="parTrans" cxnId="{EA2653A7-2705-174A-A20E-6CF00BE05C3C}">
      <dgm:prSet/>
      <dgm:spPr/>
      <dgm:t>
        <a:bodyPr/>
        <a:lstStyle/>
        <a:p>
          <a:endParaRPr lang="en-US"/>
        </a:p>
      </dgm:t>
    </dgm:pt>
    <dgm:pt modelId="{A62ECD0E-F738-A94F-BF39-1033364744AE}" type="sibTrans" cxnId="{EA2653A7-2705-174A-A20E-6CF00BE05C3C}">
      <dgm:prSet/>
      <dgm:spPr/>
      <dgm:t>
        <a:bodyPr/>
        <a:lstStyle/>
        <a:p>
          <a:endParaRPr lang="en-US"/>
        </a:p>
      </dgm:t>
    </dgm:pt>
    <dgm:pt modelId="{2766AAA4-3BA1-A249-B89B-2AB3B381DA9A}">
      <dgm:prSet phldrT="[Text]" custT="1"/>
      <dgm:spPr/>
      <dgm:t>
        <a:bodyPr/>
        <a:lstStyle/>
        <a:p>
          <a:r>
            <a:rPr lang="en-US" sz="1050" dirty="0" smtClean="0"/>
            <a:t>RESUME</a:t>
          </a:r>
          <a:endParaRPr lang="en-US" sz="1050" dirty="0"/>
        </a:p>
      </dgm:t>
    </dgm:pt>
    <dgm:pt modelId="{066C8016-5DFC-0748-832F-D43786BCA43F}" type="parTrans" cxnId="{2C5C2FD7-0D86-0A4E-8B7E-61D41E47F8D6}">
      <dgm:prSet/>
      <dgm:spPr/>
      <dgm:t>
        <a:bodyPr/>
        <a:lstStyle/>
        <a:p>
          <a:endParaRPr lang="en-US"/>
        </a:p>
      </dgm:t>
    </dgm:pt>
    <dgm:pt modelId="{5971BB61-6108-E644-86CF-B53AEAC9FA47}" type="sibTrans" cxnId="{2C5C2FD7-0D86-0A4E-8B7E-61D41E47F8D6}">
      <dgm:prSet/>
      <dgm:spPr/>
      <dgm:t>
        <a:bodyPr/>
        <a:lstStyle/>
        <a:p>
          <a:endParaRPr lang="en-US"/>
        </a:p>
      </dgm:t>
    </dgm:pt>
    <dgm:pt modelId="{5B42B4DC-B823-3C41-913D-1E2FA6F46B73}">
      <dgm:prSet phldrT="[Text]" custT="1"/>
      <dgm:spPr/>
      <dgm:t>
        <a:bodyPr/>
        <a:lstStyle/>
        <a:p>
          <a:r>
            <a:rPr lang="en-US" sz="1050" dirty="0" smtClean="0"/>
            <a:t>CAREER INTEREST INVENTORIES</a:t>
          </a:r>
          <a:endParaRPr lang="en-US" sz="1050" dirty="0"/>
        </a:p>
      </dgm:t>
    </dgm:pt>
    <dgm:pt modelId="{A3B0FF46-1410-0D4A-8FB1-5F4C5035CB97}" type="parTrans" cxnId="{9C571712-C11C-9143-A165-F61A034313F4}">
      <dgm:prSet/>
      <dgm:spPr/>
      <dgm:t>
        <a:bodyPr/>
        <a:lstStyle/>
        <a:p>
          <a:endParaRPr lang="en-US"/>
        </a:p>
      </dgm:t>
    </dgm:pt>
    <dgm:pt modelId="{BEDBE1A8-E0F1-AF4E-A3C4-23BE128EEEF5}" type="sibTrans" cxnId="{9C571712-C11C-9143-A165-F61A034313F4}">
      <dgm:prSet/>
      <dgm:spPr/>
      <dgm:t>
        <a:bodyPr/>
        <a:lstStyle/>
        <a:p>
          <a:endParaRPr lang="en-US"/>
        </a:p>
      </dgm:t>
    </dgm:pt>
    <dgm:pt modelId="{C663E775-B64F-1B40-AC88-EA4A48A4A396}">
      <dgm:prSet phldrT="[Text]" custT="1"/>
      <dgm:spPr/>
      <dgm:t>
        <a:bodyPr/>
        <a:lstStyle/>
        <a:p>
          <a:r>
            <a:rPr lang="en-US" sz="1050" dirty="0" smtClean="0"/>
            <a:t>LEARING SURVEYS</a:t>
          </a:r>
        </a:p>
      </dgm:t>
    </dgm:pt>
    <dgm:pt modelId="{D94524EE-18CD-3646-AB97-83285A1C58D4}" type="parTrans" cxnId="{0C1482A8-D1DA-1546-87D6-2EAFA4160618}">
      <dgm:prSet/>
      <dgm:spPr/>
      <dgm:t>
        <a:bodyPr/>
        <a:lstStyle/>
        <a:p>
          <a:endParaRPr lang="en-US"/>
        </a:p>
      </dgm:t>
    </dgm:pt>
    <dgm:pt modelId="{DB827C78-7B0E-7543-9294-78151D3EDC0F}" type="sibTrans" cxnId="{0C1482A8-D1DA-1546-87D6-2EAFA4160618}">
      <dgm:prSet/>
      <dgm:spPr/>
      <dgm:t>
        <a:bodyPr/>
        <a:lstStyle/>
        <a:p>
          <a:endParaRPr lang="en-US"/>
        </a:p>
      </dgm:t>
    </dgm:pt>
    <dgm:pt modelId="{AE5F2459-2776-A645-A74E-E5E3F3A35AC8}">
      <dgm:prSet custT="1"/>
      <dgm:spPr/>
      <dgm:t>
        <a:bodyPr/>
        <a:lstStyle/>
        <a:p>
          <a:r>
            <a:rPr lang="en-US" sz="1050" dirty="0" smtClean="0"/>
            <a:t>WORK INVENTORIES</a:t>
          </a:r>
          <a:endParaRPr lang="en-US" sz="1050" dirty="0"/>
        </a:p>
      </dgm:t>
    </dgm:pt>
    <dgm:pt modelId="{AD1BF234-BABD-EF40-9815-55FC58D8F3E9}" type="parTrans" cxnId="{6A2CE8A4-10E4-1C44-A305-8573656C364C}">
      <dgm:prSet/>
      <dgm:spPr/>
      <dgm:t>
        <a:bodyPr/>
        <a:lstStyle/>
        <a:p>
          <a:endParaRPr lang="en-US"/>
        </a:p>
      </dgm:t>
    </dgm:pt>
    <dgm:pt modelId="{D9DE4BA5-0E3D-D445-8265-A8213D0C94FA}" type="sibTrans" cxnId="{6A2CE8A4-10E4-1C44-A305-8573656C364C}">
      <dgm:prSet/>
      <dgm:spPr/>
      <dgm:t>
        <a:bodyPr/>
        <a:lstStyle/>
        <a:p>
          <a:endParaRPr lang="en-US"/>
        </a:p>
      </dgm:t>
    </dgm:pt>
    <dgm:pt modelId="{CDBDF5A3-9A75-6E45-B151-C885BD9513E5}">
      <dgm:prSet custT="1"/>
      <dgm:spPr/>
      <dgm:t>
        <a:bodyPr/>
        <a:lstStyle/>
        <a:p>
          <a:r>
            <a:rPr lang="en-US" sz="1200" dirty="0" smtClean="0"/>
            <a:t>SOCIAL SKILLS INVENTORIES</a:t>
          </a:r>
          <a:endParaRPr lang="en-US" sz="1200" dirty="0"/>
        </a:p>
      </dgm:t>
    </dgm:pt>
    <dgm:pt modelId="{9EA27D86-5177-6B49-8C6E-E76723014DD1}" type="parTrans" cxnId="{B6014BB2-DFC4-BE41-9EE8-E4F940F7C0B1}">
      <dgm:prSet/>
      <dgm:spPr/>
      <dgm:t>
        <a:bodyPr/>
        <a:lstStyle/>
        <a:p>
          <a:endParaRPr lang="en-US"/>
        </a:p>
      </dgm:t>
    </dgm:pt>
    <dgm:pt modelId="{0A31EE28-4623-B944-A116-81F0EF322FC2}" type="sibTrans" cxnId="{B6014BB2-DFC4-BE41-9EE8-E4F940F7C0B1}">
      <dgm:prSet/>
      <dgm:spPr/>
      <dgm:t>
        <a:bodyPr/>
        <a:lstStyle/>
        <a:p>
          <a:endParaRPr lang="en-US"/>
        </a:p>
      </dgm:t>
    </dgm:pt>
    <dgm:pt modelId="{16084DCD-1BF4-664D-A4AD-ED1EBA299090}">
      <dgm:prSet custT="1"/>
      <dgm:spPr/>
      <dgm:t>
        <a:bodyPr/>
        <a:lstStyle/>
        <a:p>
          <a:r>
            <a:rPr lang="en-US" sz="1050" dirty="0" smtClean="0"/>
            <a:t>REFERENCES</a:t>
          </a:r>
          <a:endParaRPr lang="en-US" sz="1050" dirty="0"/>
        </a:p>
      </dgm:t>
    </dgm:pt>
    <dgm:pt modelId="{6BF6D61E-9FCF-4B42-88F1-FB8C909FECB6}" type="parTrans" cxnId="{3E2A4D48-8664-2341-BD9F-7353E8071C09}">
      <dgm:prSet/>
      <dgm:spPr/>
      <dgm:t>
        <a:bodyPr/>
        <a:lstStyle/>
        <a:p>
          <a:endParaRPr lang="en-US"/>
        </a:p>
      </dgm:t>
    </dgm:pt>
    <dgm:pt modelId="{CA573578-A74D-A84C-8A00-D623FB461B2A}" type="sibTrans" cxnId="{3E2A4D48-8664-2341-BD9F-7353E8071C09}">
      <dgm:prSet/>
      <dgm:spPr/>
      <dgm:t>
        <a:bodyPr/>
        <a:lstStyle/>
        <a:p>
          <a:endParaRPr lang="en-US"/>
        </a:p>
      </dgm:t>
    </dgm:pt>
    <dgm:pt modelId="{9B6563D6-155B-074E-B6D1-595DD513767C}">
      <dgm:prSet custT="1"/>
      <dgm:spPr/>
      <dgm:t>
        <a:bodyPr/>
        <a:lstStyle/>
        <a:p>
          <a:r>
            <a:rPr lang="en-US" sz="1100" dirty="0" smtClean="0"/>
            <a:t>COVER LETTERS</a:t>
          </a:r>
        </a:p>
      </dgm:t>
    </dgm:pt>
    <dgm:pt modelId="{D6A43AF3-D664-5149-AACC-E5418161D664}" type="parTrans" cxnId="{337B61BD-16E8-6145-9D85-82B3E25E2C47}">
      <dgm:prSet/>
      <dgm:spPr/>
      <dgm:t>
        <a:bodyPr/>
        <a:lstStyle/>
        <a:p>
          <a:endParaRPr lang="en-US"/>
        </a:p>
      </dgm:t>
    </dgm:pt>
    <dgm:pt modelId="{113E4559-A5BA-BE4A-971F-82ED09FC6483}" type="sibTrans" cxnId="{337B61BD-16E8-6145-9D85-82B3E25E2C47}">
      <dgm:prSet/>
      <dgm:spPr/>
      <dgm:t>
        <a:bodyPr/>
        <a:lstStyle/>
        <a:p>
          <a:endParaRPr lang="en-US"/>
        </a:p>
      </dgm:t>
    </dgm:pt>
    <dgm:pt modelId="{87DC27C3-AD6C-2E40-86E0-66F8BA3C8572}">
      <dgm:prSet custT="1"/>
      <dgm:spPr/>
      <dgm:t>
        <a:bodyPr/>
        <a:lstStyle/>
        <a:p>
          <a:r>
            <a:rPr lang="en-US" sz="1100" dirty="0" smtClean="0"/>
            <a:t>EMPLOYABILITY PROFILE</a:t>
          </a:r>
          <a:endParaRPr lang="en-US" sz="1100" dirty="0"/>
        </a:p>
      </dgm:t>
    </dgm:pt>
    <dgm:pt modelId="{2D3FA4E6-8566-2641-B55D-776450763F2A}" type="parTrans" cxnId="{D8884A9A-ED62-BD46-80B8-561FAB8306FF}">
      <dgm:prSet/>
      <dgm:spPr/>
      <dgm:t>
        <a:bodyPr/>
        <a:lstStyle/>
        <a:p>
          <a:endParaRPr lang="en-US"/>
        </a:p>
      </dgm:t>
    </dgm:pt>
    <dgm:pt modelId="{6F5EB224-0EAC-634D-ACF5-3323838FC52A}" type="sibTrans" cxnId="{D8884A9A-ED62-BD46-80B8-561FAB8306FF}">
      <dgm:prSet/>
      <dgm:spPr/>
      <dgm:t>
        <a:bodyPr/>
        <a:lstStyle/>
        <a:p>
          <a:endParaRPr lang="en-US"/>
        </a:p>
      </dgm:t>
    </dgm:pt>
    <dgm:pt modelId="{84B931CA-AB22-134D-B125-4A47F8D61E9E}">
      <dgm:prSet custT="1"/>
      <dgm:spPr/>
      <dgm:t>
        <a:bodyPr/>
        <a:lstStyle/>
        <a:p>
          <a:r>
            <a:rPr lang="en-US" sz="1100" dirty="0" smtClean="0"/>
            <a:t>IEP</a:t>
          </a:r>
          <a:endParaRPr lang="en-US" sz="1100" dirty="0"/>
        </a:p>
      </dgm:t>
    </dgm:pt>
    <dgm:pt modelId="{F3348FC8-89D5-2547-A585-0D1C732181D2}" type="parTrans" cxnId="{31B025FC-EB89-A24C-8C16-E0232A1A5A36}">
      <dgm:prSet/>
      <dgm:spPr/>
      <dgm:t>
        <a:bodyPr/>
        <a:lstStyle/>
        <a:p>
          <a:endParaRPr lang="en-US"/>
        </a:p>
      </dgm:t>
    </dgm:pt>
    <dgm:pt modelId="{D17E392E-D1D5-1544-9778-14131AD6ED1A}" type="sibTrans" cxnId="{31B025FC-EB89-A24C-8C16-E0232A1A5A36}">
      <dgm:prSet/>
      <dgm:spPr/>
      <dgm:t>
        <a:bodyPr/>
        <a:lstStyle/>
        <a:p>
          <a:endParaRPr lang="en-US"/>
        </a:p>
      </dgm:t>
    </dgm:pt>
    <dgm:pt modelId="{1C7DBDF7-9C59-894D-8417-1116C2457075}">
      <dgm:prSet custT="1"/>
      <dgm:spPr/>
      <dgm:t>
        <a:bodyPr/>
        <a:lstStyle/>
        <a:p>
          <a:r>
            <a:rPr lang="en-US" sz="1050" dirty="0" smtClean="0"/>
            <a:t>LETTERS OF RECOMMENDATIONS</a:t>
          </a:r>
          <a:endParaRPr lang="en-US" sz="1050" dirty="0"/>
        </a:p>
      </dgm:t>
    </dgm:pt>
    <dgm:pt modelId="{E52E702B-A7AF-2041-859D-E98FB092B630}" type="parTrans" cxnId="{55DB5C20-7E03-5940-BBC3-180E5E115F5E}">
      <dgm:prSet/>
      <dgm:spPr/>
      <dgm:t>
        <a:bodyPr/>
        <a:lstStyle/>
        <a:p>
          <a:endParaRPr lang="en-US"/>
        </a:p>
      </dgm:t>
    </dgm:pt>
    <dgm:pt modelId="{F660D9FC-CF6C-1D41-BC8B-2DC4743BC273}" type="sibTrans" cxnId="{55DB5C20-7E03-5940-BBC3-180E5E115F5E}">
      <dgm:prSet/>
      <dgm:spPr/>
      <dgm:t>
        <a:bodyPr/>
        <a:lstStyle/>
        <a:p>
          <a:endParaRPr lang="en-US"/>
        </a:p>
      </dgm:t>
    </dgm:pt>
    <dgm:pt modelId="{8B47B18F-C0C0-7A48-91E4-CDFF08ED60F1}" type="pres">
      <dgm:prSet presAssocID="{9B1B0030-9796-8E42-8909-3C7C177A6B2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AFF5AD-C022-0C4D-B386-3564A9430297}" type="pres">
      <dgm:prSet presAssocID="{CFA764D6-5651-EE47-BFF7-922847601718}" presName="centerShape" presStyleLbl="node0" presStyleIdx="0" presStyleCnt="1" custScaleX="124434"/>
      <dgm:spPr/>
      <dgm:t>
        <a:bodyPr/>
        <a:lstStyle/>
        <a:p>
          <a:endParaRPr lang="en-US"/>
        </a:p>
      </dgm:t>
    </dgm:pt>
    <dgm:pt modelId="{2D241A0F-83A4-3B46-AFDE-5061A07E1223}" type="pres">
      <dgm:prSet presAssocID="{066C8016-5DFC-0748-832F-D43786BCA43F}" presName="parTrans" presStyleLbl="bgSibTrans2D1" presStyleIdx="0" presStyleCnt="10"/>
      <dgm:spPr/>
      <dgm:t>
        <a:bodyPr/>
        <a:lstStyle/>
        <a:p>
          <a:endParaRPr lang="en-US"/>
        </a:p>
      </dgm:t>
    </dgm:pt>
    <dgm:pt modelId="{EAE5B86B-61E8-924C-A422-201512F17E49}" type="pres">
      <dgm:prSet presAssocID="{2766AAA4-3BA1-A249-B89B-2AB3B381DA9A}" presName="node" presStyleLbl="node1" presStyleIdx="0" presStyleCnt="10" custScaleX="144250" custScaleY="56309" custRadScaleRad="100024" custRadScaleInc="-4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21A5E-5EAA-F04D-91D4-87465A6EB8C5}" type="pres">
      <dgm:prSet presAssocID="{A3B0FF46-1410-0D4A-8FB1-5F4C5035CB97}" presName="parTrans" presStyleLbl="bgSibTrans2D1" presStyleIdx="1" presStyleCnt="10" custLinFactNeighborX="2598" custLinFactNeighborY="-12103"/>
      <dgm:spPr/>
      <dgm:t>
        <a:bodyPr/>
        <a:lstStyle/>
        <a:p>
          <a:endParaRPr lang="en-US"/>
        </a:p>
      </dgm:t>
    </dgm:pt>
    <dgm:pt modelId="{70F9748A-506E-8046-9D0C-2EAEFF4250F2}" type="pres">
      <dgm:prSet presAssocID="{5B42B4DC-B823-3C41-913D-1E2FA6F46B73}" presName="node" presStyleLbl="node1" presStyleIdx="1" presStyleCnt="10" custScaleX="155079" custScaleY="122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A44400-FA72-F243-8F84-044A460C5E28}" type="pres">
      <dgm:prSet presAssocID="{D94524EE-18CD-3646-AB97-83285A1C58D4}" presName="parTrans" presStyleLbl="bgSibTrans2D1" presStyleIdx="2" presStyleCnt="10"/>
      <dgm:spPr/>
      <dgm:t>
        <a:bodyPr/>
        <a:lstStyle/>
        <a:p>
          <a:endParaRPr lang="en-US"/>
        </a:p>
      </dgm:t>
    </dgm:pt>
    <dgm:pt modelId="{459C2C0E-12C3-014C-B495-41C567CC6305}" type="pres">
      <dgm:prSet presAssocID="{C663E775-B64F-1B40-AC88-EA4A48A4A396}" presName="node" presStyleLbl="node1" presStyleIdx="2" presStyleCnt="10" custScaleX="173019" custScaleY="1006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ADBDE6-20F8-D347-9078-BC7CD8864ABF}" type="pres">
      <dgm:prSet presAssocID="{AD1BF234-BABD-EF40-9815-55FC58D8F3E9}" presName="parTrans" presStyleLbl="bgSibTrans2D1" presStyleIdx="3" presStyleCnt="10"/>
      <dgm:spPr/>
      <dgm:t>
        <a:bodyPr/>
        <a:lstStyle/>
        <a:p>
          <a:endParaRPr lang="en-US"/>
        </a:p>
      </dgm:t>
    </dgm:pt>
    <dgm:pt modelId="{80043CA0-9EC7-2B48-9AEC-9CD1BF5F462A}" type="pres">
      <dgm:prSet presAssocID="{AE5F2459-2776-A645-A74E-E5E3F3A35AC8}" presName="node" presStyleLbl="node1" presStyleIdx="3" presStyleCnt="10" custScaleX="153708" custScaleY="103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E56412-6364-6B4A-9C70-6846E38EC0F1}" type="pres">
      <dgm:prSet presAssocID="{6BF6D61E-9FCF-4B42-88F1-FB8C909FECB6}" presName="parTrans" presStyleLbl="bgSibTrans2D1" presStyleIdx="4" presStyleCnt="10"/>
      <dgm:spPr/>
      <dgm:t>
        <a:bodyPr/>
        <a:lstStyle/>
        <a:p>
          <a:endParaRPr lang="en-US"/>
        </a:p>
      </dgm:t>
    </dgm:pt>
    <dgm:pt modelId="{F2CB20A5-F9E3-124D-8BB5-3B8475A40CB2}" type="pres">
      <dgm:prSet presAssocID="{16084DCD-1BF4-664D-A4AD-ED1EBA299090}" presName="node" presStyleLbl="node1" presStyleIdx="4" presStyleCnt="10" custScaleX="151742" custScaleY="698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7DA0B-FB05-F842-B259-0C869BB68609}" type="pres">
      <dgm:prSet presAssocID="{D6A43AF3-D664-5149-AACC-E5418161D664}" presName="parTrans" presStyleLbl="bgSibTrans2D1" presStyleIdx="5" presStyleCnt="10" custLinFactNeighborX="-1653" custLinFactNeighborY="66571"/>
      <dgm:spPr/>
      <dgm:t>
        <a:bodyPr/>
        <a:lstStyle/>
        <a:p>
          <a:endParaRPr lang="en-US"/>
        </a:p>
      </dgm:t>
    </dgm:pt>
    <dgm:pt modelId="{84E787AB-A5D3-6D46-A845-FACB8CE2DD3C}" type="pres">
      <dgm:prSet presAssocID="{9B6563D6-155B-074E-B6D1-595DD513767C}" presName="node" presStyleLbl="node1" presStyleIdx="5" presStyleCnt="10" custScaleX="139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BBF29-CDE3-BF4E-82D1-34E7B8D56A49}" type="pres">
      <dgm:prSet presAssocID="{2D3FA4E6-8566-2641-B55D-776450763F2A}" presName="parTrans" presStyleLbl="bgSibTrans2D1" presStyleIdx="6" presStyleCnt="10"/>
      <dgm:spPr/>
      <dgm:t>
        <a:bodyPr/>
        <a:lstStyle/>
        <a:p>
          <a:endParaRPr lang="en-US"/>
        </a:p>
      </dgm:t>
    </dgm:pt>
    <dgm:pt modelId="{CA2C96CE-609B-A544-AEAA-2230A0DCC4CA}" type="pres">
      <dgm:prSet presAssocID="{87DC27C3-AD6C-2E40-86E0-66F8BA3C8572}" presName="node" presStyleLbl="node1" presStyleIdx="6" presStyleCnt="10" custScaleX="202102" custRadScaleRad="101739" custRadScaleInc="11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9493E-F789-8548-9F86-1D30E84072D6}" type="pres">
      <dgm:prSet presAssocID="{F3348FC8-89D5-2547-A585-0D1C732181D2}" presName="parTrans" presStyleLbl="bgSibTrans2D1" presStyleIdx="7" presStyleCnt="10" custLinFactNeighborX="4247" custLinFactNeighborY="36312"/>
      <dgm:spPr/>
      <dgm:t>
        <a:bodyPr/>
        <a:lstStyle/>
        <a:p>
          <a:endParaRPr lang="en-US"/>
        </a:p>
      </dgm:t>
    </dgm:pt>
    <dgm:pt modelId="{3E4EE838-D595-714E-9D0A-8B3FD9319E79}" type="pres">
      <dgm:prSet presAssocID="{84B931CA-AB22-134D-B125-4A47F8D61E9E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0D5D6-DA4B-B84C-873A-BBD85F1C1CE1}" type="pres">
      <dgm:prSet presAssocID="{E52E702B-A7AF-2041-859D-E98FB092B630}" presName="parTrans" presStyleLbl="bgSibTrans2D1" presStyleIdx="8" presStyleCnt="10"/>
      <dgm:spPr/>
      <dgm:t>
        <a:bodyPr/>
        <a:lstStyle/>
        <a:p>
          <a:endParaRPr lang="en-US"/>
        </a:p>
      </dgm:t>
    </dgm:pt>
    <dgm:pt modelId="{1A26F9DC-1176-AE40-8CE6-E9371C3AC190}" type="pres">
      <dgm:prSet presAssocID="{1C7DBDF7-9C59-894D-8417-1116C2457075}" presName="node" presStyleLbl="node1" presStyleIdx="8" presStyleCnt="10" custScaleX="225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3DFE8D-CB50-3344-87BE-8A20DBDD878C}" type="pres">
      <dgm:prSet presAssocID="{9EA27D86-5177-6B49-8C6E-E76723014DD1}" presName="parTrans" presStyleLbl="bgSibTrans2D1" presStyleIdx="9" presStyleCnt="10"/>
      <dgm:spPr/>
      <dgm:t>
        <a:bodyPr/>
        <a:lstStyle/>
        <a:p>
          <a:endParaRPr lang="en-US"/>
        </a:p>
      </dgm:t>
    </dgm:pt>
    <dgm:pt modelId="{9FCB7B02-B636-9446-82CC-EDC051221234}" type="pres">
      <dgm:prSet presAssocID="{CDBDF5A3-9A75-6E45-B151-C885BD9513E5}" presName="node" presStyleLbl="node1" presStyleIdx="9" presStyleCnt="10" custScaleX="1784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DAE9B-120E-4042-984D-6E0DCCF35D52}" type="presOf" srcId="{D6A43AF3-D664-5149-AACC-E5418161D664}" destId="{CE07DA0B-FB05-F842-B259-0C869BB68609}" srcOrd="0" destOrd="0" presId="urn:microsoft.com/office/officeart/2005/8/layout/radial4"/>
    <dgm:cxn modelId="{AFCD0529-2782-8042-A95D-A34ECB6A07BC}" type="presOf" srcId="{2766AAA4-3BA1-A249-B89B-2AB3B381DA9A}" destId="{EAE5B86B-61E8-924C-A422-201512F17E49}" srcOrd="0" destOrd="0" presId="urn:microsoft.com/office/officeart/2005/8/layout/radial4"/>
    <dgm:cxn modelId="{57C047A1-52BD-4340-8051-579E07C49CE8}" type="presOf" srcId="{9B1B0030-9796-8E42-8909-3C7C177A6B22}" destId="{8B47B18F-C0C0-7A48-91E4-CDFF08ED60F1}" srcOrd="0" destOrd="0" presId="urn:microsoft.com/office/officeart/2005/8/layout/radial4"/>
    <dgm:cxn modelId="{31B025FC-EB89-A24C-8C16-E0232A1A5A36}" srcId="{CFA764D6-5651-EE47-BFF7-922847601718}" destId="{84B931CA-AB22-134D-B125-4A47F8D61E9E}" srcOrd="7" destOrd="0" parTransId="{F3348FC8-89D5-2547-A585-0D1C732181D2}" sibTransId="{D17E392E-D1D5-1544-9778-14131AD6ED1A}"/>
    <dgm:cxn modelId="{5DAE00C2-2A12-B846-AC95-F6163E317299}" type="presOf" srcId="{CFA764D6-5651-EE47-BFF7-922847601718}" destId="{2AAFF5AD-C022-0C4D-B386-3564A9430297}" srcOrd="0" destOrd="0" presId="urn:microsoft.com/office/officeart/2005/8/layout/radial4"/>
    <dgm:cxn modelId="{D57A3353-24FA-CC44-B911-5B1578CA27FF}" type="presOf" srcId="{E52E702B-A7AF-2041-859D-E98FB092B630}" destId="{BB20D5D6-DA4B-B84C-873A-BBD85F1C1CE1}" srcOrd="0" destOrd="0" presId="urn:microsoft.com/office/officeart/2005/8/layout/radial4"/>
    <dgm:cxn modelId="{B6014BB2-DFC4-BE41-9EE8-E4F940F7C0B1}" srcId="{CFA764D6-5651-EE47-BFF7-922847601718}" destId="{CDBDF5A3-9A75-6E45-B151-C885BD9513E5}" srcOrd="9" destOrd="0" parTransId="{9EA27D86-5177-6B49-8C6E-E76723014DD1}" sibTransId="{0A31EE28-4623-B944-A116-81F0EF322FC2}"/>
    <dgm:cxn modelId="{902747FE-A264-F64D-8878-5E69B68DDF2C}" type="presOf" srcId="{9EA27D86-5177-6B49-8C6E-E76723014DD1}" destId="{B53DFE8D-CB50-3344-87BE-8A20DBDD878C}" srcOrd="0" destOrd="0" presId="urn:microsoft.com/office/officeart/2005/8/layout/radial4"/>
    <dgm:cxn modelId="{D8EFB253-9ADD-EB44-BE26-39446B718E02}" type="presOf" srcId="{5B42B4DC-B823-3C41-913D-1E2FA6F46B73}" destId="{70F9748A-506E-8046-9D0C-2EAEFF4250F2}" srcOrd="0" destOrd="0" presId="urn:microsoft.com/office/officeart/2005/8/layout/radial4"/>
    <dgm:cxn modelId="{337B61BD-16E8-6145-9D85-82B3E25E2C47}" srcId="{CFA764D6-5651-EE47-BFF7-922847601718}" destId="{9B6563D6-155B-074E-B6D1-595DD513767C}" srcOrd="5" destOrd="0" parTransId="{D6A43AF3-D664-5149-AACC-E5418161D664}" sibTransId="{113E4559-A5BA-BE4A-971F-82ED09FC6483}"/>
    <dgm:cxn modelId="{DB433756-F464-0148-BB0C-977EFB60E1BF}" type="presOf" srcId="{066C8016-5DFC-0748-832F-D43786BCA43F}" destId="{2D241A0F-83A4-3B46-AFDE-5061A07E1223}" srcOrd="0" destOrd="0" presId="urn:microsoft.com/office/officeart/2005/8/layout/radial4"/>
    <dgm:cxn modelId="{F72802A9-0C0A-BE40-A154-4043470C2C74}" type="presOf" srcId="{9B6563D6-155B-074E-B6D1-595DD513767C}" destId="{84E787AB-A5D3-6D46-A845-FACB8CE2DD3C}" srcOrd="0" destOrd="0" presId="urn:microsoft.com/office/officeart/2005/8/layout/radial4"/>
    <dgm:cxn modelId="{6908FFC5-8C82-AC4A-BEEB-C241BDF6A251}" type="presOf" srcId="{A3B0FF46-1410-0D4A-8FB1-5F4C5035CB97}" destId="{AD021A5E-5EAA-F04D-91D4-87465A6EB8C5}" srcOrd="0" destOrd="0" presId="urn:microsoft.com/office/officeart/2005/8/layout/radial4"/>
    <dgm:cxn modelId="{85411ED3-5147-3041-AAAA-11B51F5BFC62}" type="presOf" srcId="{84B931CA-AB22-134D-B125-4A47F8D61E9E}" destId="{3E4EE838-D595-714E-9D0A-8B3FD9319E79}" srcOrd="0" destOrd="0" presId="urn:microsoft.com/office/officeart/2005/8/layout/radial4"/>
    <dgm:cxn modelId="{9772C9A1-4766-0046-AD2A-67A09A2CB877}" type="presOf" srcId="{6BF6D61E-9FCF-4B42-88F1-FB8C909FECB6}" destId="{84E56412-6364-6B4A-9C70-6846E38EC0F1}" srcOrd="0" destOrd="0" presId="urn:microsoft.com/office/officeart/2005/8/layout/radial4"/>
    <dgm:cxn modelId="{72C600C5-0D16-2744-A986-D09A4E0FA7AF}" type="presOf" srcId="{AE5F2459-2776-A645-A74E-E5E3F3A35AC8}" destId="{80043CA0-9EC7-2B48-9AEC-9CD1BF5F462A}" srcOrd="0" destOrd="0" presId="urn:microsoft.com/office/officeart/2005/8/layout/radial4"/>
    <dgm:cxn modelId="{2C5C2FD7-0D86-0A4E-8B7E-61D41E47F8D6}" srcId="{CFA764D6-5651-EE47-BFF7-922847601718}" destId="{2766AAA4-3BA1-A249-B89B-2AB3B381DA9A}" srcOrd="0" destOrd="0" parTransId="{066C8016-5DFC-0748-832F-D43786BCA43F}" sibTransId="{5971BB61-6108-E644-86CF-B53AEAC9FA47}"/>
    <dgm:cxn modelId="{EA2653A7-2705-174A-A20E-6CF00BE05C3C}" srcId="{9B1B0030-9796-8E42-8909-3C7C177A6B22}" destId="{CFA764D6-5651-EE47-BFF7-922847601718}" srcOrd="0" destOrd="0" parTransId="{EE00339A-7422-8647-A082-7EEE62481113}" sibTransId="{A62ECD0E-F738-A94F-BF39-1033364744AE}"/>
    <dgm:cxn modelId="{9C571712-C11C-9143-A165-F61A034313F4}" srcId="{CFA764D6-5651-EE47-BFF7-922847601718}" destId="{5B42B4DC-B823-3C41-913D-1E2FA6F46B73}" srcOrd="1" destOrd="0" parTransId="{A3B0FF46-1410-0D4A-8FB1-5F4C5035CB97}" sibTransId="{BEDBE1A8-E0F1-AF4E-A3C4-23BE128EEEF5}"/>
    <dgm:cxn modelId="{3631E98A-FA42-3A46-A702-D876DB7315EE}" type="presOf" srcId="{AD1BF234-BABD-EF40-9815-55FC58D8F3E9}" destId="{62ADBDE6-20F8-D347-9078-BC7CD8864ABF}" srcOrd="0" destOrd="0" presId="urn:microsoft.com/office/officeart/2005/8/layout/radial4"/>
    <dgm:cxn modelId="{6A2CE8A4-10E4-1C44-A305-8573656C364C}" srcId="{CFA764D6-5651-EE47-BFF7-922847601718}" destId="{AE5F2459-2776-A645-A74E-E5E3F3A35AC8}" srcOrd="3" destOrd="0" parTransId="{AD1BF234-BABD-EF40-9815-55FC58D8F3E9}" sibTransId="{D9DE4BA5-0E3D-D445-8265-A8213D0C94FA}"/>
    <dgm:cxn modelId="{0C1482A8-D1DA-1546-87D6-2EAFA4160618}" srcId="{CFA764D6-5651-EE47-BFF7-922847601718}" destId="{C663E775-B64F-1B40-AC88-EA4A48A4A396}" srcOrd="2" destOrd="0" parTransId="{D94524EE-18CD-3646-AB97-83285A1C58D4}" sibTransId="{DB827C78-7B0E-7543-9294-78151D3EDC0F}"/>
    <dgm:cxn modelId="{B18885D2-94B2-8144-AD21-7BA7190BD433}" type="presOf" srcId="{D94524EE-18CD-3646-AB97-83285A1C58D4}" destId="{71A44400-FA72-F243-8F84-044A460C5E28}" srcOrd="0" destOrd="0" presId="urn:microsoft.com/office/officeart/2005/8/layout/radial4"/>
    <dgm:cxn modelId="{6E4F138E-358C-1840-AC6B-4E8F31F57016}" type="presOf" srcId="{C663E775-B64F-1B40-AC88-EA4A48A4A396}" destId="{459C2C0E-12C3-014C-B495-41C567CC6305}" srcOrd="0" destOrd="0" presId="urn:microsoft.com/office/officeart/2005/8/layout/radial4"/>
    <dgm:cxn modelId="{7B543460-26BE-2A4F-BEF1-ED52622539B7}" type="presOf" srcId="{87DC27C3-AD6C-2E40-86E0-66F8BA3C8572}" destId="{CA2C96CE-609B-A544-AEAA-2230A0DCC4CA}" srcOrd="0" destOrd="0" presId="urn:microsoft.com/office/officeart/2005/8/layout/radial4"/>
    <dgm:cxn modelId="{F047B701-FCE9-0442-9C20-F04FD1F89AED}" type="presOf" srcId="{2D3FA4E6-8566-2641-B55D-776450763F2A}" destId="{210BBF29-CDE3-BF4E-82D1-34E7B8D56A49}" srcOrd="0" destOrd="0" presId="urn:microsoft.com/office/officeart/2005/8/layout/radial4"/>
    <dgm:cxn modelId="{3E2A4D48-8664-2341-BD9F-7353E8071C09}" srcId="{CFA764D6-5651-EE47-BFF7-922847601718}" destId="{16084DCD-1BF4-664D-A4AD-ED1EBA299090}" srcOrd="4" destOrd="0" parTransId="{6BF6D61E-9FCF-4B42-88F1-FB8C909FECB6}" sibTransId="{CA573578-A74D-A84C-8A00-D623FB461B2A}"/>
    <dgm:cxn modelId="{05F88B8E-1D1C-0046-947E-1401C617C326}" type="presOf" srcId="{F3348FC8-89D5-2547-A585-0D1C732181D2}" destId="{4BA9493E-F789-8548-9F86-1D30E84072D6}" srcOrd="0" destOrd="0" presId="urn:microsoft.com/office/officeart/2005/8/layout/radial4"/>
    <dgm:cxn modelId="{D8884A9A-ED62-BD46-80B8-561FAB8306FF}" srcId="{CFA764D6-5651-EE47-BFF7-922847601718}" destId="{87DC27C3-AD6C-2E40-86E0-66F8BA3C8572}" srcOrd="6" destOrd="0" parTransId="{2D3FA4E6-8566-2641-B55D-776450763F2A}" sibTransId="{6F5EB224-0EAC-634D-ACF5-3323838FC52A}"/>
    <dgm:cxn modelId="{F23B8D1F-89C1-024B-BCFC-909F9C390CAF}" type="presOf" srcId="{1C7DBDF7-9C59-894D-8417-1116C2457075}" destId="{1A26F9DC-1176-AE40-8CE6-E9371C3AC190}" srcOrd="0" destOrd="0" presId="urn:microsoft.com/office/officeart/2005/8/layout/radial4"/>
    <dgm:cxn modelId="{55DB5C20-7E03-5940-BBC3-180E5E115F5E}" srcId="{CFA764D6-5651-EE47-BFF7-922847601718}" destId="{1C7DBDF7-9C59-894D-8417-1116C2457075}" srcOrd="8" destOrd="0" parTransId="{E52E702B-A7AF-2041-859D-E98FB092B630}" sibTransId="{F660D9FC-CF6C-1D41-BC8B-2DC4743BC273}"/>
    <dgm:cxn modelId="{1A1BBC2B-E0AC-1A4E-8F5E-0AD3E3D4C9A5}" type="presOf" srcId="{16084DCD-1BF4-664D-A4AD-ED1EBA299090}" destId="{F2CB20A5-F9E3-124D-8BB5-3B8475A40CB2}" srcOrd="0" destOrd="0" presId="urn:microsoft.com/office/officeart/2005/8/layout/radial4"/>
    <dgm:cxn modelId="{DC8B58BF-C844-C542-A49B-A651C1304F34}" type="presOf" srcId="{CDBDF5A3-9A75-6E45-B151-C885BD9513E5}" destId="{9FCB7B02-B636-9446-82CC-EDC051221234}" srcOrd="0" destOrd="0" presId="urn:microsoft.com/office/officeart/2005/8/layout/radial4"/>
    <dgm:cxn modelId="{D85C3157-36CF-154D-A6D7-D741E4DCBBCD}" type="presParOf" srcId="{8B47B18F-C0C0-7A48-91E4-CDFF08ED60F1}" destId="{2AAFF5AD-C022-0C4D-B386-3564A9430297}" srcOrd="0" destOrd="0" presId="urn:microsoft.com/office/officeart/2005/8/layout/radial4"/>
    <dgm:cxn modelId="{57DFBC3A-51A2-294D-8D6F-ABFC760C5D8E}" type="presParOf" srcId="{8B47B18F-C0C0-7A48-91E4-CDFF08ED60F1}" destId="{2D241A0F-83A4-3B46-AFDE-5061A07E1223}" srcOrd="1" destOrd="0" presId="urn:microsoft.com/office/officeart/2005/8/layout/radial4"/>
    <dgm:cxn modelId="{4DC21C8F-2360-D742-958D-6E40692944F8}" type="presParOf" srcId="{8B47B18F-C0C0-7A48-91E4-CDFF08ED60F1}" destId="{EAE5B86B-61E8-924C-A422-201512F17E49}" srcOrd="2" destOrd="0" presId="urn:microsoft.com/office/officeart/2005/8/layout/radial4"/>
    <dgm:cxn modelId="{A45E87FA-3A33-7C4F-B045-5B30AD629C45}" type="presParOf" srcId="{8B47B18F-C0C0-7A48-91E4-CDFF08ED60F1}" destId="{AD021A5E-5EAA-F04D-91D4-87465A6EB8C5}" srcOrd="3" destOrd="0" presId="urn:microsoft.com/office/officeart/2005/8/layout/radial4"/>
    <dgm:cxn modelId="{7E1C4842-A949-FB4E-B3A1-D6ED481AD4EF}" type="presParOf" srcId="{8B47B18F-C0C0-7A48-91E4-CDFF08ED60F1}" destId="{70F9748A-506E-8046-9D0C-2EAEFF4250F2}" srcOrd="4" destOrd="0" presId="urn:microsoft.com/office/officeart/2005/8/layout/radial4"/>
    <dgm:cxn modelId="{8A44363E-BA97-814E-84B4-EE856F74F818}" type="presParOf" srcId="{8B47B18F-C0C0-7A48-91E4-CDFF08ED60F1}" destId="{71A44400-FA72-F243-8F84-044A460C5E28}" srcOrd="5" destOrd="0" presId="urn:microsoft.com/office/officeart/2005/8/layout/radial4"/>
    <dgm:cxn modelId="{BD5CF8EF-F124-4447-A82F-6909D3D9D277}" type="presParOf" srcId="{8B47B18F-C0C0-7A48-91E4-CDFF08ED60F1}" destId="{459C2C0E-12C3-014C-B495-41C567CC6305}" srcOrd="6" destOrd="0" presId="urn:microsoft.com/office/officeart/2005/8/layout/radial4"/>
    <dgm:cxn modelId="{AA0309B8-CBDA-B248-8E97-93E9E49D5BEC}" type="presParOf" srcId="{8B47B18F-C0C0-7A48-91E4-CDFF08ED60F1}" destId="{62ADBDE6-20F8-D347-9078-BC7CD8864ABF}" srcOrd="7" destOrd="0" presId="urn:microsoft.com/office/officeart/2005/8/layout/radial4"/>
    <dgm:cxn modelId="{517F0A77-E194-2749-9AFB-CBBA2E56BA23}" type="presParOf" srcId="{8B47B18F-C0C0-7A48-91E4-CDFF08ED60F1}" destId="{80043CA0-9EC7-2B48-9AEC-9CD1BF5F462A}" srcOrd="8" destOrd="0" presId="urn:microsoft.com/office/officeart/2005/8/layout/radial4"/>
    <dgm:cxn modelId="{08B9DA89-DE07-2F45-BF77-77C6B554F499}" type="presParOf" srcId="{8B47B18F-C0C0-7A48-91E4-CDFF08ED60F1}" destId="{84E56412-6364-6B4A-9C70-6846E38EC0F1}" srcOrd="9" destOrd="0" presId="urn:microsoft.com/office/officeart/2005/8/layout/radial4"/>
    <dgm:cxn modelId="{1BD1E238-9054-E049-9BA0-E1487B6E16CD}" type="presParOf" srcId="{8B47B18F-C0C0-7A48-91E4-CDFF08ED60F1}" destId="{F2CB20A5-F9E3-124D-8BB5-3B8475A40CB2}" srcOrd="10" destOrd="0" presId="urn:microsoft.com/office/officeart/2005/8/layout/radial4"/>
    <dgm:cxn modelId="{7F5CB27E-46BF-4B47-B146-CE7D684515AA}" type="presParOf" srcId="{8B47B18F-C0C0-7A48-91E4-CDFF08ED60F1}" destId="{CE07DA0B-FB05-F842-B259-0C869BB68609}" srcOrd="11" destOrd="0" presId="urn:microsoft.com/office/officeart/2005/8/layout/radial4"/>
    <dgm:cxn modelId="{307FA1C6-63F0-AB45-ABCE-A9F09408C419}" type="presParOf" srcId="{8B47B18F-C0C0-7A48-91E4-CDFF08ED60F1}" destId="{84E787AB-A5D3-6D46-A845-FACB8CE2DD3C}" srcOrd="12" destOrd="0" presId="urn:microsoft.com/office/officeart/2005/8/layout/radial4"/>
    <dgm:cxn modelId="{F7F56406-02F6-054A-962B-B6F7367B70EA}" type="presParOf" srcId="{8B47B18F-C0C0-7A48-91E4-CDFF08ED60F1}" destId="{210BBF29-CDE3-BF4E-82D1-34E7B8D56A49}" srcOrd="13" destOrd="0" presId="urn:microsoft.com/office/officeart/2005/8/layout/radial4"/>
    <dgm:cxn modelId="{6AC9D5D2-FCFB-114F-A51C-5BBA307875B8}" type="presParOf" srcId="{8B47B18F-C0C0-7A48-91E4-CDFF08ED60F1}" destId="{CA2C96CE-609B-A544-AEAA-2230A0DCC4CA}" srcOrd="14" destOrd="0" presId="urn:microsoft.com/office/officeart/2005/8/layout/radial4"/>
    <dgm:cxn modelId="{3F5C568B-31CC-0C4C-8132-207A9EE688DF}" type="presParOf" srcId="{8B47B18F-C0C0-7A48-91E4-CDFF08ED60F1}" destId="{4BA9493E-F789-8548-9F86-1D30E84072D6}" srcOrd="15" destOrd="0" presId="urn:microsoft.com/office/officeart/2005/8/layout/radial4"/>
    <dgm:cxn modelId="{071F3F37-2F35-124F-9FE6-C49DEB6B6254}" type="presParOf" srcId="{8B47B18F-C0C0-7A48-91E4-CDFF08ED60F1}" destId="{3E4EE838-D595-714E-9D0A-8B3FD9319E79}" srcOrd="16" destOrd="0" presId="urn:microsoft.com/office/officeart/2005/8/layout/radial4"/>
    <dgm:cxn modelId="{665DDAB6-A4E8-4746-8F95-13B4AA2437CA}" type="presParOf" srcId="{8B47B18F-C0C0-7A48-91E4-CDFF08ED60F1}" destId="{BB20D5D6-DA4B-B84C-873A-BBD85F1C1CE1}" srcOrd="17" destOrd="0" presId="urn:microsoft.com/office/officeart/2005/8/layout/radial4"/>
    <dgm:cxn modelId="{4F71B499-DAC7-4A4C-BB75-415BF512B56E}" type="presParOf" srcId="{8B47B18F-C0C0-7A48-91E4-CDFF08ED60F1}" destId="{1A26F9DC-1176-AE40-8CE6-E9371C3AC190}" srcOrd="18" destOrd="0" presId="urn:microsoft.com/office/officeart/2005/8/layout/radial4"/>
    <dgm:cxn modelId="{DA43E2CE-409B-FB4D-ACB4-26F5AB3E3576}" type="presParOf" srcId="{8B47B18F-C0C0-7A48-91E4-CDFF08ED60F1}" destId="{B53DFE8D-CB50-3344-87BE-8A20DBDD878C}" srcOrd="19" destOrd="0" presId="urn:microsoft.com/office/officeart/2005/8/layout/radial4"/>
    <dgm:cxn modelId="{B065D5D4-5D94-1E48-8EC9-7584FE55732F}" type="presParOf" srcId="{8B47B18F-C0C0-7A48-91E4-CDFF08ED60F1}" destId="{9FCB7B02-B636-9446-82CC-EDC051221234}" srcOrd="2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49020C-09E4-E44F-A479-D353C700B978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FB0F70-7052-1642-B501-FE4C024993B8}">
      <dgm:prSet phldrT="[Text]"/>
      <dgm:spPr/>
      <dgm:t>
        <a:bodyPr/>
        <a:lstStyle/>
        <a:p>
          <a:r>
            <a:rPr lang="en-US" dirty="0" smtClean="0"/>
            <a:t>NWRC CERTIFICATION</a:t>
          </a:r>
          <a:endParaRPr lang="en-US" dirty="0"/>
        </a:p>
      </dgm:t>
    </dgm:pt>
    <dgm:pt modelId="{12483651-E23A-584F-BDC0-4D52D31BD4B0}" type="parTrans" cxnId="{8892D0D9-B9AD-5C49-8C6A-8A72789CD5EA}">
      <dgm:prSet/>
      <dgm:spPr/>
      <dgm:t>
        <a:bodyPr/>
        <a:lstStyle/>
        <a:p>
          <a:endParaRPr lang="en-US"/>
        </a:p>
      </dgm:t>
    </dgm:pt>
    <dgm:pt modelId="{3F831282-1D2C-2D4D-825D-2BE349D21BAA}" type="sibTrans" cxnId="{8892D0D9-B9AD-5C49-8C6A-8A72789CD5EA}">
      <dgm:prSet/>
      <dgm:spPr/>
      <dgm:t>
        <a:bodyPr/>
        <a:lstStyle/>
        <a:p>
          <a:endParaRPr lang="en-US"/>
        </a:p>
      </dgm:t>
    </dgm:pt>
    <dgm:pt modelId="{D032DCB4-16FA-5A40-93FA-85FEB816967D}">
      <dgm:prSet phldrT="[Text]" custT="1"/>
      <dgm:spPr/>
      <dgm:t>
        <a:bodyPr/>
        <a:lstStyle/>
        <a:p>
          <a:r>
            <a:rPr lang="en-US" sz="1800" dirty="0" smtClean="0"/>
            <a:t>MATH</a:t>
          </a:r>
          <a:endParaRPr lang="en-US" sz="1200" dirty="0"/>
        </a:p>
      </dgm:t>
    </dgm:pt>
    <dgm:pt modelId="{57E7F7E8-3669-E34D-BDB2-B081DA0B50A3}" type="parTrans" cxnId="{9E710DC2-4E7F-2940-8BBA-AF3531CC1740}">
      <dgm:prSet/>
      <dgm:spPr/>
      <dgm:t>
        <a:bodyPr/>
        <a:lstStyle/>
        <a:p>
          <a:endParaRPr lang="en-US"/>
        </a:p>
      </dgm:t>
    </dgm:pt>
    <dgm:pt modelId="{5CA1AE9C-2EAE-3E41-AC78-8F774F8B9480}" type="sibTrans" cxnId="{9E710DC2-4E7F-2940-8BBA-AF3531CC1740}">
      <dgm:prSet/>
      <dgm:spPr/>
      <dgm:t>
        <a:bodyPr/>
        <a:lstStyle/>
        <a:p>
          <a:endParaRPr lang="en-US"/>
        </a:p>
      </dgm:t>
    </dgm:pt>
    <dgm:pt modelId="{A09F1857-E15D-D847-8D70-466DB33D8527}">
      <dgm:prSet phldrT="[Text]" custT="1"/>
      <dgm:spPr/>
      <dgm:t>
        <a:bodyPr/>
        <a:lstStyle/>
        <a:p>
          <a:r>
            <a:rPr lang="en-US" sz="1100" dirty="0" smtClean="0"/>
            <a:t>READING</a:t>
          </a:r>
          <a:endParaRPr lang="en-US" sz="1100" dirty="0"/>
        </a:p>
      </dgm:t>
    </dgm:pt>
    <dgm:pt modelId="{1178908B-90BA-A647-9007-C5883AD20E14}" type="parTrans" cxnId="{D1BE6518-F20B-A247-AA6B-C55B539E8FBB}">
      <dgm:prSet/>
      <dgm:spPr/>
      <dgm:t>
        <a:bodyPr/>
        <a:lstStyle/>
        <a:p>
          <a:endParaRPr lang="en-US"/>
        </a:p>
      </dgm:t>
    </dgm:pt>
    <dgm:pt modelId="{DB1A4DBB-C076-FB41-BB30-00D04EECB606}" type="sibTrans" cxnId="{D1BE6518-F20B-A247-AA6B-C55B539E8FBB}">
      <dgm:prSet/>
      <dgm:spPr/>
      <dgm:t>
        <a:bodyPr/>
        <a:lstStyle/>
        <a:p>
          <a:endParaRPr lang="en-US"/>
        </a:p>
      </dgm:t>
    </dgm:pt>
    <dgm:pt modelId="{1DAE5F14-3DAD-8646-AD5C-448E5B29935D}">
      <dgm:prSet phldrT="[Text]" custT="1"/>
      <dgm:spPr/>
      <dgm:t>
        <a:bodyPr/>
        <a:lstStyle/>
        <a:p>
          <a:r>
            <a:rPr lang="en-US" sz="1100" dirty="0" smtClean="0"/>
            <a:t>ACTIVE LISTENING</a:t>
          </a:r>
          <a:endParaRPr lang="en-US" sz="1100" dirty="0"/>
        </a:p>
      </dgm:t>
    </dgm:pt>
    <dgm:pt modelId="{C64E9F1C-30C3-4F46-BABC-5730D3661E37}" type="parTrans" cxnId="{28545169-158C-5342-BFA5-1C5233B5FCC4}">
      <dgm:prSet/>
      <dgm:spPr/>
      <dgm:t>
        <a:bodyPr/>
        <a:lstStyle/>
        <a:p>
          <a:endParaRPr lang="en-US"/>
        </a:p>
      </dgm:t>
    </dgm:pt>
    <dgm:pt modelId="{33B4247E-7DA8-0141-9F65-627D7AF33C91}" type="sibTrans" cxnId="{28545169-158C-5342-BFA5-1C5233B5FCC4}">
      <dgm:prSet/>
      <dgm:spPr/>
      <dgm:t>
        <a:bodyPr/>
        <a:lstStyle/>
        <a:p>
          <a:endParaRPr lang="en-US"/>
        </a:p>
      </dgm:t>
    </dgm:pt>
    <dgm:pt modelId="{0569CFFF-4A86-FB4E-85AD-748544E6E05A}">
      <dgm:prSet custT="1"/>
      <dgm:spPr/>
      <dgm:t>
        <a:bodyPr/>
        <a:lstStyle/>
        <a:p>
          <a:r>
            <a:rPr lang="en-US" sz="1100" dirty="0" smtClean="0"/>
            <a:t>SITUATIONAL JUDGEMENT</a:t>
          </a:r>
          <a:endParaRPr lang="en-US" sz="1100" dirty="0"/>
        </a:p>
      </dgm:t>
    </dgm:pt>
    <dgm:pt modelId="{3BDC5CAC-BE8C-234C-B4AA-F5F8C43E2802}" type="parTrans" cxnId="{1F9F602A-6434-A74D-A6BE-10880DB64EB1}">
      <dgm:prSet/>
      <dgm:spPr/>
      <dgm:t>
        <a:bodyPr/>
        <a:lstStyle/>
        <a:p>
          <a:endParaRPr lang="en-US"/>
        </a:p>
      </dgm:t>
    </dgm:pt>
    <dgm:pt modelId="{4EA52BE9-F149-1F4F-AE4E-79162EE72F8B}" type="sibTrans" cxnId="{1F9F602A-6434-A74D-A6BE-10880DB64EB1}">
      <dgm:prSet/>
      <dgm:spPr/>
      <dgm:t>
        <a:bodyPr/>
        <a:lstStyle/>
        <a:p>
          <a:endParaRPr lang="en-US"/>
        </a:p>
      </dgm:t>
    </dgm:pt>
    <dgm:pt modelId="{A1A7884B-4CB6-9D4B-81CD-77C4EFAB1512}" type="pres">
      <dgm:prSet presAssocID="{5049020C-09E4-E44F-A479-D353C700B97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0161319-281E-464A-984A-AA214881F206}" type="pres">
      <dgm:prSet presAssocID="{8DFB0F70-7052-1642-B501-FE4C024993B8}" presName="singleCycle" presStyleCnt="0"/>
      <dgm:spPr/>
    </dgm:pt>
    <dgm:pt modelId="{9334DE28-AFE5-7D4B-B88D-4EA0BCE996F6}" type="pres">
      <dgm:prSet presAssocID="{8DFB0F70-7052-1642-B501-FE4C024993B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82E1CA41-1E3E-8949-B884-7C6C456D76AD}" type="pres">
      <dgm:prSet presAssocID="{57E7F7E8-3669-E34D-BDB2-B081DA0B50A3}" presName="Name56" presStyleLbl="parChTrans1D2" presStyleIdx="0" presStyleCnt="4"/>
      <dgm:spPr/>
      <dgm:t>
        <a:bodyPr/>
        <a:lstStyle/>
        <a:p>
          <a:endParaRPr lang="en-US"/>
        </a:p>
      </dgm:t>
    </dgm:pt>
    <dgm:pt modelId="{0B2A4C40-D384-7848-BB11-74EE3D94104E}" type="pres">
      <dgm:prSet presAssocID="{D032DCB4-16FA-5A40-93FA-85FEB816967D}" presName="text0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40030-1203-3A46-B31B-A46776A0A864}" type="pres">
      <dgm:prSet presAssocID="{1178908B-90BA-A647-9007-C5883AD20E14}" presName="Name56" presStyleLbl="parChTrans1D2" presStyleIdx="1" presStyleCnt="4"/>
      <dgm:spPr/>
      <dgm:t>
        <a:bodyPr/>
        <a:lstStyle/>
        <a:p>
          <a:endParaRPr lang="en-US"/>
        </a:p>
      </dgm:t>
    </dgm:pt>
    <dgm:pt modelId="{44ACE522-5F25-B249-9D20-79AEE12D6203}" type="pres">
      <dgm:prSet presAssocID="{A09F1857-E15D-D847-8D70-466DB33D8527}" presName="text0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EB46B1-70D0-7D4D-A40E-609D7D4FECAA}" type="pres">
      <dgm:prSet presAssocID="{C64E9F1C-30C3-4F46-BABC-5730D3661E37}" presName="Name56" presStyleLbl="parChTrans1D2" presStyleIdx="2" presStyleCnt="4"/>
      <dgm:spPr/>
      <dgm:t>
        <a:bodyPr/>
        <a:lstStyle/>
        <a:p>
          <a:endParaRPr lang="en-US"/>
        </a:p>
      </dgm:t>
    </dgm:pt>
    <dgm:pt modelId="{30F18AEA-B8F8-0949-8037-68D97FA74F4F}" type="pres">
      <dgm:prSet presAssocID="{1DAE5F14-3DAD-8646-AD5C-448E5B29935D}" presName="text0" presStyleLbl="node1" presStyleIdx="3" presStyleCnt="5" custScaleX="150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9932C-6DD2-EE4F-A133-559FCC5FD8E0}" type="pres">
      <dgm:prSet presAssocID="{3BDC5CAC-BE8C-234C-B4AA-F5F8C43E2802}" presName="Name56" presStyleLbl="parChTrans1D2" presStyleIdx="3" presStyleCnt="4"/>
      <dgm:spPr/>
      <dgm:t>
        <a:bodyPr/>
        <a:lstStyle/>
        <a:p>
          <a:endParaRPr lang="en-US"/>
        </a:p>
      </dgm:t>
    </dgm:pt>
    <dgm:pt modelId="{7CA0F6F5-8316-6245-9F90-A78DCCB4F65F}" type="pres">
      <dgm:prSet presAssocID="{0569CFFF-4A86-FB4E-85AD-748544E6E05A}" presName="text0" presStyleLbl="node1" presStyleIdx="4" presStyleCnt="5" custScaleX="133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46B53-A5CB-1541-B1B1-7B951A5CB774}" type="presOf" srcId="{0569CFFF-4A86-FB4E-85AD-748544E6E05A}" destId="{7CA0F6F5-8316-6245-9F90-A78DCCB4F65F}" srcOrd="0" destOrd="0" presId="urn:microsoft.com/office/officeart/2008/layout/RadialCluster"/>
    <dgm:cxn modelId="{9E710DC2-4E7F-2940-8BBA-AF3531CC1740}" srcId="{8DFB0F70-7052-1642-B501-FE4C024993B8}" destId="{D032DCB4-16FA-5A40-93FA-85FEB816967D}" srcOrd="0" destOrd="0" parTransId="{57E7F7E8-3669-E34D-BDB2-B081DA0B50A3}" sibTransId="{5CA1AE9C-2EAE-3E41-AC78-8F774F8B9480}"/>
    <dgm:cxn modelId="{8892D0D9-B9AD-5C49-8C6A-8A72789CD5EA}" srcId="{5049020C-09E4-E44F-A479-D353C700B978}" destId="{8DFB0F70-7052-1642-B501-FE4C024993B8}" srcOrd="0" destOrd="0" parTransId="{12483651-E23A-584F-BDC0-4D52D31BD4B0}" sibTransId="{3F831282-1D2C-2D4D-825D-2BE349D21BAA}"/>
    <dgm:cxn modelId="{D1BE6518-F20B-A247-AA6B-C55B539E8FBB}" srcId="{8DFB0F70-7052-1642-B501-FE4C024993B8}" destId="{A09F1857-E15D-D847-8D70-466DB33D8527}" srcOrd="1" destOrd="0" parTransId="{1178908B-90BA-A647-9007-C5883AD20E14}" sibTransId="{DB1A4DBB-C076-FB41-BB30-00D04EECB606}"/>
    <dgm:cxn modelId="{3C03F19B-4F45-3644-A21F-F29D5EF633EF}" type="presOf" srcId="{8DFB0F70-7052-1642-B501-FE4C024993B8}" destId="{9334DE28-AFE5-7D4B-B88D-4EA0BCE996F6}" srcOrd="0" destOrd="0" presId="urn:microsoft.com/office/officeart/2008/layout/RadialCluster"/>
    <dgm:cxn modelId="{EA942B17-5263-3149-93A8-DBA01FD17CCF}" type="presOf" srcId="{57E7F7E8-3669-E34D-BDB2-B081DA0B50A3}" destId="{82E1CA41-1E3E-8949-B884-7C6C456D76AD}" srcOrd="0" destOrd="0" presId="urn:microsoft.com/office/officeart/2008/layout/RadialCluster"/>
    <dgm:cxn modelId="{1F9F602A-6434-A74D-A6BE-10880DB64EB1}" srcId="{8DFB0F70-7052-1642-B501-FE4C024993B8}" destId="{0569CFFF-4A86-FB4E-85AD-748544E6E05A}" srcOrd="3" destOrd="0" parTransId="{3BDC5CAC-BE8C-234C-B4AA-F5F8C43E2802}" sibTransId="{4EA52BE9-F149-1F4F-AE4E-79162EE72F8B}"/>
    <dgm:cxn modelId="{0A9588CF-0E29-A84F-AA0A-9642F959207A}" type="presOf" srcId="{1178908B-90BA-A647-9007-C5883AD20E14}" destId="{AF340030-1203-3A46-B31B-A46776A0A864}" srcOrd="0" destOrd="0" presId="urn:microsoft.com/office/officeart/2008/layout/RadialCluster"/>
    <dgm:cxn modelId="{0B248319-9865-C64C-A129-29AA4462523D}" type="presOf" srcId="{1DAE5F14-3DAD-8646-AD5C-448E5B29935D}" destId="{30F18AEA-B8F8-0949-8037-68D97FA74F4F}" srcOrd="0" destOrd="0" presId="urn:microsoft.com/office/officeart/2008/layout/RadialCluster"/>
    <dgm:cxn modelId="{52C727EF-1D49-2943-8B7E-F4FA0BF1AC80}" type="presOf" srcId="{C64E9F1C-30C3-4F46-BABC-5730D3661E37}" destId="{71EB46B1-70D0-7D4D-A40E-609D7D4FECAA}" srcOrd="0" destOrd="0" presId="urn:microsoft.com/office/officeart/2008/layout/RadialCluster"/>
    <dgm:cxn modelId="{BAFFF046-ED5C-A843-B5AD-CB22946F9683}" type="presOf" srcId="{A09F1857-E15D-D847-8D70-466DB33D8527}" destId="{44ACE522-5F25-B249-9D20-79AEE12D6203}" srcOrd="0" destOrd="0" presId="urn:microsoft.com/office/officeart/2008/layout/RadialCluster"/>
    <dgm:cxn modelId="{28545169-158C-5342-BFA5-1C5233B5FCC4}" srcId="{8DFB0F70-7052-1642-B501-FE4C024993B8}" destId="{1DAE5F14-3DAD-8646-AD5C-448E5B29935D}" srcOrd="2" destOrd="0" parTransId="{C64E9F1C-30C3-4F46-BABC-5730D3661E37}" sibTransId="{33B4247E-7DA8-0141-9F65-627D7AF33C91}"/>
    <dgm:cxn modelId="{A94FEFA2-B869-8042-B46F-AA6C5DC78C62}" type="presOf" srcId="{3BDC5CAC-BE8C-234C-B4AA-F5F8C43E2802}" destId="{9AF9932C-6DD2-EE4F-A133-559FCC5FD8E0}" srcOrd="0" destOrd="0" presId="urn:microsoft.com/office/officeart/2008/layout/RadialCluster"/>
    <dgm:cxn modelId="{866D9AD5-6DA4-2949-B6C2-2ED7BCF7CC89}" type="presOf" srcId="{D032DCB4-16FA-5A40-93FA-85FEB816967D}" destId="{0B2A4C40-D384-7848-BB11-74EE3D94104E}" srcOrd="0" destOrd="0" presId="urn:microsoft.com/office/officeart/2008/layout/RadialCluster"/>
    <dgm:cxn modelId="{CDC25D54-9E90-5C4A-8134-BF6E1AB46E0B}" type="presOf" srcId="{5049020C-09E4-E44F-A479-D353C700B978}" destId="{A1A7884B-4CB6-9D4B-81CD-77C4EFAB1512}" srcOrd="0" destOrd="0" presId="urn:microsoft.com/office/officeart/2008/layout/RadialCluster"/>
    <dgm:cxn modelId="{912A5111-9B1A-6D4E-9974-D3CD97AC63A9}" type="presParOf" srcId="{A1A7884B-4CB6-9D4B-81CD-77C4EFAB1512}" destId="{50161319-281E-464A-984A-AA214881F206}" srcOrd="0" destOrd="0" presId="urn:microsoft.com/office/officeart/2008/layout/RadialCluster"/>
    <dgm:cxn modelId="{F0A3C9A1-EA3F-1447-A7EF-A0BECB302657}" type="presParOf" srcId="{50161319-281E-464A-984A-AA214881F206}" destId="{9334DE28-AFE5-7D4B-B88D-4EA0BCE996F6}" srcOrd="0" destOrd="0" presId="urn:microsoft.com/office/officeart/2008/layout/RadialCluster"/>
    <dgm:cxn modelId="{CB408C47-6287-8F49-B130-AB553E0EE6F7}" type="presParOf" srcId="{50161319-281E-464A-984A-AA214881F206}" destId="{82E1CA41-1E3E-8949-B884-7C6C456D76AD}" srcOrd="1" destOrd="0" presId="urn:microsoft.com/office/officeart/2008/layout/RadialCluster"/>
    <dgm:cxn modelId="{76D12B87-2490-EA44-95E1-EC72D9EB2D52}" type="presParOf" srcId="{50161319-281E-464A-984A-AA214881F206}" destId="{0B2A4C40-D384-7848-BB11-74EE3D94104E}" srcOrd="2" destOrd="0" presId="urn:microsoft.com/office/officeart/2008/layout/RadialCluster"/>
    <dgm:cxn modelId="{3329C552-58CC-D043-B26C-E30D67E5E361}" type="presParOf" srcId="{50161319-281E-464A-984A-AA214881F206}" destId="{AF340030-1203-3A46-B31B-A46776A0A864}" srcOrd="3" destOrd="0" presId="urn:microsoft.com/office/officeart/2008/layout/RadialCluster"/>
    <dgm:cxn modelId="{6C5B6252-D836-8D4E-9E44-4A0D9F3AEBF2}" type="presParOf" srcId="{50161319-281E-464A-984A-AA214881F206}" destId="{44ACE522-5F25-B249-9D20-79AEE12D6203}" srcOrd="4" destOrd="0" presId="urn:microsoft.com/office/officeart/2008/layout/RadialCluster"/>
    <dgm:cxn modelId="{1455EAD3-3476-7543-860F-11D49AB52F56}" type="presParOf" srcId="{50161319-281E-464A-984A-AA214881F206}" destId="{71EB46B1-70D0-7D4D-A40E-609D7D4FECAA}" srcOrd="5" destOrd="0" presId="urn:microsoft.com/office/officeart/2008/layout/RadialCluster"/>
    <dgm:cxn modelId="{2B670530-24EB-2142-9AE7-815229C966DD}" type="presParOf" srcId="{50161319-281E-464A-984A-AA214881F206}" destId="{30F18AEA-B8F8-0949-8037-68D97FA74F4F}" srcOrd="6" destOrd="0" presId="urn:microsoft.com/office/officeart/2008/layout/RadialCluster"/>
    <dgm:cxn modelId="{B0D66B4F-517E-3C49-BEBA-82209EF5E349}" type="presParOf" srcId="{50161319-281E-464A-984A-AA214881F206}" destId="{9AF9932C-6DD2-EE4F-A133-559FCC5FD8E0}" srcOrd="7" destOrd="0" presId="urn:microsoft.com/office/officeart/2008/layout/RadialCluster"/>
    <dgm:cxn modelId="{B7289D72-06E9-8D4A-875A-FFB076F8CBEC}" type="presParOf" srcId="{50161319-281E-464A-984A-AA214881F206}" destId="{7CA0F6F5-8316-6245-9F90-A78DCCB4F65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47E0FD-52C8-E648-A5A0-3B87EB017752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201553-DA10-1B4F-8BD7-30F31B7006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213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1553-DA10-1B4F-8BD7-30F31B7006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6038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01553-DA10-1B4F-8BD7-30F31B7006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pPr/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800" dirty="0" smtClean="0"/>
              <a:t>Career Development and Occupational Studies  CDOS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26317"/>
            <a:ext cx="6400800" cy="914400"/>
          </a:xfrm>
        </p:spPr>
        <p:txBody>
          <a:bodyPr>
            <a:normAutofit/>
          </a:bodyPr>
          <a:lstStyle/>
          <a:p>
            <a:pPr algn="ctr"/>
            <a:r>
              <a:rPr lang="en-US" sz="1600" b="1" u="sng" dirty="0" smtClean="0"/>
              <a:t>PRESENTED BY: NICHOLAS DAVEY</a:t>
            </a:r>
            <a:endParaRPr lang="en-US" sz="1600" b="1" u="sng" dirty="0"/>
          </a:p>
        </p:txBody>
      </p:sp>
    </p:spTree>
    <p:extLst>
      <p:ext uri="{BB962C8B-B14F-4D97-AF65-F5344CB8AC3E}">
        <p14:creationId xmlns="" xmlns:p14="http://schemas.microsoft.com/office/powerpoint/2010/main" val="1537307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CAREER PORTFOLIOS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76996404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562501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NWRC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90414194"/>
              </p:ext>
            </p:extLst>
          </p:nvPr>
        </p:nvGraphicFramePr>
        <p:xfrm>
          <a:off x="4504766" y="990600"/>
          <a:ext cx="4258234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NATIONAL WORK READINESS CERTIFICATION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MUST PASS ALL 4 SECTIONS TO OBTAIN CERTIFICATION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COMPUTERIZED TEST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ACCOMDATIONS ARE GRANTED</a:t>
            </a:r>
          </a:p>
          <a:p>
            <a:pPr marL="285750" indent="-285750" algn="l">
              <a:buFont typeface="Wingdings" charset="2"/>
              <a:buChar char="u"/>
            </a:pPr>
            <a:r>
              <a:rPr lang="en-US" dirty="0" smtClean="0"/>
              <a:t>216 CTE COURSEWORK OR WORKBASE LEARNING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38099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CDOS STUDENT PROFILE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en-US" sz="1200" dirty="0" smtClean="0"/>
              <a:t>12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YEAR OF SCHOOL.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WILL GRADUATE IN JUNE WITH LOCAL DIPLOMA.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HAS PASSED ALL RCT EXAMS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IN INTEGRATED CO-TAUGHT CLASSES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WILL RE-TAKE REGENTS TO TRY FOR REGENTS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WILL ATTENDI COMMUNITY COLLEGE FOR AUTO TECH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STUDENT B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u"/>
            </a:pPr>
            <a:r>
              <a:rPr lang="en-US" sz="1200" dirty="0" smtClean="0"/>
              <a:t>13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YEAR OF SCHOOL (19 YRS OLD)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SELF CONTAINED CORE CLASSES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HAS NOT PASSED ONE REGENTS EXAM AND ONLY HAS ONLY PASSED RCT WRITING.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A TOTAL OF 15 CREDITS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STILL SITS IN LIVING ENVIRONMENT </a:t>
            </a:r>
          </a:p>
          <a:p>
            <a:pPr>
              <a:buFont typeface="Wingdings" charset="2"/>
              <a:buChar char="u"/>
            </a:pPr>
            <a:r>
              <a:rPr lang="en-US" sz="1200" dirty="0" smtClean="0"/>
              <a:t>HAS NO PLAN TO ATTEND COLLEGE</a:t>
            </a:r>
          </a:p>
          <a:p>
            <a:pPr marL="0" indent="0">
              <a:buNone/>
            </a:pPr>
            <a:endParaRPr lang="en-US" sz="1200" dirty="0" smtClean="0"/>
          </a:p>
          <a:p>
            <a:pPr>
              <a:buFont typeface="Wingdings" charset="2"/>
              <a:buChar char="u"/>
            </a:pPr>
            <a:endParaRPr 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9932039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b="1" u="sng" dirty="0" smtClean="0"/>
              <a:t>CDOS</a:t>
            </a:r>
            <a:endParaRPr lang="en-US" sz="7200" b="1" u="sng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PROVIDES STUDENTS WITH SPECIAL NEEDS ANOTHER OPPORTUNITY TO EXIT SCHOOL WITH A CREDENTIAL THAT RECOGNIZES A STUDENT’S PERSONAL WORK READINESS SKILL SET.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STUDENT’S MUST BE ON A REGENTS TRACK AT THE SAME TIME. CDOS IS A SUPPLIMENTAL CREDENTIAL OPPORTUNITY NOT A REPLACEMENT.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A CDOS CREDENTIAL WILL RECOGNIZE STUDENT’S PREPARATION AND SKILLS FOR THEIR POST-SCHOOL EMPLOYMENT.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6957594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b="1" u="sng" dirty="0" smtClean="0"/>
              <a:t>WHY CDOS?</a:t>
            </a:r>
            <a:endParaRPr lang="en-US" sz="660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1985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>
              <a:buFont typeface="Wingdings" charset="2"/>
              <a:buChar char="u"/>
            </a:pPr>
            <a:r>
              <a:rPr lang="en-US" sz="3600" dirty="0" smtClean="0"/>
              <a:t> </a:t>
            </a:r>
            <a:r>
              <a:rPr lang="en-US" sz="2800" dirty="0" smtClean="0"/>
              <a:t>COME TO WORK</a:t>
            </a:r>
          </a:p>
          <a:p>
            <a:pPr marL="0" indent="0">
              <a:buNone/>
            </a:pPr>
            <a:endParaRPr lang="en-US" sz="1100" dirty="0"/>
          </a:p>
          <a:p>
            <a:pPr marL="0" indent="0" algn="ctr">
              <a:buNone/>
            </a:pPr>
            <a:r>
              <a:rPr lang="en-US" sz="1100" dirty="0" smtClean="0"/>
              <a:t>(WORKFORCE OF NEW YORK)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400" dirty="0" smtClean="0"/>
              <a:t>NEED PROBLEM SOLVING SKILLS</a:t>
            </a:r>
          </a:p>
          <a:p>
            <a:pPr>
              <a:buFont typeface="Wingdings" charset="2"/>
              <a:buChar char="u"/>
            </a:pPr>
            <a:r>
              <a:rPr lang="en-US" sz="1400" dirty="0" smtClean="0"/>
              <a:t>INCREASED LITERACY AND COMMUNICATION SKILLS</a:t>
            </a:r>
          </a:p>
          <a:p>
            <a:pPr>
              <a:buFont typeface="Wingdings" charset="2"/>
              <a:buChar char="u"/>
            </a:pPr>
            <a:r>
              <a:rPr lang="en-US" sz="1400" dirty="0" smtClean="0"/>
              <a:t>MULTI-TASKING SKILLS</a:t>
            </a:r>
          </a:p>
          <a:p>
            <a:pPr>
              <a:buFont typeface="Wingdings" charset="2"/>
              <a:buChar char="u"/>
            </a:pPr>
            <a:r>
              <a:rPr lang="en-US" sz="1400" dirty="0" smtClean="0"/>
              <a:t>WILLING TO WORK IN TEAMS</a:t>
            </a:r>
          </a:p>
          <a:p>
            <a:pPr>
              <a:buFont typeface="Wingdings" charset="2"/>
              <a:buChar char="u"/>
            </a:pPr>
            <a:r>
              <a:rPr lang="en-US" sz="1400" dirty="0" smtClean="0"/>
              <a:t>PEER INTERVIEWING, TRAININGS AND REVIEWS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76249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u="sng" dirty="0" smtClean="0"/>
              <a:t>2014 ENTRY LEVEL JOB REQUIREMENTS</a:t>
            </a:r>
            <a:endParaRPr lang="en-US" sz="2800" b="1" u="sng" dirty="0"/>
          </a:p>
        </p:txBody>
      </p:sp>
      <p:sp>
        <p:nvSpPr>
          <p:cNvPr id="50" name="Content Placeholder 4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800" dirty="0" smtClean="0"/>
              <a:t>ACQUIRE AND USE INFORMATION.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USE OF TECHNOLOGY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UNDERSTAND SYSTEMS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MONITOR AND CORRECT PERFORMNCE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1" name="Content Placeholder 5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u"/>
            </a:pPr>
            <a:r>
              <a:rPr lang="en-US" sz="1800" dirty="0" smtClean="0"/>
              <a:t>MUST BE DIVERSE 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ABILITY TO NEGOTIATE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SERVE CLIENTS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ALLOCATE RESOURCES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SOLVE PROBLEMS</a:t>
            </a:r>
          </a:p>
          <a:p>
            <a:pPr>
              <a:buFont typeface="Wingdings" charset="2"/>
              <a:buChar char="u"/>
            </a:pPr>
            <a:r>
              <a:rPr lang="en-US" sz="1800" dirty="0" smtClean="0"/>
              <a:t>SELF - MANAGE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6384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2788" y="1049867"/>
            <a:ext cx="7716837" cy="1769533"/>
          </a:xfrm>
        </p:spPr>
        <p:txBody>
          <a:bodyPr/>
          <a:lstStyle/>
          <a:p>
            <a:pPr algn="ctr"/>
            <a:r>
              <a:rPr lang="en-US" sz="4400" dirty="0" smtClean="0"/>
              <a:t>HOW AHS IS USING CDOS</a:t>
            </a:r>
            <a:br>
              <a:rPr lang="en-US" sz="4400" dirty="0" smtClean="0"/>
            </a:br>
            <a:r>
              <a:rPr lang="en-US" sz="1600" dirty="0" smtClean="0"/>
              <a:t>CDOS CURRICULUM DEVELOPMENT PLAN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63365021"/>
              </p:ext>
            </p:extLst>
          </p:nvPr>
        </p:nvGraphicFramePr>
        <p:xfrm>
          <a:off x="135467" y="2706526"/>
          <a:ext cx="888999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333"/>
                <a:gridCol w="2963333"/>
                <a:gridCol w="2963333"/>
              </a:tblGrid>
              <a:tr h="342745">
                <a:tc>
                  <a:txBody>
                    <a:bodyPr/>
                    <a:lstStyle/>
                    <a:p>
                      <a:pPr algn="ctr"/>
                      <a:r>
                        <a:rPr lang="en-US" sz="1800" u="sng" dirty="0" smtClean="0"/>
                        <a:t>STEPS</a:t>
                      </a:r>
                      <a:endParaRPr lang="en-US" sz="18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DELIVERABLE</a:t>
                      </a:r>
                      <a:endParaRPr lang="en-US" u="sng" dirty="0"/>
                    </a:p>
                  </a:txBody>
                  <a:tcPr/>
                </a:tc>
              </a:tr>
              <a:tr h="4321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1. IDENTIFY COURSE NAME AND DESCRIPTION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WORK READINESS AND OCCUPTIONAL</a:t>
                      </a:r>
                      <a:r>
                        <a:rPr lang="en-US" sz="1200" baseline="0" dirty="0" smtClean="0"/>
                        <a:t> EXPLORATIONS</a:t>
                      </a:r>
                      <a:endParaRPr lang="en-US" sz="1200" dirty="0"/>
                    </a:p>
                  </a:txBody>
                  <a:tcPr/>
                </a:tc>
              </a:tr>
              <a:tr h="3427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2.</a:t>
                      </a:r>
                      <a:r>
                        <a:rPr lang="en-US" sz="1200" baseline="0" dirty="0" smtClean="0"/>
                        <a:t> DETERMINE END GOALS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CAREER PORTFOLIO,</a:t>
                      </a:r>
                      <a:r>
                        <a:rPr lang="en-US" sz="1200" baseline="0" dirty="0" smtClean="0"/>
                        <a:t> NWRC</a:t>
                      </a:r>
                      <a:endParaRPr lang="en-US" sz="1200" dirty="0"/>
                    </a:p>
                  </a:txBody>
                  <a:tcPr/>
                </a:tc>
              </a:tr>
              <a:tr h="5998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3. CHOOSE</a:t>
                      </a:r>
                      <a:r>
                        <a:rPr lang="en-US" sz="1200" baseline="0" dirty="0" smtClean="0"/>
                        <a:t> CURRICULUM PIECES THAT SUPPORT CAREER TRAINING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CURRICULUM</a:t>
                      </a:r>
                      <a:r>
                        <a:rPr lang="en-US" sz="1200" baseline="0" dirty="0" smtClean="0"/>
                        <a:t> MAP/CALENDAR WITH RESOURCES NEEDED</a:t>
                      </a:r>
                      <a:endParaRPr lang="en-US" sz="1200" dirty="0"/>
                    </a:p>
                  </a:txBody>
                  <a:tcPr/>
                </a:tc>
              </a:tr>
              <a:tr h="4284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4. DEVELOP STANDARDS FROM SATE ED.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STANDARDS</a:t>
                      </a:r>
                      <a:r>
                        <a:rPr lang="en-US" sz="1200" baseline="0" dirty="0" smtClean="0"/>
                        <a:t> ENTERED INTO RUBICON</a:t>
                      </a:r>
                      <a:endParaRPr lang="en-US" sz="1200" dirty="0"/>
                    </a:p>
                  </a:txBody>
                  <a:tcPr/>
                </a:tc>
              </a:tr>
              <a:tr h="342745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5. CREATE ESSENTIAL QUESTIONS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RESEARCH ESSENTIAL QUESTIONS</a:t>
                      </a:r>
                      <a:endParaRPr lang="en-US" sz="1200" dirty="0"/>
                    </a:p>
                  </a:txBody>
                  <a:tcPr/>
                </a:tc>
              </a:tr>
              <a:tr h="42843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6.</a:t>
                      </a:r>
                      <a:r>
                        <a:rPr lang="en-US" sz="1200" baseline="0" dirty="0" smtClean="0"/>
                        <a:t> CREATE CURRICULUM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MONTHLY</a:t>
                      </a:r>
                      <a:r>
                        <a:rPr lang="en-US" sz="1200" baseline="0" dirty="0" smtClean="0"/>
                        <a:t> RELEASE TIME </a:t>
                      </a:r>
                    </a:p>
                    <a:p>
                      <a:r>
                        <a:rPr lang="en-US" sz="1200" baseline="0" dirty="0" smtClean="0"/>
                        <a:t>NWRC- CURRICULUM</a:t>
                      </a:r>
                      <a:endParaRPr lang="en-US" sz="1200" dirty="0"/>
                    </a:p>
                  </a:txBody>
                  <a:tcPr/>
                </a:tc>
              </a:tr>
              <a:tr h="43219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7. CREATE</a:t>
                      </a:r>
                      <a:r>
                        <a:rPr lang="en-US" sz="1200" baseline="0" dirty="0" smtClean="0"/>
                        <a:t> ENGAGING LEARNING EXPERIENCES AND ACTIVITIES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DEVELOPED</a:t>
                      </a:r>
                      <a:r>
                        <a:rPr lang="en-US" sz="1200" baseline="0" dirty="0" smtClean="0"/>
                        <a:t> AS CURRICULUM IS ENHANCED.</a:t>
                      </a:r>
                      <a:endParaRPr lang="en-US" sz="1200" dirty="0"/>
                    </a:p>
                  </a:txBody>
                  <a:tcPr/>
                </a:tc>
              </a:tr>
              <a:tr h="34274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4317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CDOS STANDARDS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1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1" u="sng" dirty="0" smtClean="0">
                <a:effectLst/>
              </a:rPr>
              <a:t>CAREER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dirty="0" smtClean="0">
                <a:effectLst/>
              </a:rPr>
              <a:t>STUDENTS WILL BE KNOWLEDGEABLE TO THE WORK WORLD, EXPLORE CAREER OPTIONS, RELATE PERSONAL SKILLS, APTITUDES AND ABILITIES TO FUTURE CAREER DECISIONS.</a:t>
            </a:r>
            <a:endParaRPr lang="en-US" sz="1600" dirty="0">
              <a:effectLst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STANDARD 2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effectLst/>
              </a:rPr>
              <a:t>INTEGRATED LEARNING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STUDENTS WILL DEMONSTRATE HOW ACADEMIC KNOWLEDGE AND SKILLS ARE APPLIED IN THE WORKPLACEAND OTHER SETTINGS.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34743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CDOS STANDARDS </a:t>
            </a:r>
            <a:r>
              <a:rPr lang="en-US" sz="1000" dirty="0" smtClean="0"/>
              <a:t>(CONT.)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3A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u="sng" dirty="0" smtClean="0">
                <a:effectLst/>
              </a:rPr>
              <a:t>UNIVERSAL FOUNDATION SKILLS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Students will demonstrate mastery of the foundation skills and competencies essential for success in a workplace.</a:t>
            </a:r>
            <a:endParaRPr lang="en-US" dirty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STANDARD 3B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2025" y="3657600"/>
            <a:ext cx="3657600" cy="274319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u="sng" dirty="0" smtClean="0">
                <a:effectLst/>
              </a:rPr>
              <a:t>CAREER MAJORS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effectLst/>
              </a:rPr>
              <a:t>Students choosing a career major will acquire the career-specific technical knowledge/skills necessary to progress towards gaining employment, career advancement, and success in postsecondary programs.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833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CDOS CURRICULUM TARGET AREAS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COMMUNICATION SKILLS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INTERPERSONAL SKILLS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DECISIONMAKING SKILLS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LIFELONG LEARNING SKILLS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u"/>
            </a:pPr>
            <a:r>
              <a:rPr lang="en-US" dirty="0" smtClean="0"/>
              <a:t>BASIC LEARNING SKILLS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MANAGING INFORMATION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THINKING SKILLS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TECHNOLOGY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PERSONAL QUALITIES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910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CREDENTIAL PATHWAY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1- CAREER PORTFOLIOS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2- NWRC TESTING</a:t>
            </a:r>
          </a:p>
        </p:txBody>
      </p:sp>
      <p:cxnSp>
        <p:nvCxnSpPr>
          <p:cNvPr id="3" name="Straight Arrow Connector 2"/>
          <p:cNvCxnSpPr>
            <a:stCxn id="9" idx="2"/>
          </p:cNvCxnSpPr>
          <p:nvPr/>
        </p:nvCxnSpPr>
        <p:spPr>
          <a:xfrm>
            <a:off x="4571207" y="2819400"/>
            <a:ext cx="1524793" cy="1362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9" idx="2"/>
          </p:cNvCxnSpPr>
          <p:nvPr/>
        </p:nvCxnSpPr>
        <p:spPr>
          <a:xfrm flipH="1">
            <a:off x="3096768" y="2819400"/>
            <a:ext cx="1474439" cy="13624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892964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260</TotalTime>
  <Words>512</Words>
  <Application>Microsoft Office PowerPoint</Application>
  <PresentationFormat>On-screen Show (4:3)</PresentationFormat>
  <Paragraphs>119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Sky</vt:lpstr>
      <vt:lpstr>Career Development and Occupational Studies  CDOS</vt:lpstr>
      <vt:lpstr>CDOS</vt:lpstr>
      <vt:lpstr>WHY CDOS?</vt:lpstr>
      <vt:lpstr>2014 ENTRY LEVEL JOB REQUIREMENTS</vt:lpstr>
      <vt:lpstr>HOW AHS IS USING CDOS CDOS CURRICULUM DEVELOPMENT PLAN</vt:lpstr>
      <vt:lpstr>CDOS STANDARDS</vt:lpstr>
      <vt:lpstr>CDOS STANDARDS (CONT.)</vt:lpstr>
      <vt:lpstr>CDOS CURRICULUM TARGET AREAS</vt:lpstr>
      <vt:lpstr>CREDENTIAL PATHWAY</vt:lpstr>
      <vt:lpstr>CAREER PORTFOLIOS</vt:lpstr>
      <vt:lpstr>NWRC</vt:lpstr>
      <vt:lpstr>CDOS STUDENT PROFILE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 Development and Occupational Studies</dc:title>
  <dc:creator>Kristin Corrado</dc:creator>
  <cp:lastModifiedBy>Jenn</cp:lastModifiedBy>
  <cp:revision>27</cp:revision>
  <cp:lastPrinted>2014-03-10T12:28:55Z</cp:lastPrinted>
  <dcterms:created xsi:type="dcterms:W3CDTF">2014-03-10T00:23:07Z</dcterms:created>
  <dcterms:modified xsi:type="dcterms:W3CDTF">2014-03-13T01:58:14Z</dcterms:modified>
</cp:coreProperties>
</file>