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95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8C57CC-1A5D-4B92-A01A-7AA91E9F3CC7}" type="slidenum">
              <a:rPr lang="en-US" smtClean="0"/>
              <a:t>‹#›</a:t>
            </a:fld>
            <a:endParaRPr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8C57CC-1A5D-4B92-A01A-7AA91E9F3CC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78C57CC-1A5D-4B92-A01A-7AA91E9F3CC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AE7A11D-4E12-4DC2-8B8E-FF0AB2E0C78D}" type="datetimeFigureOut">
              <a:rPr lang="en-US" smtClean="0"/>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8C57CC-1A5D-4B92-A01A-7AA91E9F3CC7}" type="slidenum">
              <a:rPr lang="en-US" smtClean="0"/>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9AE7A11D-4E12-4DC2-8B8E-FF0AB2E0C78D}" type="datetimeFigureOut">
              <a:rPr lang="en-US" smtClean="0"/>
              <a:t>10/8/2017</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D78C57CC-1A5D-4B92-A01A-7AA91E9F3CC7}"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9AE7A11D-4E12-4DC2-8B8E-FF0AB2E0C78D}" type="datetimeFigureOut">
              <a:rPr lang="en-US" smtClean="0"/>
              <a:t>10/8/2017</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78C57CC-1A5D-4B92-A01A-7AA91E9F3CC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Dress For Success</a:t>
            </a:r>
            <a:endParaRPr lang="en-US" dirty="0"/>
          </a:p>
        </p:txBody>
      </p:sp>
      <p:sp>
        <p:nvSpPr>
          <p:cNvPr id="3" name="Subtitle 2"/>
          <p:cNvSpPr>
            <a:spLocks noGrp="1"/>
          </p:cNvSpPr>
          <p:nvPr>
            <p:ph type="subTitle" idx="1"/>
          </p:nvPr>
        </p:nvSpPr>
        <p:spPr/>
        <p:txBody>
          <a:bodyPr>
            <a:normAutofit/>
          </a:bodyPr>
          <a:lstStyle/>
          <a:p>
            <a:r>
              <a:rPr lang="en-US" sz="4800" dirty="0" smtClean="0"/>
              <a:t>How Your appearance can help or derail your Opportunities</a:t>
            </a:r>
            <a:endParaRPr lang="en-US" sz="4800" dirty="0"/>
          </a:p>
        </p:txBody>
      </p:sp>
      <p:pic>
        <p:nvPicPr>
          <p:cNvPr id="5129" name="Picture 9" descr="C:\Users\BROOKS\AppData\Local\Microsoft\Windows\INetCache\IE\EYIIJQI0\men-305814_960_720[1].png"/>
          <p:cNvPicPr>
            <a:picLocks noChangeAspect="1" noChangeArrowheads="1"/>
          </p:cNvPicPr>
          <p:nvPr/>
        </p:nvPicPr>
        <p:blipFill>
          <a:blip r:embed="rId2"/>
          <a:srcRect/>
          <a:stretch>
            <a:fillRect/>
          </a:stretch>
        </p:blipFill>
        <p:spPr bwMode="auto">
          <a:xfrm>
            <a:off x="2438400" y="4267200"/>
            <a:ext cx="3479177" cy="237744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486400"/>
            <a:ext cx="8229600" cy="639763"/>
          </a:xfrm>
        </p:spPr>
        <p:txBody>
          <a:bodyPr>
            <a:noAutofit/>
          </a:bodyPr>
          <a:lstStyle/>
          <a:p>
            <a:pPr algn="ctr"/>
            <a:r>
              <a:rPr lang="en-US" sz="2800" dirty="0" smtClean="0"/>
              <a:t>BBV2M-BrothersBrooksVision2MissionLLC.com</a:t>
            </a:r>
          </a:p>
          <a:p>
            <a:pPr algn="ctr"/>
            <a:r>
              <a:rPr lang="en-US" sz="2800" dirty="0" smtClean="0"/>
              <a:t>BBV2MLLC@gmail.com</a:t>
            </a:r>
            <a:endParaRPr lang="en-US" sz="2800" dirty="0"/>
          </a:p>
        </p:txBody>
      </p:sp>
      <p:pic>
        <p:nvPicPr>
          <p:cNvPr id="6" name="Picture 5" descr="Slide1.JPG"/>
          <p:cNvPicPr>
            <a:picLocks noChangeAspect="1"/>
          </p:cNvPicPr>
          <p:nvPr/>
        </p:nvPicPr>
        <p:blipFill>
          <a:blip r:embed="rId3"/>
          <a:stretch>
            <a:fillRect/>
          </a:stretch>
        </p:blipFill>
        <p:spPr>
          <a:xfrm>
            <a:off x="0" y="1143000"/>
            <a:ext cx="9144000" cy="4038600"/>
          </a:xfrm>
          <a:prstGeom prst="rect">
            <a:avLst/>
          </a:prstGeom>
        </p:spPr>
      </p:pic>
    </p:spTree>
  </p:cSld>
  <p:clrMapOvr>
    <a:masterClrMapping/>
  </p:clrMapOvr>
  <p:transition spd="slow" advClick="0" advTm="9800">
    <p:wheel spokes="1"/>
    <p:sndAc>
      <p:stSnd>
        <p:snd r:embed="rId2" name="explod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Is there A Right Way To Dress?</a:t>
            </a:r>
            <a:endParaRPr lang="en-US" b="1" dirty="0"/>
          </a:p>
        </p:txBody>
      </p:sp>
      <p:sp>
        <p:nvSpPr>
          <p:cNvPr id="3" name="Content Placeholder 2"/>
          <p:cNvSpPr>
            <a:spLocks noGrp="1"/>
          </p:cNvSpPr>
          <p:nvPr>
            <p:ph idx="1"/>
          </p:nvPr>
        </p:nvSpPr>
        <p:spPr/>
        <p:txBody>
          <a:bodyPr/>
          <a:lstStyle/>
          <a:p>
            <a:r>
              <a:rPr lang="en-US" dirty="0" smtClean="0"/>
              <a:t>Yes there is a right way to dress when you are trying to make your first impression to get a job or opportunity to be selected to a school or organization.</a:t>
            </a:r>
            <a:endParaRPr lang="en-US" dirty="0"/>
          </a:p>
        </p:txBody>
      </p:sp>
      <p:pic>
        <p:nvPicPr>
          <p:cNvPr id="1026" name="Picture 2" descr="C:\Users\BROOKS\AppData\Local\Microsoft\Windows\INetCache\IE\UGIBZHYR\first-impressions[1].png"/>
          <p:cNvPicPr>
            <a:picLocks noChangeAspect="1" noChangeArrowheads="1"/>
          </p:cNvPicPr>
          <p:nvPr/>
        </p:nvPicPr>
        <p:blipFill>
          <a:blip r:embed="rId2"/>
          <a:srcRect/>
          <a:stretch>
            <a:fillRect/>
          </a:stretch>
        </p:blipFill>
        <p:spPr bwMode="auto">
          <a:xfrm>
            <a:off x="2133600" y="3810000"/>
            <a:ext cx="4832543" cy="239796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Happens When You Meet Someone for the First Time?</a:t>
            </a:r>
            <a:endParaRPr lang="en-US" b="1" dirty="0"/>
          </a:p>
        </p:txBody>
      </p:sp>
      <p:sp>
        <p:nvSpPr>
          <p:cNvPr id="3" name="Content Placeholder 2"/>
          <p:cNvSpPr>
            <a:spLocks noGrp="1"/>
          </p:cNvSpPr>
          <p:nvPr>
            <p:ph idx="1"/>
          </p:nvPr>
        </p:nvSpPr>
        <p:spPr/>
        <p:txBody>
          <a:bodyPr/>
          <a:lstStyle/>
          <a:p>
            <a:r>
              <a:rPr lang="en-US" dirty="0" smtClean="0"/>
              <a:t>Although we like to say people do not make judgments on others without having all the facts, unfortunately it does happen</a:t>
            </a:r>
            <a:endParaRPr lang="en-US" dirty="0"/>
          </a:p>
        </p:txBody>
      </p:sp>
      <p:pic>
        <p:nvPicPr>
          <p:cNvPr id="2050" name="Picture 2" descr="C:\Users\BROOKS\AppData\Local\Microsoft\Windows\INetCache\IE\RXCGIH5S\00p98ujj2[1].gif"/>
          <p:cNvPicPr>
            <a:picLocks noChangeAspect="1" noChangeArrowheads="1"/>
          </p:cNvPicPr>
          <p:nvPr/>
        </p:nvPicPr>
        <p:blipFill>
          <a:blip r:embed="rId2"/>
          <a:srcRect/>
          <a:stretch>
            <a:fillRect/>
          </a:stretch>
        </p:blipFill>
        <p:spPr bwMode="auto">
          <a:xfrm>
            <a:off x="3276600" y="3505200"/>
            <a:ext cx="2428463" cy="2286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fontScale="90000"/>
          </a:bodyPr>
          <a:lstStyle/>
          <a:p>
            <a:r>
              <a:rPr lang="en-US" b="1" dirty="0" smtClean="0"/>
              <a:t>How you dress goes beyond your clothes.</a:t>
            </a:r>
            <a:endParaRPr lang="en-US" b="1" dirty="0"/>
          </a:p>
        </p:txBody>
      </p:sp>
      <p:sp>
        <p:nvSpPr>
          <p:cNvPr id="3" name="Content Placeholder 2"/>
          <p:cNvSpPr>
            <a:spLocks noGrp="1"/>
          </p:cNvSpPr>
          <p:nvPr>
            <p:ph idx="1"/>
          </p:nvPr>
        </p:nvSpPr>
        <p:spPr>
          <a:xfrm>
            <a:off x="457200" y="1143000"/>
            <a:ext cx="8229600" cy="4983163"/>
          </a:xfrm>
        </p:spPr>
        <p:txBody>
          <a:bodyPr/>
          <a:lstStyle/>
          <a:p>
            <a:r>
              <a:rPr lang="en-US" dirty="0" smtClean="0"/>
              <a:t>Most of the time when we tell people that they need to be dressed appropriately for the job interview, meeting or opportunity, it is not about clothes only.  It is about the whole person and how they present themselves. However we will focus on the outer versus the inner person.</a:t>
            </a:r>
            <a:endParaRPr lang="en-US" dirty="0"/>
          </a:p>
        </p:txBody>
      </p:sp>
      <p:pic>
        <p:nvPicPr>
          <p:cNvPr id="3076" name="Picture 4" descr="C:\Users\BROOKS\AppData\Local\Microsoft\Windows\INetCache\IE\DZ9ZU3DV\Sharpen-the-Saw-282x300[1].jpg"/>
          <p:cNvPicPr>
            <a:picLocks noChangeAspect="1" noChangeArrowheads="1"/>
          </p:cNvPicPr>
          <p:nvPr/>
        </p:nvPicPr>
        <p:blipFill>
          <a:blip r:embed="rId2"/>
          <a:srcRect/>
          <a:stretch>
            <a:fillRect/>
          </a:stretch>
        </p:blipFill>
        <p:spPr bwMode="auto">
          <a:xfrm>
            <a:off x="3962400" y="4343400"/>
            <a:ext cx="2686050" cy="23241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Here are some tips to assist you.</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Understand the position or organization that you are meeting with?  Understanding the organization can tell you a lot about what they look for. </a:t>
            </a:r>
            <a:r>
              <a:rPr lang="en-US" dirty="0" smtClean="0">
                <a:solidFill>
                  <a:srgbClr val="FF0000"/>
                </a:solidFill>
              </a:rPr>
              <a:t>This takes research or your part.</a:t>
            </a:r>
          </a:p>
          <a:p>
            <a:pPr marL="514350" indent="-514350">
              <a:buFont typeface="+mj-lt"/>
              <a:buAutoNum type="arabicPeriod"/>
            </a:pPr>
            <a:r>
              <a:rPr lang="en-US" dirty="0" smtClean="0"/>
              <a:t>Understand not only that organization but others that are similar. </a:t>
            </a:r>
            <a:r>
              <a:rPr lang="en-US" dirty="0" smtClean="0">
                <a:solidFill>
                  <a:srgbClr val="FF0000"/>
                </a:solidFill>
              </a:rPr>
              <a:t>This takes research or your part.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Here are some tips to assist you.</a:t>
            </a:r>
            <a:endParaRPr lang="en-US" dirty="0"/>
          </a:p>
        </p:txBody>
      </p:sp>
      <p:sp>
        <p:nvSpPr>
          <p:cNvPr id="3" name="Content Placeholder 2"/>
          <p:cNvSpPr>
            <a:spLocks noGrp="1"/>
          </p:cNvSpPr>
          <p:nvPr>
            <p:ph idx="1"/>
          </p:nvPr>
        </p:nvSpPr>
        <p:spPr/>
        <p:txBody>
          <a:bodyPr/>
          <a:lstStyle/>
          <a:p>
            <a:pPr marL="514350" indent="-514350">
              <a:buNone/>
            </a:pPr>
            <a:r>
              <a:rPr lang="en-US" dirty="0"/>
              <a:t>3</a:t>
            </a:r>
            <a:r>
              <a:rPr lang="en-US" dirty="0" smtClean="0"/>
              <a:t>.   Always present your appearance in a manner that is neat and orderly.  It does not matter if it is for College Entrance Board, Mechanic Job, Bagger at a Grocery Store or Manager’s position.  How neat and organized your presents yourself tell that organization or individual that you respect the process and you would be neat and organized for that organization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Here are some tips to assist you.</a:t>
            </a:r>
            <a:endParaRPr lang="en-US" dirty="0"/>
          </a:p>
        </p:txBody>
      </p:sp>
      <p:sp>
        <p:nvSpPr>
          <p:cNvPr id="3" name="Content Placeholder 2"/>
          <p:cNvSpPr>
            <a:spLocks noGrp="1"/>
          </p:cNvSpPr>
          <p:nvPr>
            <p:ph idx="1"/>
          </p:nvPr>
        </p:nvSpPr>
        <p:spPr/>
        <p:txBody>
          <a:bodyPr/>
          <a:lstStyle/>
          <a:p>
            <a:pPr marL="514350" indent="-514350">
              <a:buNone/>
            </a:pPr>
            <a:r>
              <a:rPr lang="en-US" dirty="0" smtClean="0"/>
              <a:t>4.  If you have tattoos, ear rings, a different hair style, religious adherence apparel or any other things that may be out of the norm, be sure to research the companies policies on such things. </a:t>
            </a:r>
            <a:r>
              <a:rPr lang="en-US" dirty="0"/>
              <a:t>I</a:t>
            </a:r>
            <a:r>
              <a:rPr lang="en-US" dirty="0" smtClean="0"/>
              <a:t>f it required by you to have it  be ready to explain why.  There are certain thing that are legally acceptable but not all and therefore it is at that organization choice to accept it or not.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Always Keep these thing in mind</a:t>
            </a:r>
            <a:r>
              <a:rPr lang="en-US" b="1" dirty="0" smtClean="0"/>
              <a: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Make sure your nails are clean </a:t>
            </a:r>
          </a:p>
          <a:p>
            <a:pPr marL="514350" indent="-514350">
              <a:buFont typeface="+mj-lt"/>
              <a:buAutoNum type="arabicPeriod"/>
            </a:pPr>
            <a:r>
              <a:rPr lang="en-US" dirty="0" smtClean="0"/>
              <a:t>Make sure your breath is fresh</a:t>
            </a:r>
          </a:p>
          <a:p>
            <a:pPr marL="514350" indent="-514350">
              <a:buFont typeface="+mj-lt"/>
              <a:buAutoNum type="arabicPeriod"/>
            </a:pPr>
            <a:r>
              <a:rPr lang="en-US" dirty="0" smtClean="0"/>
              <a:t>Be </a:t>
            </a:r>
            <a:r>
              <a:rPr lang="en-US" dirty="0"/>
              <a:t>c</a:t>
            </a:r>
            <a:r>
              <a:rPr lang="en-US" dirty="0" smtClean="0"/>
              <a:t>lean shaven or </a:t>
            </a:r>
            <a:r>
              <a:rPr lang="en-US" dirty="0"/>
              <a:t>n</a:t>
            </a:r>
            <a:r>
              <a:rPr lang="en-US" dirty="0" smtClean="0"/>
              <a:t>eatly </a:t>
            </a:r>
            <a:r>
              <a:rPr lang="en-US" dirty="0"/>
              <a:t>t</a:t>
            </a:r>
            <a:r>
              <a:rPr lang="en-US" dirty="0" smtClean="0"/>
              <a:t>rimmed mustache and beard unless a religious obligation prevents this from happening</a:t>
            </a:r>
          </a:p>
          <a:p>
            <a:pPr marL="514350" indent="-514350">
              <a:buFont typeface="+mj-lt"/>
              <a:buAutoNum type="arabicPeriod"/>
            </a:pPr>
            <a:r>
              <a:rPr lang="en-US" dirty="0" smtClean="0"/>
              <a:t>Wear appropriate level of makeup if you are wearing it</a:t>
            </a:r>
          </a:p>
          <a:p>
            <a:pPr marL="514350" indent="-514350">
              <a:buFont typeface="+mj-lt"/>
              <a:buAutoNum type="arabicPeriod"/>
            </a:pPr>
            <a:r>
              <a:rPr lang="en-US" dirty="0" smtClean="0"/>
              <a:t>Make sure your clothes are not to revealing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KEY POINT</a:t>
            </a:r>
            <a:endParaRPr lang="en-US" b="1" dirty="0"/>
          </a:p>
        </p:txBody>
      </p:sp>
      <p:sp>
        <p:nvSpPr>
          <p:cNvPr id="3" name="Content Placeholder 2"/>
          <p:cNvSpPr>
            <a:spLocks noGrp="1"/>
          </p:cNvSpPr>
          <p:nvPr>
            <p:ph idx="1"/>
          </p:nvPr>
        </p:nvSpPr>
        <p:spPr/>
        <p:txBody>
          <a:bodyPr/>
          <a:lstStyle/>
          <a:p>
            <a:r>
              <a:rPr lang="en-US" dirty="0" smtClean="0"/>
              <a:t>Remember you are selling you/ your personal brand and you want it to be represented well.</a:t>
            </a:r>
            <a:endParaRPr lang="en-US" dirty="0"/>
          </a:p>
        </p:txBody>
      </p:sp>
      <p:pic>
        <p:nvPicPr>
          <p:cNvPr id="4099" name="Picture 3" descr="C:\Users\BROOKS\AppData\Local\Microsoft\Windows\INetCache\IE\EYIIJQI0\first-impression[1].jpg"/>
          <p:cNvPicPr>
            <a:picLocks noChangeAspect="1" noChangeArrowheads="1"/>
          </p:cNvPicPr>
          <p:nvPr/>
        </p:nvPicPr>
        <p:blipFill>
          <a:blip r:embed="rId2"/>
          <a:srcRect/>
          <a:stretch>
            <a:fillRect/>
          </a:stretch>
        </p:blipFill>
        <p:spPr bwMode="auto">
          <a:xfrm>
            <a:off x="2667000" y="2743200"/>
            <a:ext cx="3683000" cy="3683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44</TotalTime>
  <Words>444</Words>
  <Application>Microsoft Office PowerPoint</Application>
  <PresentationFormat>On-screen Show (4:3)</PresentationFormat>
  <Paragraphs>25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Module</vt:lpstr>
      <vt:lpstr>Dress For Success</vt:lpstr>
      <vt:lpstr>Is there A Right Way To Dress?</vt:lpstr>
      <vt:lpstr>What Happens When You Meet Someone for the First Time?</vt:lpstr>
      <vt:lpstr>How you dress goes beyond your clothes.</vt:lpstr>
      <vt:lpstr>Here are some tips to assist you.</vt:lpstr>
      <vt:lpstr>Here are some tips to assist you.</vt:lpstr>
      <vt:lpstr>Here are some tips to assist you.</vt:lpstr>
      <vt:lpstr>Always Keep these thing in mind.</vt:lpstr>
      <vt:lpstr>KEY POINT</vt:lpstr>
      <vt:lpstr>Slide 10</vt:lpstr>
    </vt:vector>
  </TitlesOfParts>
  <Company>Petal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Dress For Success</dc:title>
  <dc:creator>BROOKS</dc:creator>
  <cp:lastModifiedBy>BROOKS</cp:lastModifiedBy>
  <cp:revision>3</cp:revision>
  <dcterms:created xsi:type="dcterms:W3CDTF">2017-10-08T14:50:05Z</dcterms:created>
  <dcterms:modified xsi:type="dcterms:W3CDTF">2017-10-08T15:35:00Z</dcterms:modified>
</cp:coreProperties>
</file>