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14" y="-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0-HD-BT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75150"/>
            <a:ext cx="12192000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908925" y="4314825"/>
            <a:ext cx="2911475" cy="374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AB3CD-65FC-405C-A0F0-615A1FA9D1B1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4350"/>
            <a:ext cx="6400800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338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13C6295E-6399-499A-AA34-5238225C86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511D6-1578-4F03-840A-FB8D19D526E4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A785F-3A88-4AC3-8852-6BBAC10D19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0-HD-BT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75150"/>
            <a:ext cx="12192000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813675" y="381000"/>
            <a:ext cx="2911475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F4F98FAA-14B0-4491-B6C4-4DB34E1AAF0F}" type="datetimeFigureOut">
              <a:rPr lang="en-US"/>
              <a:pPr>
                <a:defRPr/>
              </a:pPr>
              <a:t>10/1/2017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413"/>
            <a:ext cx="6991350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1675" y="381000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fld id="{EAA65902-04FB-469E-861A-9EC024B684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0-HD-BT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75150"/>
            <a:ext cx="12192000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76250" y="93345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83913" y="2701925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>
          <a:xfrm>
            <a:off x="7813675" y="381000"/>
            <a:ext cx="2911475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CCF145CE-B49A-4157-878A-CEE7ABB11B24}" type="datetimeFigureOut">
              <a:rPr lang="en-US"/>
              <a:pPr>
                <a:defRPr/>
              </a:pPr>
              <a:t>10/1/2017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685800" y="379413"/>
            <a:ext cx="6991350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10861675" y="381000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fld id="{F705680B-9268-4AC1-B3D9-CE1597B025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0-HD-BT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75150"/>
            <a:ext cx="12192000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813675" y="379413"/>
            <a:ext cx="2911475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9D9D5041-CB16-4BD6-90EF-8BACF0DE2699}" type="datetimeFigureOut">
              <a:rPr lang="en-US"/>
              <a:pPr>
                <a:defRPr/>
              </a:pPr>
              <a:t>10/1/2017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413"/>
            <a:ext cx="6991350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1675" y="381000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fld id="{5237595A-7CF0-474B-931F-442D8119E1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DE4AB-4558-4C76-BA9A-9ED5DB9E3B4B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D7BF392D-BDDA-42F2-AB56-678592C19C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F3245-B4F9-4324-A32C-1729F7E970F4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fld id="{FF51C073-5832-4528-BE93-D02CC08118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D06E6-538D-4AC8-8575-4340134140A2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3C656-7A94-4CE8-993E-E5AADBE3F5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0-HD-BT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75150"/>
            <a:ext cx="12192000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813675" y="379413"/>
            <a:ext cx="2911475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FD85F579-B3EB-4297-B25F-62E24B431489}" type="datetimeFigureOut">
              <a:rPr lang="en-US"/>
              <a:pPr>
                <a:defRPr/>
              </a:pPr>
              <a:t>10/1/2017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350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1675" y="381000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fld id="{EA7061FE-E473-42C1-9E91-370496761A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CAF5C-1428-44FE-B3AF-1C17E9042D42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9E724-527A-4F8C-8E97-8E9C136A47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0-HD-BTM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375150"/>
            <a:ext cx="12192000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/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813675" y="381000"/>
            <a:ext cx="2911475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907B3EB7-77BA-4D8E-B3EA-993787A1B2FB}" type="datetimeFigureOut">
              <a:rPr lang="en-US"/>
              <a:pPr>
                <a:defRPr/>
              </a:pPr>
              <a:t>10/1/2017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350" cy="363538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1675" y="381000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fld id="{C0BCFBF0-4380-459F-AF22-716A3224A3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EF3E3-793F-4D8B-9A44-EAE455E94B4A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69C23-AC83-42D0-B46A-B6A1E026C5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715A3-B907-423E-A040-94FE067726C9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D99B7-34F3-42AF-9E9E-55408BBDAD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4DF50-FBB6-41CC-B723-D28B2334ADFF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74C2B-9408-4A85-A115-200ABFA303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8DDC5-58DA-4CE9-A94D-7EE6970AF60C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F3B3D-6715-4513-975C-E16DAFF7D1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3DABA-83E0-4AE2-B522-BC611D04B689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B4C05-F9D2-4E9A-AA60-ED2ECE5A5A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2C0F2-DF39-42B1-B748-E3F89C79D0C9}" type="datetimeFigureOut">
              <a:rPr lang="en-US"/>
              <a:pPr>
                <a:defRPr/>
              </a:pPr>
              <a:t>10/1/2017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7BEC9-032F-41B9-A42E-B973A09D43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C0-HD-TOP.png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0" y="0"/>
            <a:ext cx="121920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3588"/>
            <a:ext cx="8610600" cy="1293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2193925"/>
            <a:ext cx="10820400" cy="402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4725" y="6356350"/>
            <a:ext cx="29114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E57EC4-6245-4797-8653-B3DBC5EE6D46}" type="datetimeFigureOut">
              <a:rPr lang="en-US"/>
              <a:pPr>
                <a:defRPr/>
              </a:pPr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6350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FFFFFF"/>
                </a:solidFill>
              </a:defRPr>
            </a:lvl1pPr>
          </a:lstStyle>
          <a:p>
            <a:fld id="{1FA59C14-25C4-4D3C-BDC8-39386E890781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698" r:id="rId2"/>
    <p:sldLayoutId id="2147483710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11" r:id="rId11"/>
    <p:sldLayoutId id="2147483712" r:id="rId12"/>
    <p:sldLayoutId id="2147483713" r:id="rId13"/>
    <p:sldLayoutId id="2147483706" r:id="rId14"/>
    <p:sldLayoutId id="2147483707" r:id="rId15"/>
    <p:sldLayoutId id="2147483708" r:id="rId16"/>
    <p:sldLayoutId id="2147483714" r:id="rId17"/>
  </p:sldLayoutIdLst>
  <p:txStyles>
    <p:titleStyle>
      <a:lvl1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2pPr>
      <a:lvl3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3pPr>
      <a:lvl4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4pPr>
      <a:lvl5pPr algn="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entury Gothic" panose="020B0502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0"/>
            <a:ext cx="9448800" cy="18256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/>
              <a:t>Integrity</a:t>
            </a: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0"/>
            <a:ext cx="9448800" cy="6858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altLang="en-US" sz="4400" b="1" dirty="0">
                <a:solidFill>
                  <a:srgbClr val="FFFF00"/>
                </a:solidFill>
              </a:rPr>
              <a:t>The Reality of Your Character</a:t>
            </a:r>
          </a:p>
        </p:txBody>
      </p:sp>
    </p:spTree>
  </p:cSld>
  <p:clrMapOvr>
    <a:masterClrMapping/>
  </p:clrMapOvr>
  <p:transition spd="slow" advClick="0" advTm="9000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/>
              <a:t>Your Character in the Reality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7200" smtClean="0"/>
              <a:t>Actions that are congruent and morally sound.</a:t>
            </a:r>
          </a:p>
        </p:txBody>
      </p:sp>
      <p:pic>
        <p:nvPicPr>
          <p:cNvPr id="17412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58413" y="5578475"/>
            <a:ext cx="2033587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5000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</a:rPr>
              <a:t>Your Character in the Reality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Each day our character is challenged in the reality more than our skills, capabilities and education</a:t>
            </a:r>
            <a:r>
              <a:rPr lang="en-US" altLang="en-US" smtClean="0"/>
              <a:t>.</a:t>
            </a:r>
          </a:p>
        </p:txBody>
      </p:sp>
      <p:pic>
        <p:nvPicPr>
          <p:cNvPr id="18436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39438" y="5943600"/>
            <a:ext cx="14525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5000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prstClr val="white"/>
                </a:solidFill>
              </a:rPr>
              <a:t>Your Character in the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6600" dirty="0"/>
              <a:t>It is challenged in any of the following places: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Work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School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Church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In the Store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Driving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On the Phone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On the Internet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/>
              <a:t>Or any other place </a:t>
            </a:r>
          </a:p>
        </p:txBody>
      </p:sp>
      <p:pic>
        <p:nvPicPr>
          <p:cNvPr id="19460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58413" y="5578475"/>
            <a:ext cx="2033587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5000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/>
              <a:t>How Can I Improve</a:t>
            </a:r>
            <a:br>
              <a:rPr lang="en-US" b="1" dirty="0"/>
            </a:br>
            <a:r>
              <a:rPr lang="en-US" b="1" dirty="0"/>
              <a:t> My Character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Arial" charset="0"/>
              <a:buAutoNum type="arabicPeriod"/>
            </a:pPr>
            <a:r>
              <a:rPr lang="en-US" altLang="en-US" smtClean="0"/>
              <a:t>Research some key individuals who you feel have great character.</a:t>
            </a:r>
          </a:p>
          <a:p>
            <a:pPr marL="457200" indent="-457200" eaLnBrk="1" hangingPunct="1">
              <a:buFont typeface="Arial" charset="0"/>
              <a:buAutoNum type="arabicPeriod"/>
            </a:pPr>
            <a:r>
              <a:rPr lang="en-US" altLang="en-US" smtClean="0"/>
              <a:t>Determine the desired state that you would like as your character traits.</a:t>
            </a:r>
          </a:p>
          <a:p>
            <a:pPr marL="457200" indent="-457200" eaLnBrk="1" hangingPunct="1">
              <a:buFont typeface="Arial" charset="0"/>
              <a:buAutoNum type="arabicPeriod"/>
            </a:pPr>
            <a:r>
              <a:rPr lang="en-US" altLang="en-US" smtClean="0"/>
              <a:t>Do a self assessment to that desired state.</a:t>
            </a:r>
          </a:p>
          <a:p>
            <a:pPr marL="457200" indent="-457200" eaLnBrk="1" hangingPunct="1">
              <a:buFont typeface="Arial" charset="0"/>
              <a:buAutoNum type="arabicPeriod"/>
            </a:pPr>
            <a:r>
              <a:rPr lang="en-US" altLang="en-US" smtClean="0"/>
              <a:t>Have others do an assessment of you towards that desired state of your character traits.</a:t>
            </a:r>
          </a:p>
          <a:p>
            <a:pPr marL="457200" indent="-457200" eaLnBrk="1" hangingPunct="1">
              <a:buFont typeface="Arial" charset="0"/>
              <a:buAutoNum type="arabicPeriod"/>
            </a:pPr>
            <a:r>
              <a:rPr lang="en-US" altLang="en-US" smtClean="0"/>
              <a:t>See what the Gaps are and put a plan in place to close those gaps.</a:t>
            </a:r>
          </a:p>
          <a:p>
            <a:pPr marL="457200" indent="-457200" eaLnBrk="1" hangingPunct="1">
              <a:buFont typeface="Arial" charset="0"/>
              <a:buAutoNum type="arabicPeriod"/>
            </a:pPr>
            <a:r>
              <a:rPr lang="en-US" altLang="en-US" smtClean="0"/>
              <a:t>Get a partner that will be honest with you and have them help you in closing the gaps</a:t>
            </a:r>
          </a:p>
          <a:p>
            <a:pPr marL="457200" indent="-457200" eaLnBrk="1" hangingPunct="1">
              <a:buFont typeface="Arial" charset="0"/>
              <a:buAutoNum type="arabicPeriod"/>
            </a:pPr>
            <a:r>
              <a:rPr lang="en-US" altLang="en-US" smtClean="0"/>
              <a:t>Make it a habit to demonstrate these desired character traits daily.</a:t>
            </a:r>
          </a:p>
        </p:txBody>
      </p:sp>
      <p:pic>
        <p:nvPicPr>
          <p:cNvPr id="2048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93388" y="5851525"/>
            <a:ext cx="15986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25000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4"/>
          <p:cNvSpPr>
            <a:spLocks noGrp="1"/>
          </p:cNvSpPr>
          <p:nvPr>
            <p:ph idx="1"/>
          </p:nvPr>
        </p:nvSpPr>
        <p:spPr>
          <a:xfrm>
            <a:off x="1981200" y="5486400"/>
            <a:ext cx="8229600" cy="639763"/>
          </a:xfrm>
          <a:solidFill>
            <a:schemeClr val="accent2">
              <a:lumMod val="75000"/>
            </a:schemeClr>
          </a:solidFill>
        </p:spPr>
        <p:txBody>
          <a:bodyPr rtlCol="0">
            <a:normAutofit fontScale="850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b="1" dirty="0">
                <a:solidFill>
                  <a:schemeClr val="bg1">
                    <a:lumMod val="95000"/>
                  </a:schemeClr>
                </a:solidFill>
              </a:rPr>
              <a:t>BBV2M-BrothersBrooksVision2MissionLLC.com</a:t>
            </a:r>
          </a:p>
          <a:p>
            <a:pPr algn="ctr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b="1" dirty="0">
                <a:solidFill>
                  <a:schemeClr val="bg1">
                    <a:lumMod val="95000"/>
                  </a:schemeClr>
                </a:solidFill>
              </a:rPr>
              <a:t>BBV2MLLC@gmail.com</a:t>
            </a:r>
          </a:p>
        </p:txBody>
      </p:sp>
      <p:pic>
        <p:nvPicPr>
          <p:cNvPr id="21507" name="Picture 5" descr="Slide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371725"/>
            <a:ext cx="914400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478088" y="996950"/>
            <a:ext cx="67183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Vision                Core Ideology + Goals </a:t>
            </a:r>
          </a:p>
        </p:txBody>
      </p:sp>
      <p:sp>
        <p:nvSpPr>
          <p:cNvPr id="3" name="Arrow: Notched Right 2"/>
          <p:cNvSpPr/>
          <p:nvPr/>
        </p:nvSpPr>
        <p:spPr>
          <a:xfrm>
            <a:off x="3763963" y="1036638"/>
            <a:ext cx="977900" cy="48418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 spd="slow" advClick="0" advTm="10000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/>
              <a:t>Integrity – Oxford Dictionary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The quality of being honest and having strong moral principles; moral uprightness</a:t>
            </a:r>
          </a:p>
        </p:txBody>
      </p:sp>
      <p:pic>
        <p:nvPicPr>
          <p:cNvPr id="9220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93388" y="5851525"/>
            <a:ext cx="15986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5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/>
              <a:t>Character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7200" smtClean="0"/>
              <a:t>The mental and moral qualities distinctive to an individual.</a:t>
            </a:r>
          </a:p>
        </p:txBody>
      </p:sp>
      <p:pic>
        <p:nvPicPr>
          <p:cNvPr id="1024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93388" y="5851525"/>
            <a:ext cx="15986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500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/>
              <a:t>Reality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The world or the state of things as they actually exist, as opposed to an idealistic or notional idea of them: </a:t>
            </a:r>
          </a:p>
        </p:txBody>
      </p:sp>
      <p:pic>
        <p:nvPicPr>
          <p:cNvPr id="11268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93388" y="5851525"/>
            <a:ext cx="15986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5000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Dr. Henry Cloud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7200" smtClean="0"/>
              <a:t>Integrity – When your character meets reality</a:t>
            </a:r>
          </a:p>
        </p:txBody>
      </p:sp>
      <p:pic>
        <p:nvPicPr>
          <p:cNvPr id="12292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58413" y="5578475"/>
            <a:ext cx="2033587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5000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/>
              <a:t>Your Character in the Reality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We can say a lot of things about ourselves but what happens in the reality.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13316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58413" y="5578475"/>
            <a:ext cx="2033587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5000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/>
              <a:t>Your Character in the Reality</a:t>
            </a:r>
            <a:endParaRPr lang="en-US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7200" smtClean="0"/>
              <a:t>In the reality character flaws can and will be exposed</a:t>
            </a:r>
          </a:p>
        </p:txBody>
      </p:sp>
      <p:pic>
        <p:nvPicPr>
          <p:cNvPr id="14340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58413" y="5578475"/>
            <a:ext cx="2033587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5000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/>
              <a:t>Your Character in the Reality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5400" b="1" smtClean="0"/>
              <a:t>If you are a </a:t>
            </a:r>
            <a:r>
              <a:rPr lang="en-US" altLang="en-US" sz="5400" b="1" smtClean="0">
                <a:solidFill>
                  <a:srgbClr val="FF0000"/>
                </a:solidFill>
              </a:rPr>
              <a:t>liar, Cheat, Thief, untrustworthy, or morally bankrupt;</a:t>
            </a:r>
            <a:r>
              <a:rPr lang="en-US" altLang="en-US" sz="5400" b="1" smtClean="0"/>
              <a:t> then these things will be exposed in the reality on the smallest of issues or stages</a:t>
            </a:r>
            <a:r>
              <a:rPr lang="en-US" altLang="en-US" smtClean="0"/>
              <a:t>.</a:t>
            </a:r>
          </a:p>
        </p:txBody>
      </p:sp>
      <p:pic>
        <p:nvPicPr>
          <p:cNvPr id="1536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3900" y="6035675"/>
            <a:ext cx="1308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5000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/>
              <a:t>Your Character in the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7200" dirty="0"/>
              <a:t>In the reality, it is not about talk but about consistent demonstrated actions</a:t>
            </a:r>
            <a:r>
              <a:rPr lang="en-US" dirty="0"/>
              <a:t>.</a:t>
            </a:r>
          </a:p>
        </p:txBody>
      </p:sp>
      <p:pic>
        <p:nvPicPr>
          <p:cNvPr id="16388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93388" y="5851525"/>
            <a:ext cx="15986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5000">
    <p:dissolve/>
  </p:transition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76</TotalTime>
  <Words>337</Words>
  <Application>Microsoft Office PowerPoint</Application>
  <PresentationFormat>Custom</PresentationFormat>
  <Paragraphs>43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Century Gothic</vt:lpstr>
      <vt:lpstr>Arial</vt:lpstr>
      <vt:lpstr>Calibri</vt:lpstr>
      <vt:lpstr>Wingdings 3</vt:lpstr>
      <vt:lpstr>Vapor Trail</vt:lpstr>
      <vt:lpstr>Integrity</vt:lpstr>
      <vt:lpstr>Integrity – Oxford Dictionary</vt:lpstr>
      <vt:lpstr>Character</vt:lpstr>
      <vt:lpstr>Reality</vt:lpstr>
      <vt:lpstr>Dr. Henry Cloud</vt:lpstr>
      <vt:lpstr>Your Character in the Reality</vt:lpstr>
      <vt:lpstr>Your Character in the Reality</vt:lpstr>
      <vt:lpstr>Your Character in the Reality</vt:lpstr>
      <vt:lpstr>Your Character in the Reality</vt:lpstr>
      <vt:lpstr>Your Character in the Reality</vt:lpstr>
      <vt:lpstr>Your Character in the Reality</vt:lpstr>
      <vt:lpstr>Your Character in the Reality</vt:lpstr>
      <vt:lpstr>How Can I Improve  My Character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Integrity</dc:title>
  <dc:creator>Rodney Brooks</dc:creator>
  <cp:lastModifiedBy>BROOKS</cp:lastModifiedBy>
  <cp:revision>14</cp:revision>
  <dcterms:created xsi:type="dcterms:W3CDTF">2016-09-07T22:17:37Z</dcterms:created>
  <dcterms:modified xsi:type="dcterms:W3CDTF">2017-10-01T21:01:53Z</dcterms:modified>
</cp:coreProperties>
</file>