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81" r:id="rId6"/>
    <p:sldId id="261" r:id="rId7"/>
    <p:sldId id="262" r:id="rId8"/>
    <p:sldId id="258" r:id="rId9"/>
    <p:sldId id="264" r:id="rId10"/>
    <p:sldId id="265" r:id="rId11"/>
    <p:sldId id="266" r:id="rId12"/>
    <p:sldId id="267" r:id="rId13"/>
    <p:sldId id="269" r:id="rId14"/>
    <p:sldId id="270" r:id="rId15"/>
    <p:sldId id="278" r:id="rId16"/>
    <p:sldId id="279" r:id="rId17"/>
    <p:sldId id="271" r:id="rId18"/>
    <p:sldId id="280" r:id="rId19"/>
    <p:sldId id="260" r:id="rId20"/>
    <p:sldId id="282" r:id="rId21"/>
    <p:sldId id="293" r:id="rId22"/>
    <p:sldId id="284" r:id="rId23"/>
    <p:sldId id="285" r:id="rId24"/>
    <p:sldId id="286" r:id="rId25"/>
    <p:sldId id="303" r:id="rId26"/>
    <p:sldId id="302" r:id="rId27"/>
    <p:sldId id="294" r:id="rId28"/>
    <p:sldId id="287" r:id="rId29"/>
    <p:sldId id="304" r:id="rId30"/>
    <p:sldId id="305" r:id="rId31"/>
    <p:sldId id="306" r:id="rId32"/>
    <p:sldId id="311" r:id="rId33"/>
    <p:sldId id="312" r:id="rId34"/>
    <p:sldId id="313" r:id="rId35"/>
    <p:sldId id="292" r:id="rId36"/>
    <p:sldId id="314" r:id="rId37"/>
    <p:sldId id="295" r:id="rId38"/>
    <p:sldId id="315" r:id="rId39"/>
    <p:sldId id="316" r:id="rId40"/>
    <p:sldId id="317" r:id="rId41"/>
    <p:sldId id="296" r:id="rId42"/>
    <p:sldId id="297" r:id="rId43"/>
    <p:sldId id="298" r:id="rId44"/>
    <p:sldId id="299" r:id="rId45"/>
    <p:sldId id="300" r:id="rId46"/>
    <p:sldId id="301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0178C-4403-4BE8-A028-BA3F8D0FBC37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9B79634-CCB8-44ED-92F9-9FB4BAB8B31E}">
      <dgm:prSet phldrT="[Text]"/>
      <dgm:spPr/>
      <dgm:t>
        <a:bodyPr/>
        <a:lstStyle/>
        <a:p>
          <a:r>
            <a:rPr lang="en-GB" dirty="0"/>
            <a:t>Trauma</a:t>
          </a:r>
        </a:p>
      </dgm:t>
    </dgm:pt>
    <dgm:pt modelId="{C402F4A9-A929-4BD2-9A3A-15A5D1FB4A3E}" type="parTrans" cxnId="{883C7FB5-20B5-4884-AA38-19383F6F35AA}">
      <dgm:prSet/>
      <dgm:spPr/>
      <dgm:t>
        <a:bodyPr/>
        <a:lstStyle/>
        <a:p>
          <a:endParaRPr lang="en-GB"/>
        </a:p>
      </dgm:t>
    </dgm:pt>
    <dgm:pt modelId="{3E398131-A2DF-4345-8CAC-EA3D1C4776DB}" type="sibTrans" cxnId="{883C7FB5-20B5-4884-AA38-19383F6F35AA}">
      <dgm:prSet/>
      <dgm:spPr/>
      <dgm:t>
        <a:bodyPr/>
        <a:lstStyle/>
        <a:p>
          <a:endParaRPr lang="en-GB"/>
        </a:p>
      </dgm:t>
    </dgm:pt>
    <dgm:pt modelId="{84998CE5-359E-414C-9C36-F37964922D4B}">
      <dgm:prSet phldrT="[Text]"/>
      <dgm:spPr/>
      <dgm:t>
        <a:bodyPr/>
        <a:lstStyle/>
        <a:p>
          <a:r>
            <a:rPr lang="en-GB" dirty="0"/>
            <a:t>Mechanical</a:t>
          </a:r>
        </a:p>
      </dgm:t>
    </dgm:pt>
    <dgm:pt modelId="{0459718D-937A-4EC7-948A-1C613136898F}" type="parTrans" cxnId="{4C485BAE-CA28-43E4-88FB-B6092D804C90}">
      <dgm:prSet/>
      <dgm:spPr/>
      <dgm:t>
        <a:bodyPr/>
        <a:lstStyle/>
        <a:p>
          <a:endParaRPr lang="en-GB"/>
        </a:p>
      </dgm:t>
    </dgm:pt>
    <dgm:pt modelId="{892800E0-1870-461C-B53F-222C5C6C410F}" type="sibTrans" cxnId="{4C485BAE-CA28-43E4-88FB-B6092D804C90}">
      <dgm:prSet/>
      <dgm:spPr/>
      <dgm:t>
        <a:bodyPr/>
        <a:lstStyle/>
        <a:p>
          <a:endParaRPr lang="en-GB"/>
        </a:p>
      </dgm:t>
    </dgm:pt>
    <dgm:pt modelId="{E754C26F-660B-409F-83CC-55D5FC281997}">
      <dgm:prSet phldrT="[Text]"/>
      <dgm:spPr/>
      <dgm:t>
        <a:bodyPr/>
        <a:lstStyle/>
        <a:p>
          <a:r>
            <a:rPr lang="en-GB" dirty="0"/>
            <a:t>Chemical </a:t>
          </a:r>
        </a:p>
      </dgm:t>
    </dgm:pt>
    <dgm:pt modelId="{6E7E881B-30AB-4F47-A369-62EC13B0AC74}" type="parTrans" cxnId="{0847B68F-1D29-4AE4-BE7B-146C0C582AB5}">
      <dgm:prSet/>
      <dgm:spPr/>
      <dgm:t>
        <a:bodyPr/>
        <a:lstStyle/>
        <a:p>
          <a:endParaRPr lang="en-GB"/>
        </a:p>
      </dgm:t>
    </dgm:pt>
    <dgm:pt modelId="{A33E9432-FE47-4D96-AA83-556783D7396A}" type="sibTrans" cxnId="{0847B68F-1D29-4AE4-BE7B-146C0C582AB5}">
      <dgm:prSet/>
      <dgm:spPr/>
      <dgm:t>
        <a:bodyPr/>
        <a:lstStyle/>
        <a:p>
          <a:endParaRPr lang="en-GB"/>
        </a:p>
      </dgm:t>
    </dgm:pt>
    <dgm:pt modelId="{9439EF56-15FE-4A27-A455-965BDF01EDA3}">
      <dgm:prSet phldrT="[Text]"/>
      <dgm:spPr/>
      <dgm:t>
        <a:bodyPr/>
        <a:lstStyle/>
        <a:p>
          <a:r>
            <a:rPr lang="en-GB" dirty="0"/>
            <a:t>UV light</a:t>
          </a:r>
        </a:p>
      </dgm:t>
    </dgm:pt>
    <dgm:pt modelId="{8DDD2B76-524F-485D-988C-7C44077AAC2D}" type="parTrans" cxnId="{B5D7D6AD-9CB4-47E1-AD72-91775AB6FF99}">
      <dgm:prSet/>
      <dgm:spPr/>
      <dgm:t>
        <a:bodyPr/>
        <a:lstStyle/>
        <a:p>
          <a:endParaRPr lang="en-GB"/>
        </a:p>
      </dgm:t>
    </dgm:pt>
    <dgm:pt modelId="{A2F38DF5-15BF-4E76-9C21-DB8C9372D4F8}" type="sibTrans" cxnId="{B5D7D6AD-9CB4-47E1-AD72-91775AB6FF99}">
      <dgm:prSet/>
      <dgm:spPr/>
      <dgm:t>
        <a:bodyPr/>
        <a:lstStyle/>
        <a:p>
          <a:endParaRPr lang="en-GB"/>
        </a:p>
      </dgm:t>
    </dgm:pt>
    <dgm:pt modelId="{5C7A5652-7D12-4A75-9B0D-FC79DA62F3AA}">
      <dgm:prSet/>
      <dgm:spPr/>
      <dgm:t>
        <a:bodyPr/>
        <a:lstStyle/>
        <a:p>
          <a:r>
            <a:rPr lang="en-GB" dirty="0"/>
            <a:t>Blunt </a:t>
          </a:r>
        </a:p>
      </dgm:t>
    </dgm:pt>
    <dgm:pt modelId="{C79767C7-612E-46A6-9231-4F12D8FD7CB5}" type="parTrans" cxnId="{339CA7CC-B5DB-41A0-8B8D-5C65C7CAE7F6}">
      <dgm:prSet/>
      <dgm:spPr/>
      <dgm:t>
        <a:bodyPr/>
        <a:lstStyle/>
        <a:p>
          <a:endParaRPr lang="en-GB"/>
        </a:p>
      </dgm:t>
    </dgm:pt>
    <dgm:pt modelId="{634647CB-B582-4122-89B3-BF3DB6DED9DA}" type="sibTrans" cxnId="{339CA7CC-B5DB-41A0-8B8D-5C65C7CAE7F6}">
      <dgm:prSet/>
      <dgm:spPr/>
      <dgm:t>
        <a:bodyPr/>
        <a:lstStyle/>
        <a:p>
          <a:endParaRPr lang="en-GB"/>
        </a:p>
      </dgm:t>
    </dgm:pt>
    <dgm:pt modelId="{02AA714D-663F-449D-8F73-1ED53D02F1E2}">
      <dgm:prSet/>
      <dgm:spPr/>
      <dgm:t>
        <a:bodyPr/>
        <a:lstStyle/>
        <a:p>
          <a:r>
            <a:rPr lang="en-GB" dirty="0"/>
            <a:t>Penetrating </a:t>
          </a:r>
        </a:p>
      </dgm:t>
    </dgm:pt>
    <dgm:pt modelId="{617528CF-2824-4815-B079-8F567CFDB094}" type="parTrans" cxnId="{E599AAF0-2246-4281-8170-376B7D3A56CF}">
      <dgm:prSet/>
      <dgm:spPr/>
      <dgm:t>
        <a:bodyPr/>
        <a:lstStyle/>
        <a:p>
          <a:endParaRPr lang="en-GB"/>
        </a:p>
      </dgm:t>
    </dgm:pt>
    <dgm:pt modelId="{D2698EDA-D18C-45BC-9437-80A44310E58F}" type="sibTrans" cxnId="{E599AAF0-2246-4281-8170-376B7D3A56CF}">
      <dgm:prSet/>
      <dgm:spPr/>
      <dgm:t>
        <a:bodyPr/>
        <a:lstStyle/>
        <a:p>
          <a:endParaRPr lang="en-GB"/>
        </a:p>
      </dgm:t>
    </dgm:pt>
    <dgm:pt modelId="{ABB1AF11-A295-435F-92AE-4F65B0A07796}">
      <dgm:prSet/>
      <dgm:spPr/>
      <dgm:t>
        <a:bodyPr/>
        <a:lstStyle/>
        <a:p>
          <a:r>
            <a:rPr lang="en-GB" dirty="0"/>
            <a:t>Acid</a:t>
          </a:r>
        </a:p>
      </dgm:t>
    </dgm:pt>
    <dgm:pt modelId="{337B17FC-D770-450C-A1C8-EE0D0947BE0C}" type="parTrans" cxnId="{29266375-DB59-4D83-8F20-0FFD01692F75}">
      <dgm:prSet/>
      <dgm:spPr/>
      <dgm:t>
        <a:bodyPr/>
        <a:lstStyle/>
        <a:p>
          <a:endParaRPr lang="en-GB"/>
        </a:p>
      </dgm:t>
    </dgm:pt>
    <dgm:pt modelId="{0035E364-1422-483D-AF76-D57A093A7D36}" type="sibTrans" cxnId="{29266375-DB59-4D83-8F20-0FFD01692F75}">
      <dgm:prSet/>
      <dgm:spPr/>
      <dgm:t>
        <a:bodyPr/>
        <a:lstStyle/>
        <a:p>
          <a:endParaRPr lang="en-GB"/>
        </a:p>
      </dgm:t>
    </dgm:pt>
    <dgm:pt modelId="{068B9A24-2DCD-4B17-8E4D-40DB6364C3AE}">
      <dgm:prSet/>
      <dgm:spPr/>
      <dgm:t>
        <a:bodyPr/>
        <a:lstStyle/>
        <a:p>
          <a:r>
            <a:rPr lang="en-GB" dirty="0"/>
            <a:t>Alkaline </a:t>
          </a:r>
        </a:p>
      </dgm:t>
    </dgm:pt>
    <dgm:pt modelId="{5FAD3E20-BAD1-4C9B-8A27-ED95F292DC7E}" type="parTrans" cxnId="{40E1A701-CF9E-4196-A36D-55C70C9075BA}">
      <dgm:prSet/>
      <dgm:spPr/>
      <dgm:t>
        <a:bodyPr/>
        <a:lstStyle/>
        <a:p>
          <a:endParaRPr lang="en-GB"/>
        </a:p>
      </dgm:t>
    </dgm:pt>
    <dgm:pt modelId="{FFF8A318-3F33-4102-9765-C719E33E6E06}" type="sibTrans" cxnId="{40E1A701-CF9E-4196-A36D-55C70C9075BA}">
      <dgm:prSet/>
      <dgm:spPr/>
      <dgm:t>
        <a:bodyPr/>
        <a:lstStyle/>
        <a:p>
          <a:endParaRPr lang="en-GB"/>
        </a:p>
      </dgm:t>
    </dgm:pt>
    <dgm:pt modelId="{A9EA22A3-9C37-416E-8F3E-7D6F858A14E4}" type="pres">
      <dgm:prSet presAssocID="{A570178C-4403-4BE8-A028-BA3F8D0FB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E6635D-1973-4183-A573-17C5FC84AF53}" type="pres">
      <dgm:prSet presAssocID="{39B79634-CCB8-44ED-92F9-9FB4BAB8B31E}" presName="hierRoot1" presStyleCnt="0">
        <dgm:presLayoutVars>
          <dgm:hierBranch val="init"/>
        </dgm:presLayoutVars>
      </dgm:prSet>
      <dgm:spPr/>
    </dgm:pt>
    <dgm:pt modelId="{30FAE0BB-20AC-4D59-AD26-B91CFF6EB047}" type="pres">
      <dgm:prSet presAssocID="{39B79634-CCB8-44ED-92F9-9FB4BAB8B31E}" presName="rootComposite1" presStyleCnt="0"/>
      <dgm:spPr/>
    </dgm:pt>
    <dgm:pt modelId="{A5BB1BC6-1923-46B7-8785-40FBC568FBE5}" type="pres">
      <dgm:prSet presAssocID="{39B79634-CCB8-44ED-92F9-9FB4BAB8B31E}" presName="rootText1" presStyleLbl="node0" presStyleIdx="0" presStyleCnt="1">
        <dgm:presLayoutVars>
          <dgm:chPref val="3"/>
        </dgm:presLayoutVars>
      </dgm:prSet>
      <dgm:spPr/>
    </dgm:pt>
    <dgm:pt modelId="{C41BCF14-C387-4E17-A461-333936FD5CEF}" type="pres">
      <dgm:prSet presAssocID="{39B79634-CCB8-44ED-92F9-9FB4BAB8B31E}" presName="rootConnector1" presStyleLbl="node1" presStyleIdx="0" presStyleCnt="0"/>
      <dgm:spPr/>
    </dgm:pt>
    <dgm:pt modelId="{9718745E-C104-4252-8672-48884FA23CB8}" type="pres">
      <dgm:prSet presAssocID="{39B79634-CCB8-44ED-92F9-9FB4BAB8B31E}" presName="hierChild2" presStyleCnt="0"/>
      <dgm:spPr/>
    </dgm:pt>
    <dgm:pt modelId="{AB10F4AD-490F-4A47-A58D-5FE7B60F6590}" type="pres">
      <dgm:prSet presAssocID="{0459718D-937A-4EC7-948A-1C613136898F}" presName="Name37" presStyleLbl="parChTrans1D2" presStyleIdx="0" presStyleCnt="3"/>
      <dgm:spPr/>
    </dgm:pt>
    <dgm:pt modelId="{5DC9D000-BD16-4831-B6C7-D17B61DE17AA}" type="pres">
      <dgm:prSet presAssocID="{84998CE5-359E-414C-9C36-F37964922D4B}" presName="hierRoot2" presStyleCnt="0">
        <dgm:presLayoutVars>
          <dgm:hierBranch val="init"/>
        </dgm:presLayoutVars>
      </dgm:prSet>
      <dgm:spPr/>
    </dgm:pt>
    <dgm:pt modelId="{8FA6D7C3-DF6D-48DC-956E-753CF4A07F43}" type="pres">
      <dgm:prSet presAssocID="{84998CE5-359E-414C-9C36-F37964922D4B}" presName="rootComposite" presStyleCnt="0"/>
      <dgm:spPr/>
    </dgm:pt>
    <dgm:pt modelId="{0560288F-33A2-4C5A-BB3E-A4F0667B5D2C}" type="pres">
      <dgm:prSet presAssocID="{84998CE5-359E-414C-9C36-F37964922D4B}" presName="rootText" presStyleLbl="node2" presStyleIdx="0" presStyleCnt="3">
        <dgm:presLayoutVars>
          <dgm:chPref val="3"/>
        </dgm:presLayoutVars>
      </dgm:prSet>
      <dgm:spPr/>
    </dgm:pt>
    <dgm:pt modelId="{F245B3BF-44A9-4C1D-BD99-F6F0D36404D9}" type="pres">
      <dgm:prSet presAssocID="{84998CE5-359E-414C-9C36-F37964922D4B}" presName="rootConnector" presStyleLbl="node2" presStyleIdx="0" presStyleCnt="3"/>
      <dgm:spPr/>
    </dgm:pt>
    <dgm:pt modelId="{2988C27B-4334-4032-92EF-6FFC7AA2F637}" type="pres">
      <dgm:prSet presAssocID="{84998CE5-359E-414C-9C36-F37964922D4B}" presName="hierChild4" presStyleCnt="0"/>
      <dgm:spPr/>
    </dgm:pt>
    <dgm:pt modelId="{1C989E62-DB49-43AC-BE5B-C73D4D3DE472}" type="pres">
      <dgm:prSet presAssocID="{C79767C7-612E-46A6-9231-4F12D8FD7CB5}" presName="Name37" presStyleLbl="parChTrans1D3" presStyleIdx="0" presStyleCnt="4"/>
      <dgm:spPr/>
    </dgm:pt>
    <dgm:pt modelId="{26CDDF43-865C-424E-A643-56FCB539CD16}" type="pres">
      <dgm:prSet presAssocID="{5C7A5652-7D12-4A75-9B0D-FC79DA62F3AA}" presName="hierRoot2" presStyleCnt="0">
        <dgm:presLayoutVars>
          <dgm:hierBranch val="init"/>
        </dgm:presLayoutVars>
      </dgm:prSet>
      <dgm:spPr/>
    </dgm:pt>
    <dgm:pt modelId="{544826D6-21F6-43FA-B746-F731A48B8B47}" type="pres">
      <dgm:prSet presAssocID="{5C7A5652-7D12-4A75-9B0D-FC79DA62F3AA}" presName="rootComposite" presStyleCnt="0"/>
      <dgm:spPr/>
    </dgm:pt>
    <dgm:pt modelId="{A078591C-2BD8-40D8-A3B1-00B98DB7B73B}" type="pres">
      <dgm:prSet presAssocID="{5C7A5652-7D12-4A75-9B0D-FC79DA62F3AA}" presName="rootText" presStyleLbl="node3" presStyleIdx="0" presStyleCnt="4">
        <dgm:presLayoutVars>
          <dgm:chPref val="3"/>
        </dgm:presLayoutVars>
      </dgm:prSet>
      <dgm:spPr/>
    </dgm:pt>
    <dgm:pt modelId="{34F8AB8A-42BA-46F6-8E2F-338E8638E34A}" type="pres">
      <dgm:prSet presAssocID="{5C7A5652-7D12-4A75-9B0D-FC79DA62F3AA}" presName="rootConnector" presStyleLbl="node3" presStyleIdx="0" presStyleCnt="4"/>
      <dgm:spPr/>
    </dgm:pt>
    <dgm:pt modelId="{2BE45792-0E09-4F12-B63A-B4B60DC80F67}" type="pres">
      <dgm:prSet presAssocID="{5C7A5652-7D12-4A75-9B0D-FC79DA62F3AA}" presName="hierChild4" presStyleCnt="0"/>
      <dgm:spPr/>
    </dgm:pt>
    <dgm:pt modelId="{08D6C967-A15E-44E7-ADCE-8106F5E579CF}" type="pres">
      <dgm:prSet presAssocID="{5C7A5652-7D12-4A75-9B0D-FC79DA62F3AA}" presName="hierChild5" presStyleCnt="0"/>
      <dgm:spPr/>
    </dgm:pt>
    <dgm:pt modelId="{49C1435A-19D6-46F6-B269-F8EAB69DA0ED}" type="pres">
      <dgm:prSet presAssocID="{617528CF-2824-4815-B079-8F567CFDB094}" presName="Name37" presStyleLbl="parChTrans1D3" presStyleIdx="1" presStyleCnt="4"/>
      <dgm:spPr/>
    </dgm:pt>
    <dgm:pt modelId="{4C2DD729-769A-4B68-97F2-8EF8377E4D7B}" type="pres">
      <dgm:prSet presAssocID="{02AA714D-663F-449D-8F73-1ED53D02F1E2}" presName="hierRoot2" presStyleCnt="0">
        <dgm:presLayoutVars>
          <dgm:hierBranch val="init"/>
        </dgm:presLayoutVars>
      </dgm:prSet>
      <dgm:spPr/>
    </dgm:pt>
    <dgm:pt modelId="{9253D7EB-4690-41A0-8120-AAC63A7D4687}" type="pres">
      <dgm:prSet presAssocID="{02AA714D-663F-449D-8F73-1ED53D02F1E2}" presName="rootComposite" presStyleCnt="0"/>
      <dgm:spPr/>
    </dgm:pt>
    <dgm:pt modelId="{23EEA8E6-BBB3-4B1D-BF7F-977136B73755}" type="pres">
      <dgm:prSet presAssocID="{02AA714D-663F-449D-8F73-1ED53D02F1E2}" presName="rootText" presStyleLbl="node3" presStyleIdx="1" presStyleCnt="4">
        <dgm:presLayoutVars>
          <dgm:chPref val="3"/>
        </dgm:presLayoutVars>
      </dgm:prSet>
      <dgm:spPr/>
    </dgm:pt>
    <dgm:pt modelId="{2BFEB070-D87A-4053-9443-235FD040EC3D}" type="pres">
      <dgm:prSet presAssocID="{02AA714D-663F-449D-8F73-1ED53D02F1E2}" presName="rootConnector" presStyleLbl="node3" presStyleIdx="1" presStyleCnt="4"/>
      <dgm:spPr/>
    </dgm:pt>
    <dgm:pt modelId="{409419A6-ABB2-4268-8F64-E182864E6A3D}" type="pres">
      <dgm:prSet presAssocID="{02AA714D-663F-449D-8F73-1ED53D02F1E2}" presName="hierChild4" presStyleCnt="0"/>
      <dgm:spPr/>
    </dgm:pt>
    <dgm:pt modelId="{2D80B474-ACB1-4358-BD35-DF37056025FE}" type="pres">
      <dgm:prSet presAssocID="{02AA714D-663F-449D-8F73-1ED53D02F1E2}" presName="hierChild5" presStyleCnt="0"/>
      <dgm:spPr/>
    </dgm:pt>
    <dgm:pt modelId="{4F14CB58-9740-49C8-A160-0DD94C91A501}" type="pres">
      <dgm:prSet presAssocID="{84998CE5-359E-414C-9C36-F37964922D4B}" presName="hierChild5" presStyleCnt="0"/>
      <dgm:spPr/>
    </dgm:pt>
    <dgm:pt modelId="{0A822A84-5507-4030-B41A-D698C5223CB5}" type="pres">
      <dgm:prSet presAssocID="{6E7E881B-30AB-4F47-A369-62EC13B0AC74}" presName="Name37" presStyleLbl="parChTrans1D2" presStyleIdx="1" presStyleCnt="3"/>
      <dgm:spPr/>
    </dgm:pt>
    <dgm:pt modelId="{69AB067D-FF96-4183-B901-800826BBEF6B}" type="pres">
      <dgm:prSet presAssocID="{E754C26F-660B-409F-83CC-55D5FC281997}" presName="hierRoot2" presStyleCnt="0">
        <dgm:presLayoutVars>
          <dgm:hierBranch val="init"/>
        </dgm:presLayoutVars>
      </dgm:prSet>
      <dgm:spPr/>
    </dgm:pt>
    <dgm:pt modelId="{41F7F104-7808-4D48-9DF1-E255E2713947}" type="pres">
      <dgm:prSet presAssocID="{E754C26F-660B-409F-83CC-55D5FC281997}" presName="rootComposite" presStyleCnt="0"/>
      <dgm:spPr/>
    </dgm:pt>
    <dgm:pt modelId="{B0A1C48B-EDEE-4A0E-ADFD-D7B3D16CE334}" type="pres">
      <dgm:prSet presAssocID="{E754C26F-660B-409F-83CC-55D5FC281997}" presName="rootText" presStyleLbl="node2" presStyleIdx="1" presStyleCnt="3">
        <dgm:presLayoutVars>
          <dgm:chPref val="3"/>
        </dgm:presLayoutVars>
      </dgm:prSet>
      <dgm:spPr/>
    </dgm:pt>
    <dgm:pt modelId="{26EB2A2E-2CB4-4AC9-AA64-4D462280AACE}" type="pres">
      <dgm:prSet presAssocID="{E754C26F-660B-409F-83CC-55D5FC281997}" presName="rootConnector" presStyleLbl="node2" presStyleIdx="1" presStyleCnt="3"/>
      <dgm:spPr/>
    </dgm:pt>
    <dgm:pt modelId="{48D159CF-057B-4C7C-BF44-5079958BBD57}" type="pres">
      <dgm:prSet presAssocID="{E754C26F-660B-409F-83CC-55D5FC281997}" presName="hierChild4" presStyleCnt="0"/>
      <dgm:spPr/>
    </dgm:pt>
    <dgm:pt modelId="{E8C42144-A4C8-46A2-BE27-ED3C9706FE82}" type="pres">
      <dgm:prSet presAssocID="{337B17FC-D770-450C-A1C8-EE0D0947BE0C}" presName="Name37" presStyleLbl="parChTrans1D3" presStyleIdx="2" presStyleCnt="4"/>
      <dgm:spPr/>
    </dgm:pt>
    <dgm:pt modelId="{F57D99CD-E381-45F2-B29F-093AF6DB52F5}" type="pres">
      <dgm:prSet presAssocID="{ABB1AF11-A295-435F-92AE-4F65B0A07796}" presName="hierRoot2" presStyleCnt="0">
        <dgm:presLayoutVars>
          <dgm:hierBranch val="init"/>
        </dgm:presLayoutVars>
      </dgm:prSet>
      <dgm:spPr/>
    </dgm:pt>
    <dgm:pt modelId="{5EC0C75B-B262-48A0-84E2-59CD45ACF0E9}" type="pres">
      <dgm:prSet presAssocID="{ABB1AF11-A295-435F-92AE-4F65B0A07796}" presName="rootComposite" presStyleCnt="0"/>
      <dgm:spPr/>
    </dgm:pt>
    <dgm:pt modelId="{DABF291B-BB3C-417C-B081-FC4500D0C434}" type="pres">
      <dgm:prSet presAssocID="{ABB1AF11-A295-435F-92AE-4F65B0A07796}" presName="rootText" presStyleLbl="node3" presStyleIdx="2" presStyleCnt="4">
        <dgm:presLayoutVars>
          <dgm:chPref val="3"/>
        </dgm:presLayoutVars>
      </dgm:prSet>
      <dgm:spPr/>
    </dgm:pt>
    <dgm:pt modelId="{FA3BFE43-F953-4AEF-A429-5A74CC466A1F}" type="pres">
      <dgm:prSet presAssocID="{ABB1AF11-A295-435F-92AE-4F65B0A07796}" presName="rootConnector" presStyleLbl="node3" presStyleIdx="2" presStyleCnt="4"/>
      <dgm:spPr/>
    </dgm:pt>
    <dgm:pt modelId="{B4E23671-8B69-4BEB-AB81-C2C82298A045}" type="pres">
      <dgm:prSet presAssocID="{ABB1AF11-A295-435F-92AE-4F65B0A07796}" presName="hierChild4" presStyleCnt="0"/>
      <dgm:spPr/>
    </dgm:pt>
    <dgm:pt modelId="{7DEC63DE-9352-4383-A264-1984831223FE}" type="pres">
      <dgm:prSet presAssocID="{ABB1AF11-A295-435F-92AE-4F65B0A07796}" presName="hierChild5" presStyleCnt="0"/>
      <dgm:spPr/>
    </dgm:pt>
    <dgm:pt modelId="{24C99E21-D959-4160-9097-E711298E7D70}" type="pres">
      <dgm:prSet presAssocID="{5FAD3E20-BAD1-4C9B-8A27-ED95F292DC7E}" presName="Name37" presStyleLbl="parChTrans1D3" presStyleIdx="3" presStyleCnt="4"/>
      <dgm:spPr/>
    </dgm:pt>
    <dgm:pt modelId="{9F493DE4-1DA3-4F66-8704-695A90D756F1}" type="pres">
      <dgm:prSet presAssocID="{068B9A24-2DCD-4B17-8E4D-40DB6364C3AE}" presName="hierRoot2" presStyleCnt="0">
        <dgm:presLayoutVars>
          <dgm:hierBranch val="init"/>
        </dgm:presLayoutVars>
      </dgm:prSet>
      <dgm:spPr/>
    </dgm:pt>
    <dgm:pt modelId="{22AC0D4F-E839-4F86-9DF9-C1C1D9DF1255}" type="pres">
      <dgm:prSet presAssocID="{068B9A24-2DCD-4B17-8E4D-40DB6364C3AE}" presName="rootComposite" presStyleCnt="0"/>
      <dgm:spPr/>
    </dgm:pt>
    <dgm:pt modelId="{045B026B-BFBF-4782-A5A0-FFF0ED1E430B}" type="pres">
      <dgm:prSet presAssocID="{068B9A24-2DCD-4B17-8E4D-40DB6364C3AE}" presName="rootText" presStyleLbl="node3" presStyleIdx="3" presStyleCnt="4">
        <dgm:presLayoutVars>
          <dgm:chPref val="3"/>
        </dgm:presLayoutVars>
      </dgm:prSet>
      <dgm:spPr/>
    </dgm:pt>
    <dgm:pt modelId="{50DF66A8-1086-488F-B5A1-63A6198A6305}" type="pres">
      <dgm:prSet presAssocID="{068B9A24-2DCD-4B17-8E4D-40DB6364C3AE}" presName="rootConnector" presStyleLbl="node3" presStyleIdx="3" presStyleCnt="4"/>
      <dgm:spPr/>
    </dgm:pt>
    <dgm:pt modelId="{0B005EF2-436A-46A3-983D-C76554FB1DC2}" type="pres">
      <dgm:prSet presAssocID="{068B9A24-2DCD-4B17-8E4D-40DB6364C3AE}" presName="hierChild4" presStyleCnt="0"/>
      <dgm:spPr/>
    </dgm:pt>
    <dgm:pt modelId="{FA226C75-B253-420C-B25C-5888B1F6A7AB}" type="pres">
      <dgm:prSet presAssocID="{068B9A24-2DCD-4B17-8E4D-40DB6364C3AE}" presName="hierChild5" presStyleCnt="0"/>
      <dgm:spPr/>
    </dgm:pt>
    <dgm:pt modelId="{95A6D4D1-7875-41BA-8A5C-F08E99B96F67}" type="pres">
      <dgm:prSet presAssocID="{E754C26F-660B-409F-83CC-55D5FC281997}" presName="hierChild5" presStyleCnt="0"/>
      <dgm:spPr/>
    </dgm:pt>
    <dgm:pt modelId="{9D019C62-D3C0-4A33-A823-2D5AE1AE2FB4}" type="pres">
      <dgm:prSet presAssocID="{8DDD2B76-524F-485D-988C-7C44077AAC2D}" presName="Name37" presStyleLbl="parChTrans1D2" presStyleIdx="2" presStyleCnt="3"/>
      <dgm:spPr/>
    </dgm:pt>
    <dgm:pt modelId="{B371B54F-DB8A-4ECB-86D6-A1DECA00D4A6}" type="pres">
      <dgm:prSet presAssocID="{9439EF56-15FE-4A27-A455-965BDF01EDA3}" presName="hierRoot2" presStyleCnt="0">
        <dgm:presLayoutVars>
          <dgm:hierBranch val="init"/>
        </dgm:presLayoutVars>
      </dgm:prSet>
      <dgm:spPr/>
    </dgm:pt>
    <dgm:pt modelId="{93D17607-B492-45A3-88E9-63E6F6B9C4B1}" type="pres">
      <dgm:prSet presAssocID="{9439EF56-15FE-4A27-A455-965BDF01EDA3}" presName="rootComposite" presStyleCnt="0"/>
      <dgm:spPr/>
    </dgm:pt>
    <dgm:pt modelId="{FD635D8D-0CDF-421B-8087-C60D50A5430C}" type="pres">
      <dgm:prSet presAssocID="{9439EF56-15FE-4A27-A455-965BDF01EDA3}" presName="rootText" presStyleLbl="node2" presStyleIdx="2" presStyleCnt="3">
        <dgm:presLayoutVars>
          <dgm:chPref val="3"/>
        </dgm:presLayoutVars>
      </dgm:prSet>
      <dgm:spPr/>
    </dgm:pt>
    <dgm:pt modelId="{1A264DC8-E599-4C7F-9402-7535B7E0A329}" type="pres">
      <dgm:prSet presAssocID="{9439EF56-15FE-4A27-A455-965BDF01EDA3}" presName="rootConnector" presStyleLbl="node2" presStyleIdx="2" presStyleCnt="3"/>
      <dgm:spPr/>
    </dgm:pt>
    <dgm:pt modelId="{2CEDFC14-F835-4DF0-8B43-B947AC1F8E9E}" type="pres">
      <dgm:prSet presAssocID="{9439EF56-15FE-4A27-A455-965BDF01EDA3}" presName="hierChild4" presStyleCnt="0"/>
      <dgm:spPr/>
    </dgm:pt>
    <dgm:pt modelId="{E65DAEE6-D7B0-4B93-83A1-956EA873F581}" type="pres">
      <dgm:prSet presAssocID="{9439EF56-15FE-4A27-A455-965BDF01EDA3}" presName="hierChild5" presStyleCnt="0"/>
      <dgm:spPr/>
    </dgm:pt>
    <dgm:pt modelId="{D25F47A7-E243-4B30-A2E4-E59FF54C4594}" type="pres">
      <dgm:prSet presAssocID="{39B79634-CCB8-44ED-92F9-9FB4BAB8B31E}" presName="hierChild3" presStyleCnt="0"/>
      <dgm:spPr/>
    </dgm:pt>
  </dgm:ptLst>
  <dgm:cxnLst>
    <dgm:cxn modelId="{40E1A701-CF9E-4196-A36D-55C70C9075BA}" srcId="{E754C26F-660B-409F-83CC-55D5FC281997}" destId="{068B9A24-2DCD-4B17-8E4D-40DB6364C3AE}" srcOrd="1" destOrd="0" parTransId="{5FAD3E20-BAD1-4C9B-8A27-ED95F292DC7E}" sibTransId="{FFF8A318-3F33-4102-9765-C719E33E6E06}"/>
    <dgm:cxn modelId="{7FE9C111-403A-401E-9F18-93F1BC9487DA}" type="presOf" srcId="{84998CE5-359E-414C-9C36-F37964922D4B}" destId="{F245B3BF-44A9-4C1D-BD99-F6F0D36404D9}" srcOrd="1" destOrd="0" presId="urn:microsoft.com/office/officeart/2005/8/layout/orgChart1"/>
    <dgm:cxn modelId="{CDE50829-5282-4F14-BF85-A536DDC7DED0}" type="presOf" srcId="{0459718D-937A-4EC7-948A-1C613136898F}" destId="{AB10F4AD-490F-4A47-A58D-5FE7B60F6590}" srcOrd="0" destOrd="0" presId="urn:microsoft.com/office/officeart/2005/8/layout/orgChart1"/>
    <dgm:cxn modelId="{9BF1022C-F07B-404A-96FB-0F5A6B448CF2}" type="presOf" srcId="{068B9A24-2DCD-4B17-8E4D-40DB6364C3AE}" destId="{50DF66A8-1086-488F-B5A1-63A6198A6305}" srcOrd="1" destOrd="0" presId="urn:microsoft.com/office/officeart/2005/8/layout/orgChart1"/>
    <dgm:cxn modelId="{A4D75032-4B1F-4C7E-8ABB-A213DF62952D}" type="presOf" srcId="{5FAD3E20-BAD1-4C9B-8A27-ED95F292DC7E}" destId="{24C99E21-D959-4160-9097-E711298E7D70}" srcOrd="0" destOrd="0" presId="urn:microsoft.com/office/officeart/2005/8/layout/orgChart1"/>
    <dgm:cxn modelId="{41FB7860-5270-4165-947E-6F8D1C561C5A}" type="presOf" srcId="{02AA714D-663F-449D-8F73-1ED53D02F1E2}" destId="{23EEA8E6-BBB3-4B1D-BF7F-977136B73755}" srcOrd="0" destOrd="0" presId="urn:microsoft.com/office/officeart/2005/8/layout/orgChart1"/>
    <dgm:cxn modelId="{DA1F3266-76C9-4D9C-A504-01E7747A3692}" type="presOf" srcId="{9439EF56-15FE-4A27-A455-965BDF01EDA3}" destId="{1A264DC8-E599-4C7F-9402-7535B7E0A329}" srcOrd="1" destOrd="0" presId="urn:microsoft.com/office/officeart/2005/8/layout/orgChart1"/>
    <dgm:cxn modelId="{4241BE6E-DE62-43DB-A975-83D1FA9DC729}" type="presOf" srcId="{5C7A5652-7D12-4A75-9B0D-FC79DA62F3AA}" destId="{34F8AB8A-42BA-46F6-8E2F-338E8638E34A}" srcOrd="1" destOrd="0" presId="urn:microsoft.com/office/officeart/2005/8/layout/orgChart1"/>
    <dgm:cxn modelId="{CE501D70-FE2F-4666-AF45-7FCA309A5E49}" type="presOf" srcId="{39B79634-CCB8-44ED-92F9-9FB4BAB8B31E}" destId="{C41BCF14-C387-4E17-A461-333936FD5CEF}" srcOrd="1" destOrd="0" presId="urn:microsoft.com/office/officeart/2005/8/layout/orgChart1"/>
    <dgm:cxn modelId="{29266375-DB59-4D83-8F20-0FFD01692F75}" srcId="{E754C26F-660B-409F-83CC-55D5FC281997}" destId="{ABB1AF11-A295-435F-92AE-4F65B0A07796}" srcOrd="0" destOrd="0" parTransId="{337B17FC-D770-450C-A1C8-EE0D0947BE0C}" sibTransId="{0035E364-1422-483D-AF76-D57A093A7D36}"/>
    <dgm:cxn modelId="{474D915A-4123-453E-B36D-F38655D7CB87}" type="presOf" srcId="{337B17FC-D770-450C-A1C8-EE0D0947BE0C}" destId="{E8C42144-A4C8-46A2-BE27-ED3C9706FE82}" srcOrd="0" destOrd="0" presId="urn:microsoft.com/office/officeart/2005/8/layout/orgChart1"/>
    <dgm:cxn modelId="{A16AB67B-98BC-44A1-A8A5-EAFD4931FE3A}" type="presOf" srcId="{5C7A5652-7D12-4A75-9B0D-FC79DA62F3AA}" destId="{A078591C-2BD8-40D8-A3B1-00B98DB7B73B}" srcOrd="0" destOrd="0" presId="urn:microsoft.com/office/officeart/2005/8/layout/orgChart1"/>
    <dgm:cxn modelId="{295C438F-8E11-47D6-93A9-2C4B52F91E99}" type="presOf" srcId="{84998CE5-359E-414C-9C36-F37964922D4B}" destId="{0560288F-33A2-4C5A-BB3E-A4F0667B5D2C}" srcOrd="0" destOrd="0" presId="urn:microsoft.com/office/officeart/2005/8/layout/orgChart1"/>
    <dgm:cxn modelId="{0847B68F-1D29-4AE4-BE7B-146C0C582AB5}" srcId="{39B79634-CCB8-44ED-92F9-9FB4BAB8B31E}" destId="{E754C26F-660B-409F-83CC-55D5FC281997}" srcOrd="1" destOrd="0" parTransId="{6E7E881B-30AB-4F47-A369-62EC13B0AC74}" sibTransId="{A33E9432-FE47-4D96-AA83-556783D7396A}"/>
    <dgm:cxn modelId="{A2B8229C-DA83-46F1-B8D6-FF330DE8D848}" type="presOf" srcId="{8DDD2B76-524F-485D-988C-7C44077AAC2D}" destId="{9D019C62-D3C0-4A33-A823-2D5AE1AE2FB4}" srcOrd="0" destOrd="0" presId="urn:microsoft.com/office/officeart/2005/8/layout/orgChart1"/>
    <dgm:cxn modelId="{148354A1-2550-4A6F-9C91-4FA01F207FD8}" type="presOf" srcId="{02AA714D-663F-449D-8F73-1ED53D02F1E2}" destId="{2BFEB070-D87A-4053-9443-235FD040EC3D}" srcOrd="1" destOrd="0" presId="urn:microsoft.com/office/officeart/2005/8/layout/orgChart1"/>
    <dgm:cxn modelId="{0F5947A6-4CF3-492E-8C4D-A8BEA3FEEB9A}" type="presOf" srcId="{9439EF56-15FE-4A27-A455-965BDF01EDA3}" destId="{FD635D8D-0CDF-421B-8087-C60D50A5430C}" srcOrd="0" destOrd="0" presId="urn:microsoft.com/office/officeart/2005/8/layout/orgChart1"/>
    <dgm:cxn modelId="{07D8FFAC-38F7-46D6-8BC9-496717D52239}" type="presOf" srcId="{E754C26F-660B-409F-83CC-55D5FC281997}" destId="{26EB2A2E-2CB4-4AC9-AA64-4D462280AACE}" srcOrd="1" destOrd="0" presId="urn:microsoft.com/office/officeart/2005/8/layout/orgChart1"/>
    <dgm:cxn modelId="{B5D7D6AD-9CB4-47E1-AD72-91775AB6FF99}" srcId="{39B79634-CCB8-44ED-92F9-9FB4BAB8B31E}" destId="{9439EF56-15FE-4A27-A455-965BDF01EDA3}" srcOrd="2" destOrd="0" parTransId="{8DDD2B76-524F-485D-988C-7C44077AAC2D}" sibTransId="{A2F38DF5-15BF-4E76-9C21-DB8C9372D4F8}"/>
    <dgm:cxn modelId="{4C485BAE-CA28-43E4-88FB-B6092D804C90}" srcId="{39B79634-CCB8-44ED-92F9-9FB4BAB8B31E}" destId="{84998CE5-359E-414C-9C36-F37964922D4B}" srcOrd="0" destOrd="0" parTransId="{0459718D-937A-4EC7-948A-1C613136898F}" sibTransId="{892800E0-1870-461C-B53F-222C5C6C410F}"/>
    <dgm:cxn modelId="{C86AE2B1-A5C7-4DDE-AE85-2D09F6502021}" type="presOf" srcId="{ABB1AF11-A295-435F-92AE-4F65B0A07796}" destId="{DABF291B-BB3C-417C-B081-FC4500D0C434}" srcOrd="0" destOrd="0" presId="urn:microsoft.com/office/officeart/2005/8/layout/orgChart1"/>
    <dgm:cxn modelId="{B9E7E0B4-3B3F-4871-9B57-1256E39299FF}" type="presOf" srcId="{617528CF-2824-4815-B079-8F567CFDB094}" destId="{49C1435A-19D6-46F6-B269-F8EAB69DA0ED}" srcOrd="0" destOrd="0" presId="urn:microsoft.com/office/officeart/2005/8/layout/orgChart1"/>
    <dgm:cxn modelId="{883C7FB5-20B5-4884-AA38-19383F6F35AA}" srcId="{A570178C-4403-4BE8-A028-BA3F8D0FBC37}" destId="{39B79634-CCB8-44ED-92F9-9FB4BAB8B31E}" srcOrd="0" destOrd="0" parTransId="{C402F4A9-A929-4BD2-9A3A-15A5D1FB4A3E}" sibTransId="{3E398131-A2DF-4345-8CAC-EA3D1C4776DB}"/>
    <dgm:cxn modelId="{776A6CBE-1D4B-4458-BEAF-86147CC8AE28}" type="presOf" srcId="{E754C26F-660B-409F-83CC-55D5FC281997}" destId="{B0A1C48B-EDEE-4A0E-ADFD-D7B3D16CE334}" srcOrd="0" destOrd="0" presId="urn:microsoft.com/office/officeart/2005/8/layout/orgChart1"/>
    <dgm:cxn modelId="{DF5D73C0-51E5-41D2-B4F1-8D9103F32C8D}" type="presOf" srcId="{ABB1AF11-A295-435F-92AE-4F65B0A07796}" destId="{FA3BFE43-F953-4AEF-A429-5A74CC466A1F}" srcOrd="1" destOrd="0" presId="urn:microsoft.com/office/officeart/2005/8/layout/orgChart1"/>
    <dgm:cxn modelId="{339CA7CC-B5DB-41A0-8B8D-5C65C7CAE7F6}" srcId="{84998CE5-359E-414C-9C36-F37964922D4B}" destId="{5C7A5652-7D12-4A75-9B0D-FC79DA62F3AA}" srcOrd="0" destOrd="0" parTransId="{C79767C7-612E-46A6-9231-4F12D8FD7CB5}" sibTransId="{634647CB-B582-4122-89B3-BF3DB6DED9DA}"/>
    <dgm:cxn modelId="{40246ACF-9701-4BAD-AF2A-5AA25793C312}" type="presOf" srcId="{39B79634-CCB8-44ED-92F9-9FB4BAB8B31E}" destId="{A5BB1BC6-1923-46B7-8785-40FBC568FBE5}" srcOrd="0" destOrd="0" presId="urn:microsoft.com/office/officeart/2005/8/layout/orgChart1"/>
    <dgm:cxn modelId="{491D32D1-2257-4FA4-80B0-7FB564C44F8C}" type="presOf" srcId="{6E7E881B-30AB-4F47-A369-62EC13B0AC74}" destId="{0A822A84-5507-4030-B41A-D698C5223CB5}" srcOrd="0" destOrd="0" presId="urn:microsoft.com/office/officeart/2005/8/layout/orgChart1"/>
    <dgm:cxn modelId="{4A89F9D1-46B2-410B-B3C9-7CDB5D84B6B3}" type="presOf" srcId="{C79767C7-612E-46A6-9231-4F12D8FD7CB5}" destId="{1C989E62-DB49-43AC-BE5B-C73D4D3DE472}" srcOrd="0" destOrd="0" presId="urn:microsoft.com/office/officeart/2005/8/layout/orgChart1"/>
    <dgm:cxn modelId="{6E49B7E8-70AF-4586-8253-A322CDB679BE}" type="presOf" srcId="{A570178C-4403-4BE8-A028-BA3F8D0FBC37}" destId="{A9EA22A3-9C37-416E-8F3E-7D6F858A14E4}" srcOrd="0" destOrd="0" presId="urn:microsoft.com/office/officeart/2005/8/layout/orgChart1"/>
    <dgm:cxn modelId="{E599AAF0-2246-4281-8170-376B7D3A56CF}" srcId="{84998CE5-359E-414C-9C36-F37964922D4B}" destId="{02AA714D-663F-449D-8F73-1ED53D02F1E2}" srcOrd="1" destOrd="0" parTransId="{617528CF-2824-4815-B079-8F567CFDB094}" sibTransId="{D2698EDA-D18C-45BC-9437-80A44310E58F}"/>
    <dgm:cxn modelId="{C48721F8-6B90-4816-8ECB-40BF5ACB8790}" type="presOf" srcId="{068B9A24-2DCD-4B17-8E4D-40DB6364C3AE}" destId="{045B026B-BFBF-4782-A5A0-FFF0ED1E430B}" srcOrd="0" destOrd="0" presId="urn:microsoft.com/office/officeart/2005/8/layout/orgChart1"/>
    <dgm:cxn modelId="{2BD7CF1E-C315-456B-B94D-4A7AD7D23485}" type="presParOf" srcId="{A9EA22A3-9C37-416E-8F3E-7D6F858A14E4}" destId="{F7E6635D-1973-4183-A573-17C5FC84AF53}" srcOrd="0" destOrd="0" presId="urn:microsoft.com/office/officeart/2005/8/layout/orgChart1"/>
    <dgm:cxn modelId="{942C34A8-824A-458F-B0CC-19610B3B57C1}" type="presParOf" srcId="{F7E6635D-1973-4183-A573-17C5FC84AF53}" destId="{30FAE0BB-20AC-4D59-AD26-B91CFF6EB047}" srcOrd="0" destOrd="0" presId="urn:microsoft.com/office/officeart/2005/8/layout/orgChart1"/>
    <dgm:cxn modelId="{DB1DD953-4A8E-4682-83FB-5103C6B991DF}" type="presParOf" srcId="{30FAE0BB-20AC-4D59-AD26-B91CFF6EB047}" destId="{A5BB1BC6-1923-46B7-8785-40FBC568FBE5}" srcOrd="0" destOrd="0" presId="urn:microsoft.com/office/officeart/2005/8/layout/orgChart1"/>
    <dgm:cxn modelId="{4D62ECF9-175D-445F-B29B-B374BB3A5B51}" type="presParOf" srcId="{30FAE0BB-20AC-4D59-AD26-B91CFF6EB047}" destId="{C41BCF14-C387-4E17-A461-333936FD5CEF}" srcOrd="1" destOrd="0" presId="urn:microsoft.com/office/officeart/2005/8/layout/orgChart1"/>
    <dgm:cxn modelId="{DFEE6719-7F94-43A0-AD89-612D833EDFA1}" type="presParOf" srcId="{F7E6635D-1973-4183-A573-17C5FC84AF53}" destId="{9718745E-C104-4252-8672-48884FA23CB8}" srcOrd="1" destOrd="0" presId="urn:microsoft.com/office/officeart/2005/8/layout/orgChart1"/>
    <dgm:cxn modelId="{045365D3-4C12-4C20-980C-45FEAC06AA85}" type="presParOf" srcId="{9718745E-C104-4252-8672-48884FA23CB8}" destId="{AB10F4AD-490F-4A47-A58D-5FE7B60F6590}" srcOrd="0" destOrd="0" presId="urn:microsoft.com/office/officeart/2005/8/layout/orgChart1"/>
    <dgm:cxn modelId="{D598316A-B2FB-413E-A536-E2337A48BC7D}" type="presParOf" srcId="{9718745E-C104-4252-8672-48884FA23CB8}" destId="{5DC9D000-BD16-4831-B6C7-D17B61DE17AA}" srcOrd="1" destOrd="0" presId="urn:microsoft.com/office/officeart/2005/8/layout/orgChart1"/>
    <dgm:cxn modelId="{58782F71-D692-4C39-B9AB-763E6D2BD17F}" type="presParOf" srcId="{5DC9D000-BD16-4831-B6C7-D17B61DE17AA}" destId="{8FA6D7C3-DF6D-48DC-956E-753CF4A07F43}" srcOrd="0" destOrd="0" presId="urn:microsoft.com/office/officeart/2005/8/layout/orgChart1"/>
    <dgm:cxn modelId="{B389BAA7-AC51-4063-B028-1281424FA88D}" type="presParOf" srcId="{8FA6D7C3-DF6D-48DC-956E-753CF4A07F43}" destId="{0560288F-33A2-4C5A-BB3E-A4F0667B5D2C}" srcOrd="0" destOrd="0" presId="urn:microsoft.com/office/officeart/2005/8/layout/orgChart1"/>
    <dgm:cxn modelId="{AF819CD2-F0CC-49BC-8E83-BE9B48015695}" type="presParOf" srcId="{8FA6D7C3-DF6D-48DC-956E-753CF4A07F43}" destId="{F245B3BF-44A9-4C1D-BD99-F6F0D36404D9}" srcOrd="1" destOrd="0" presId="urn:microsoft.com/office/officeart/2005/8/layout/orgChart1"/>
    <dgm:cxn modelId="{6DD40DB9-7CAA-45E9-97EF-22DC21A2BAC7}" type="presParOf" srcId="{5DC9D000-BD16-4831-B6C7-D17B61DE17AA}" destId="{2988C27B-4334-4032-92EF-6FFC7AA2F637}" srcOrd="1" destOrd="0" presId="urn:microsoft.com/office/officeart/2005/8/layout/orgChart1"/>
    <dgm:cxn modelId="{DD3A6E23-CE1C-484F-877E-54769568BDE2}" type="presParOf" srcId="{2988C27B-4334-4032-92EF-6FFC7AA2F637}" destId="{1C989E62-DB49-43AC-BE5B-C73D4D3DE472}" srcOrd="0" destOrd="0" presId="urn:microsoft.com/office/officeart/2005/8/layout/orgChart1"/>
    <dgm:cxn modelId="{67149D56-2BDB-427F-B91F-78C1F9494110}" type="presParOf" srcId="{2988C27B-4334-4032-92EF-6FFC7AA2F637}" destId="{26CDDF43-865C-424E-A643-56FCB539CD16}" srcOrd="1" destOrd="0" presId="urn:microsoft.com/office/officeart/2005/8/layout/orgChart1"/>
    <dgm:cxn modelId="{E855452C-BE2E-4C3D-ADD4-6E738A6DFDA3}" type="presParOf" srcId="{26CDDF43-865C-424E-A643-56FCB539CD16}" destId="{544826D6-21F6-43FA-B746-F731A48B8B47}" srcOrd="0" destOrd="0" presId="urn:microsoft.com/office/officeart/2005/8/layout/orgChart1"/>
    <dgm:cxn modelId="{CC5A7512-B6A7-469F-A554-681E92F6BC08}" type="presParOf" srcId="{544826D6-21F6-43FA-B746-F731A48B8B47}" destId="{A078591C-2BD8-40D8-A3B1-00B98DB7B73B}" srcOrd="0" destOrd="0" presId="urn:microsoft.com/office/officeart/2005/8/layout/orgChart1"/>
    <dgm:cxn modelId="{5556C1FA-B58F-441C-B873-DA45EFE8B1B8}" type="presParOf" srcId="{544826D6-21F6-43FA-B746-F731A48B8B47}" destId="{34F8AB8A-42BA-46F6-8E2F-338E8638E34A}" srcOrd="1" destOrd="0" presId="urn:microsoft.com/office/officeart/2005/8/layout/orgChart1"/>
    <dgm:cxn modelId="{598EDF75-29CA-42D4-BF33-0B9A9FFD7E78}" type="presParOf" srcId="{26CDDF43-865C-424E-A643-56FCB539CD16}" destId="{2BE45792-0E09-4F12-B63A-B4B60DC80F67}" srcOrd="1" destOrd="0" presId="urn:microsoft.com/office/officeart/2005/8/layout/orgChart1"/>
    <dgm:cxn modelId="{5BF4EAA3-3153-4181-A386-366F47B792E7}" type="presParOf" srcId="{26CDDF43-865C-424E-A643-56FCB539CD16}" destId="{08D6C967-A15E-44E7-ADCE-8106F5E579CF}" srcOrd="2" destOrd="0" presId="urn:microsoft.com/office/officeart/2005/8/layout/orgChart1"/>
    <dgm:cxn modelId="{1826D4DC-FEFC-431D-B609-9D1988EE6D8F}" type="presParOf" srcId="{2988C27B-4334-4032-92EF-6FFC7AA2F637}" destId="{49C1435A-19D6-46F6-B269-F8EAB69DA0ED}" srcOrd="2" destOrd="0" presId="urn:microsoft.com/office/officeart/2005/8/layout/orgChart1"/>
    <dgm:cxn modelId="{9DDE191E-DE91-4979-B655-56C4BB45076E}" type="presParOf" srcId="{2988C27B-4334-4032-92EF-6FFC7AA2F637}" destId="{4C2DD729-769A-4B68-97F2-8EF8377E4D7B}" srcOrd="3" destOrd="0" presId="urn:microsoft.com/office/officeart/2005/8/layout/orgChart1"/>
    <dgm:cxn modelId="{56C7CD16-085E-4106-ACE7-09A971D7E999}" type="presParOf" srcId="{4C2DD729-769A-4B68-97F2-8EF8377E4D7B}" destId="{9253D7EB-4690-41A0-8120-AAC63A7D4687}" srcOrd="0" destOrd="0" presId="urn:microsoft.com/office/officeart/2005/8/layout/orgChart1"/>
    <dgm:cxn modelId="{079A5C9C-1B33-4803-9DB8-0B167D12671C}" type="presParOf" srcId="{9253D7EB-4690-41A0-8120-AAC63A7D4687}" destId="{23EEA8E6-BBB3-4B1D-BF7F-977136B73755}" srcOrd="0" destOrd="0" presId="urn:microsoft.com/office/officeart/2005/8/layout/orgChart1"/>
    <dgm:cxn modelId="{F080F086-0FC4-40EC-8639-0705D054AF84}" type="presParOf" srcId="{9253D7EB-4690-41A0-8120-AAC63A7D4687}" destId="{2BFEB070-D87A-4053-9443-235FD040EC3D}" srcOrd="1" destOrd="0" presId="urn:microsoft.com/office/officeart/2005/8/layout/orgChart1"/>
    <dgm:cxn modelId="{55D54B27-5641-47C4-9AD6-DEA6C5B9BD98}" type="presParOf" srcId="{4C2DD729-769A-4B68-97F2-8EF8377E4D7B}" destId="{409419A6-ABB2-4268-8F64-E182864E6A3D}" srcOrd="1" destOrd="0" presId="urn:microsoft.com/office/officeart/2005/8/layout/orgChart1"/>
    <dgm:cxn modelId="{5BB604A7-80C9-4FB7-BB36-E2286C3889B3}" type="presParOf" srcId="{4C2DD729-769A-4B68-97F2-8EF8377E4D7B}" destId="{2D80B474-ACB1-4358-BD35-DF37056025FE}" srcOrd="2" destOrd="0" presId="urn:microsoft.com/office/officeart/2005/8/layout/orgChart1"/>
    <dgm:cxn modelId="{3D417840-83DD-4AEC-9195-F92B1CBCE229}" type="presParOf" srcId="{5DC9D000-BD16-4831-B6C7-D17B61DE17AA}" destId="{4F14CB58-9740-49C8-A160-0DD94C91A501}" srcOrd="2" destOrd="0" presId="urn:microsoft.com/office/officeart/2005/8/layout/orgChart1"/>
    <dgm:cxn modelId="{D2ACD24D-96B6-41F5-BA11-200611CBB86E}" type="presParOf" srcId="{9718745E-C104-4252-8672-48884FA23CB8}" destId="{0A822A84-5507-4030-B41A-D698C5223CB5}" srcOrd="2" destOrd="0" presId="urn:microsoft.com/office/officeart/2005/8/layout/orgChart1"/>
    <dgm:cxn modelId="{BFEC5470-0637-4E88-A7ED-A6B59FDD57C8}" type="presParOf" srcId="{9718745E-C104-4252-8672-48884FA23CB8}" destId="{69AB067D-FF96-4183-B901-800826BBEF6B}" srcOrd="3" destOrd="0" presId="urn:microsoft.com/office/officeart/2005/8/layout/orgChart1"/>
    <dgm:cxn modelId="{BC68D053-14F2-49F3-9BE4-929559EDEFAC}" type="presParOf" srcId="{69AB067D-FF96-4183-B901-800826BBEF6B}" destId="{41F7F104-7808-4D48-9DF1-E255E2713947}" srcOrd="0" destOrd="0" presId="urn:microsoft.com/office/officeart/2005/8/layout/orgChart1"/>
    <dgm:cxn modelId="{D3382DE7-779E-4949-9638-7CB4F1E0E181}" type="presParOf" srcId="{41F7F104-7808-4D48-9DF1-E255E2713947}" destId="{B0A1C48B-EDEE-4A0E-ADFD-D7B3D16CE334}" srcOrd="0" destOrd="0" presId="urn:microsoft.com/office/officeart/2005/8/layout/orgChart1"/>
    <dgm:cxn modelId="{79AD84B6-9527-4B49-9F20-1A1F3AE9A239}" type="presParOf" srcId="{41F7F104-7808-4D48-9DF1-E255E2713947}" destId="{26EB2A2E-2CB4-4AC9-AA64-4D462280AACE}" srcOrd="1" destOrd="0" presId="urn:microsoft.com/office/officeart/2005/8/layout/orgChart1"/>
    <dgm:cxn modelId="{E76D5D89-8411-43EC-B2D5-0B9D836FE1FE}" type="presParOf" srcId="{69AB067D-FF96-4183-B901-800826BBEF6B}" destId="{48D159CF-057B-4C7C-BF44-5079958BBD57}" srcOrd="1" destOrd="0" presId="urn:microsoft.com/office/officeart/2005/8/layout/orgChart1"/>
    <dgm:cxn modelId="{0158DE48-A24B-4CD0-B9A4-1B6C5A27CD49}" type="presParOf" srcId="{48D159CF-057B-4C7C-BF44-5079958BBD57}" destId="{E8C42144-A4C8-46A2-BE27-ED3C9706FE82}" srcOrd="0" destOrd="0" presId="urn:microsoft.com/office/officeart/2005/8/layout/orgChart1"/>
    <dgm:cxn modelId="{486F7563-CF51-47C9-A4E5-D70F002E0EB8}" type="presParOf" srcId="{48D159CF-057B-4C7C-BF44-5079958BBD57}" destId="{F57D99CD-E381-45F2-B29F-093AF6DB52F5}" srcOrd="1" destOrd="0" presId="urn:microsoft.com/office/officeart/2005/8/layout/orgChart1"/>
    <dgm:cxn modelId="{41BA0587-1DC1-4F3E-8D78-374F1E041D11}" type="presParOf" srcId="{F57D99CD-E381-45F2-B29F-093AF6DB52F5}" destId="{5EC0C75B-B262-48A0-84E2-59CD45ACF0E9}" srcOrd="0" destOrd="0" presId="urn:microsoft.com/office/officeart/2005/8/layout/orgChart1"/>
    <dgm:cxn modelId="{54EC04F0-D99D-4EEF-9802-207B898CA659}" type="presParOf" srcId="{5EC0C75B-B262-48A0-84E2-59CD45ACF0E9}" destId="{DABF291B-BB3C-417C-B081-FC4500D0C434}" srcOrd="0" destOrd="0" presId="urn:microsoft.com/office/officeart/2005/8/layout/orgChart1"/>
    <dgm:cxn modelId="{98BA1947-B75B-4D7A-A3AA-B56DFE11CB2E}" type="presParOf" srcId="{5EC0C75B-B262-48A0-84E2-59CD45ACF0E9}" destId="{FA3BFE43-F953-4AEF-A429-5A74CC466A1F}" srcOrd="1" destOrd="0" presId="urn:microsoft.com/office/officeart/2005/8/layout/orgChart1"/>
    <dgm:cxn modelId="{A7E24E7B-8D30-448F-90F9-F2E1B8D31E37}" type="presParOf" srcId="{F57D99CD-E381-45F2-B29F-093AF6DB52F5}" destId="{B4E23671-8B69-4BEB-AB81-C2C82298A045}" srcOrd="1" destOrd="0" presId="urn:microsoft.com/office/officeart/2005/8/layout/orgChart1"/>
    <dgm:cxn modelId="{03FB6CE1-09BD-4B8B-95FF-63A43A005AA7}" type="presParOf" srcId="{F57D99CD-E381-45F2-B29F-093AF6DB52F5}" destId="{7DEC63DE-9352-4383-A264-1984831223FE}" srcOrd="2" destOrd="0" presId="urn:microsoft.com/office/officeart/2005/8/layout/orgChart1"/>
    <dgm:cxn modelId="{927D48E1-F3FE-4C6C-A2A1-CFE98C31E969}" type="presParOf" srcId="{48D159CF-057B-4C7C-BF44-5079958BBD57}" destId="{24C99E21-D959-4160-9097-E711298E7D70}" srcOrd="2" destOrd="0" presId="urn:microsoft.com/office/officeart/2005/8/layout/orgChart1"/>
    <dgm:cxn modelId="{62C3D03F-1703-4E02-A8DD-82B1DE8B51E4}" type="presParOf" srcId="{48D159CF-057B-4C7C-BF44-5079958BBD57}" destId="{9F493DE4-1DA3-4F66-8704-695A90D756F1}" srcOrd="3" destOrd="0" presId="urn:microsoft.com/office/officeart/2005/8/layout/orgChart1"/>
    <dgm:cxn modelId="{ADB830D3-7168-4918-AA3E-B6E2D2D722D2}" type="presParOf" srcId="{9F493DE4-1DA3-4F66-8704-695A90D756F1}" destId="{22AC0D4F-E839-4F86-9DF9-C1C1D9DF1255}" srcOrd="0" destOrd="0" presId="urn:microsoft.com/office/officeart/2005/8/layout/orgChart1"/>
    <dgm:cxn modelId="{00C83ED8-0E96-4BBA-A0AE-896125DC8AC6}" type="presParOf" srcId="{22AC0D4F-E839-4F86-9DF9-C1C1D9DF1255}" destId="{045B026B-BFBF-4782-A5A0-FFF0ED1E430B}" srcOrd="0" destOrd="0" presId="urn:microsoft.com/office/officeart/2005/8/layout/orgChart1"/>
    <dgm:cxn modelId="{C8247F6C-C700-4B18-BC16-AD56FFB0CF42}" type="presParOf" srcId="{22AC0D4F-E839-4F86-9DF9-C1C1D9DF1255}" destId="{50DF66A8-1086-488F-B5A1-63A6198A6305}" srcOrd="1" destOrd="0" presId="urn:microsoft.com/office/officeart/2005/8/layout/orgChart1"/>
    <dgm:cxn modelId="{7659A7D2-A204-4976-A350-1A30939BDCF1}" type="presParOf" srcId="{9F493DE4-1DA3-4F66-8704-695A90D756F1}" destId="{0B005EF2-436A-46A3-983D-C76554FB1DC2}" srcOrd="1" destOrd="0" presId="urn:microsoft.com/office/officeart/2005/8/layout/orgChart1"/>
    <dgm:cxn modelId="{D98C102C-2C69-4F6F-9668-F27F042F6245}" type="presParOf" srcId="{9F493DE4-1DA3-4F66-8704-695A90D756F1}" destId="{FA226C75-B253-420C-B25C-5888B1F6A7AB}" srcOrd="2" destOrd="0" presId="urn:microsoft.com/office/officeart/2005/8/layout/orgChart1"/>
    <dgm:cxn modelId="{F6FB133D-C86B-476F-86AC-8FD9770EA9B6}" type="presParOf" srcId="{69AB067D-FF96-4183-B901-800826BBEF6B}" destId="{95A6D4D1-7875-41BA-8A5C-F08E99B96F67}" srcOrd="2" destOrd="0" presId="urn:microsoft.com/office/officeart/2005/8/layout/orgChart1"/>
    <dgm:cxn modelId="{5C55B60B-8AEC-40D4-9215-BA45EE86E0DC}" type="presParOf" srcId="{9718745E-C104-4252-8672-48884FA23CB8}" destId="{9D019C62-D3C0-4A33-A823-2D5AE1AE2FB4}" srcOrd="4" destOrd="0" presId="urn:microsoft.com/office/officeart/2005/8/layout/orgChart1"/>
    <dgm:cxn modelId="{3A82DA72-ED42-4144-8437-043D9586B4C8}" type="presParOf" srcId="{9718745E-C104-4252-8672-48884FA23CB8}" destId="{B371B54F-DB8A-4ECB-86D6-A1DECA00D4A6}" srcOrd="5" destOrd="0" presId="urn:microsoft.com/office/officeart/2005/8/layout/orgChart1"/>
    <dgm:cxn modelId="{296A1646-5A43-4F54-9FD3-E72E988E198C}" type="presParOf" srcId="{B371B54F-DB8A-4ECB-86D6-A1DECA00D4A6}" destId="{93D17607-B492-45A3-88E9-63E6F6B9C4B1}" srcOrd="0" destOrd="0" presId="urn:microsoft.com/office/officeart/2005/8/layout/orgChart1"/>
    <dgm:cxn modelId="{7C69BC76-7D59-4786-BACF-E66FCFD67E6D}" type="presParOf" srcId="{93D17607-B492-45A3-88E9-63E6F6B9C4B1}" destId="{FD635D8D-0CDF-421B-8087-C60D50A5430C}" srcOrd="0" destOrd="0" presId="urn:microsoft.com/office/officeart/2005/8/layout/orgChart1"/>
    <dgm:cxn modelId="{BB8AAD3E-29D6-46D8-8614-FCDA570BE8C6}" type="presParOf" srcId="{93D17607-B492-45A3-88E9-63E6F6B9C4B1}" destId="{1A264DC8-E599-4C7F-9402-7535B7E0A329}" srcOrd="1" destOrd="0" presId="urn:microsoft.com/office/officeart/2005/8/layout/orgChart1"/>
    <dgm:cxn modelId="{A475C07C-0807-4F43-B784-6704ED9B0CB7}" type="presParOf" srcId="{B371B54F-DB8A-4ECB-86D6-A1DECA00D4A6}" destId="{2CEDFC14-F835-4DF0-8B43-B947AC1F8E9E}" srcOrd="1" destOrd="0" presId="urn:microsoft.com/office/officeart/2005/8/layout/orgChart1"/>
    <dgm:cxn modelId="{3C0ECF0E-5AE7-4352-8B10-74F4B4EC884A}" type="presParOf" srcId="{B371B54F-DB8A-4ECB-86D6-A1DECA00D4A6}" destId="{E65DAEE6-D7B0-4B93-83A1-956EA873F581}" srcOrd="2" destOrd="0" presId="urn:microsoft.com/office/officeart/2005/8/layout/orgChart1"/>
    <dgm:cxn modelId="{23F61CD2-0773-4D7E-A187-DC6A8D87D974}" type="presParOf" srcId="{F7E6635D-1973-4183-A573-17C5FC84AF53}" destId="{D25F47A7-E243-4B30-A2E4-E59FF54C4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0178C-4403-4BE8-A028-BA3F8D0FBC37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9B79634-CCB8-44ED-92F9-9FB4BAB8B31E}">
      <dgm:prSet phldrT="[Text]"/>
      <dgm:spPr/>
      <dgm:t>
        <a:bodyPr/>
        <a:lstStyle/>
        <a:p>
          <a:r>
            <a:rPr lang="en-GB" dirty="0"/>
            <a:t>Trauma</a:t>
          </a:r>
        </a:p>
      </dgm:t>
    </dgm:pt>
    <dgm:pt modelId="{C402F4A9-A929-4BD2-9A3A-15A5D1FB4A3E}" type="parTrans" cxnId="{883C7FB5-20B5-4884-AA38-19383F6F35AA}">
      <dgm:prSet/>
      <dgm:spPr/>
      <dgm:t>
        <a:bodyPr/>
        <a:lstStyle/>
        <a:p>
          <a:endParaRPr lang="en-GB"/>
        </a:p>
      </dgm:t>
    </dgm:pt>
    <dgm:pt modelId="{3E398131-A2DF-4345-8CAC-EA3D1C4776DB}" type="sibTrans" cxnId="{883C7FB5-20B5-4884-AA38-19383F6F35AA}">
      <dgm:prSet/>
      <dgm:spPr/>
      <dgm:t>
        <a:bodyPr/>
        <a:lstStyle/>
        <a:p>
          <a:endParaRPr lang="en-GB"/>
        </a:p>
      </dgm:t>
    </dgm:pt>
    <dgm:pt modelId="{84998CE5-359E-414C-9C36-F37964922D4B}">
      <dgm:prSet phldrT="[Text]"/>
      <dgm:spPr/>
      <dgm:t>
        <a:bodyPr/>
        <a:lstStyle/>
        <a:p>
          <a:r>
            <a:rPr lang="en-GB" dirty="0"/>
            <a:t>Mechanical</a:t>
          </a:r>
        </a:p>
      </dgm:t>
    </dgm:pt>
    <dgm:pt modelId="{0459718D-937A-4EC7-948A-1C613136898F}" type="parTrans" cxnId="{4C485BAE-CA28-43E4-88FB-B6092D804C90}">
      <dgm:prSet/>
      <dgm:spPr/>
      <dgm:t>
        <a:bodyPr/>
        <a:lstStyle/>
        <a:p>
          <a:endParaRPr lang="en-GB"/>
        </a:p>
      </dgm:t>
    </dgm:pt>
    <dgm:pt modelId="{892800E0-1870-461C-B53F-222C5C6C410F}" type="sibTrans" cxnId="{4C485BAE-CA28-43E4-88FB-B6092D804C90}">
      <dgm:prSet/>
      <dgm:spPr/>
      <dgm:t>
        <a:bodyPr/>
        <a:lstStyle/>
        <a:p>
          <a:endParaRPr lang="en-GB"/>
        </a:p>
      </dgm:t>
    </dgm:pt>
    <dgm:pt modelId="{5C7A5652-7D12-4A75-9B0D-FC79DA62F3AA}">
      <dgm:prSet/>
      <dgm:spPr/>
      <dgm:t>
        <a:bodyPr/>
        <a:lstStyle/>
        <a:p>
          <a:r>
            <a:rPr lang="en-GB" dirty="0"/>
            <a:t>Blunt </a:t>
          </a:r>
        </a:p>
      </dgm:t>
    </dgm:pt>
    <dgm:pt modelId="{C79767C7-612E-46A6-9231-4F12D8FD7CB5}" type="parTrans" cxnId="{339CA7CC-B5DB-41A0-8B8D-5C65C7CAE7F6}">
      <dgm:prSet/>
      <dgm:spPr/>
      <dgm:t>
        <a:bodyPr/>
        <a:lstStyle/>
        <a:p>
          <a:endParaRPr lang="en-GB"/>
        </a:p>
      </dgm:t>
    </dgm:pt>
    <dgm:pt modelId="{634647CB-B582-4122-89B3-BF3DB6DED9DA}" type="sibTrans" cxnId="{339CA7CC-B5DB-41A0-8B8D-5C65C7CAE7F6}">
      <dgm:prSet/>
      <dgm:spPr/>
      <dgm:t>
        <a:bodyPr/>
        <a:lstStyle/>
        <a:p>
          <a:endParaRPr lang="en-GB"/>
        </a:p>
      </dgm:t>
    </dgm:pt>
    <dgm:pt modelId="{02AA714D-663F-449D-8F73-1ED53D02F1E2}">
      <dgm:prSet/>
      <dgm:spPr/>
      <dgm:t>
        <a:bodyPr/>
        <a:lstStyle/>
        <a:p>
          <a:r>
            <a:rPr lang="en-GB" dirty="0"/>
            <a:t>Penetrating </a:t>
          </a:r>
        </a:p>
      </dgm:t>
    </dgm:pt>
    <dgm:pt modelId="{617528CF-2824-4815-B079-8F567CFDB094}" type="parTrans" cxnId="{E599AAF0-2246-4281-8170-376B7D3A56CF}">
      <dgm:prSet/>
      <dgm:spPr/>
      <dgm:t>
        <a:bodyPr/>
        <a:lstStyle/>
        <a:p>
          <a:endParaRPr lang="en-GB"/>
        </a:p>
      </dgm:t>
    </dgm:pt>
    <dgm:pt modelId="{D2698EDA-D18C-45BC-9437-80A44310E58F}" type="sibTrans" cxnId="{E599AAF0-2246-4281-8170-376B7D3A56CF}">
      <dgm:prSet/>
      <dgm:spPr/>
      <dgm:t>
        <a:bodyPr/>
        <a:lstStyle/>
        <a:p>
          <a:endParaRPr lang="en-GB"/>
        </a:p>
      </dgm:t>
    </dgm:pt>
    <dgm:pt modelId="{A9EA22A3-9C37-416E-8F3E-7D6F858A14E4}" type="pres">
      <dgm:prSet presAssocID="{A570178C-4403-4BE8-A028-BA3F8D0FB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E6635D-1973-4183-A573-17C5FC84AF53}" type="pres">
      <dgm:prSet presAssocID="{39B79634-CCB8-44ED-92F9-9FB4BAB8B31E}" presName="hierRoot1" presStyleCnt="0">
        <dgm:presLayoutVars>
          <dgm:hierBranch val="init"/>
        </dgm:presLayoutVars>
      </dgm:prSet>
      <dgm:spPr/>
    </dgm:pt>
    <dgm:pt modelId="{30FAE0BB-20AC-4D59-AD26-B91CFF6EB047}" type="pres">
      <dgm:prSet presAssocID="{39B79634-CCB8-44ED-92F9-9FB4BAB8B31E}" presName="rootComposite1" presStyleCnt="0"/>
      <dgm:spPr/>
    </dgm:pt>
    <dgm:pt modelId="{A5BB1BC6-1923-46B7-8785-40FBC568FBE5}" type="pres">
      <dgm:prSet presAssocID="{39B79634-CCB8-44ED-92F9-9FB4BAB8B31E}" presName="rootText1" presStyleLbl="node0" presStyleIdx="0" presStyleCnt="1">
        <dgm:presLayoutVars>
          <dgm:chPref val="3"/>
        </dgm:presLayoutVars>
      </dgm:prSet>
      <dgm:spPr/>
    </dgm:pt>
    <dgm:pt modelId="{C41BCF14-C387-4E17-A461-333936FD5CEF}" type="pres">
      <dgm:prSet presAssocID="{39B79634-CCB8-44ED-92F9-9FB4BAB8B31E}" presName="rootConnector1" presStyleLbl="node1" presStyleIdx="0" presStyleCnt="0"/>
      <dgm:spPr/>
    </dgm:pt>
    <dgm:pt modelId="{9718745E-C104-4252-8672-48884FA23CB8}" type="pres">
      <dgm:prSet presAssocID="{39B79634-CCB8-44ED-92F9-9FB4BAB8B31E}" presName="hierChild2" presStyleCnt="0"/>
      <dgm:spPr/>
    </dgm:pt>
    <dgm:pt modelId="{AB10F4AD-490F-4A47-A58D-5FE7B60F6590}" type="pres">
      <dgm:prSet presAssocID="{0459718D-937A-4EC7-948A-1C613136898F}" presName="Name37" presStyleLbl="parChTrans1D2" presStyleIdx="0" presStyleCnt="1"/>
      <dgm:spPr/>
    </dgm:pt>
    <dgm:pt modelId="{5DC9D000-BD16-4831-B6C7-D17B61DE17AA}" type="pres">
      <dgm:prSet presAssocID="{84998CE5-359E-414C-9C36-F37964922D4B}" presName="hierRoot2" presStyleCnt="0">
        <dgm:presLayoutVars>
          <dgm:hierBranch val="init"/>
        </dgm:presLayoutVars>
      </dgm:prSet>
      <dgm:spPr/>
    </dgm:pt>
    <dgm:pt modelId="{8FA6D7C3-DF6D-48DC-956E-753CF4A07F43}" type="pres">
      <dgm:prSet presAssocID="{84998CE5-359E-414C-9C36-F37964922D4B}" presName="rootComposite" presStyleCnt="0"/>
      <dgm:spPr/>
    </dgm:pt>
    <dgm:pt modelId="{0560288F-33A2-4C5A-BB3E-A4F0667B5D2C}" type="pres">
      <dgm:prSet presAssocID="{84998CE5-359E-414C-9C36-F37964922D4B}" presName="rootText" presStyleLbl="node2" presStyleIdx="0" presStyleCnt="1">
        <dgm:presLayoutVars>
          <dgm:chPref val="3"/>
        </dgm:presLayoutVars>
      </dgm:prSet>
      <dgm:spPr/>
    </dgm:pt>
    <dgm:pt modelId="{F245B3BF-44A9-4C1D-BD99-F6F0D36404D9}" type="pres">
      <dgm:prSet presAssocID="{84998CE5-359E-414C-9C36-F37964922D4B}" presName="rootConnector" presStyleLbl="node2" presStyleIdx="0" presStyleCnt="1"/>
      <dgm:spPr/>
    </dgm:pt>
    <dgm:pt modelId="{2988C27B-4334-4032-92EF-6FFC7AA2F637}" type="pres">
      <dgm:prSet presAssocID="{84998CE5-359E-414C-9C36-F37964922D4B}" presName="hierChild4" presStyleCnt="0"/>
      <dgm:spPr/>
    </dgm:pt>
    <dgm:pt modelId="{1C989E62-DB49-43AC-BE5B-C73D4D3DE472}" type="pres">
      <dgm:prSet presAssocID="{C79767C7-612E-46A6-9231-4F12D8FD7CB5}" presName="Name37" presStyleLbl="parChTrans1D3" presStyleIdx="0" presStyleCnt="2"/>
      <dgm:spPr/>
    </dgm:pt>
    <dgm:pt modelId="{26CDDF43-865C-424E-A643-56FCB539CD16}" type="pres">
      <dgm:prSet presAssocID="{5C7A5652-7D12-4A75-9B0D-FC79DA62F3AA}" presName="hierRoot2" presStyleCnt="0">
        <dgm:presLayoutVars>
          <dgm:hierBranch val="init"/>
        </dgm:presLayoutVars>
      </dgm:prSet>
      <dgm:spPr/>
    </dgm:pt>
    <dgm:pt modelId="{544826D6-21F6-43FA-B746-F731A48B8B47}" type="pres">
      <dgm:prSet presAssocID="{5C7A5652-7D12-4A75-9B0D-FC79DA62F3AA}" presName="rootComposite" presStyleCnt="0"/>
      <dgm:spPr/>
    </dgm:pt>
    <dgm:pt modelId="{A078591C-2BD8-40D8-A3B1-00B98DB7B73B}" type="pres">
      <dgm:prSet presAssocID="{5C7A5652-7D12-4A75-9B0D-FC79DA62F3AA}" presName="rootText" presStyleLbl="node3" presStyleIdx="0" presStyleCnt="2">
        <dgm:presLayoutVars>
          <dgm:chPref val="3"/>
        </dgm:presLayoutVars>
      </dgm:prSet>
      <dgm:spPr/>
    </dgm:pt>
    <dgm:pt modelId="{34F8AB8A-42BA-46F6-8E2F-338E8638E34A}" type="pres">
      <dgm:prSet presAssocID="{5C7A5652-7D12-4A75-9B0D-FC79DA62F3AA}" presName="rootConnector" presStyleLbl="node3" presStyleIdx="0" presStyleCnt="2"/>
      <dgm:spPr/>
    </dgm:pt>
    <dgm:pt modelId="{2BE45792-0E09-4F12-B63A-B4B60DC80F67}" type="pres">
      <dgm:prSet presAssocID="{5C7A5652-7D12-4A75-9B0D-FC79DA62F3AA}" presName="hierChild4" presStyleCnt="0"/>
      <dgm:spPr/>
    </dgm:pt>
    <dgm:pt modelId="{08D6C967-A15E-44E7-ADCE-8106F5E579CF}" type="pres">
      <dgm:prSet presAssocID="{5C7A5652-7D12-4A75-9B0D-FC79DA62F3AA}" presName="hierChild5" presStyleCnt="0"/>
      <dgm:spPr/>
    </dgm:pt>
    <dgm:pt modelId="{49C1435A-19D6-46F6-B269-F8EAB69DA0ED}" type="pres">
      <dgm:prSet presAssocID="{617528CF-2824-4815-B079-8F567CFDB094}" presName="Name37" presStyleLbl="parChTrans1D3" presStyleIdx="1" presStyleCnt="2"/>
      <dgm:spPr/>
    </dgm:pt>
    <dgm:pt modelId="{4C2DD729-769A-4B68-97F2-8EF8377E4D7B}" type="pres">
      <dgm:prSet presAssocID="{02AA714D-663F-449D-8F73-1ED53D02F1E2}" presName="hierRoot2" presStyleCnt="0">
        <dgm:presLayoutVars>
          <dgm:hierBranch val="init"/>
        </dgm:presLayoutVars>
      </dgm:prSet>
      <dgm:spPr/>
    </dgm:pt>
    <dgm:pt modelId="{9253D7EB-4690-41A0-8120-AAC63A7D4687}" type="pres">
      <dgm:prSet presAssocID="{02AA714D-663F-449D-8F73-1ED53D02F1E2}" presName="rootComposite" presStyleCnt="0"/>
      <dgm:spPr/>
    </dgm:pt>
    <dgm:pt modelId="{23EEA8E6-BBB3-4B1D-BF7F-977136B73755}" type="pres">
      <dgm:prSet presAssocID="{02AA714D-663F-449D-8F73-1ED53D02F1E2}" presName="rootText" presStyleLbl="node3" presStyleIdx="1" presStyleCnt="2">
        <dgm:presLayoutVars>
          <dgm:chPref val="3"/>
        </dgm:presLayoutVars>
      </dgm:prSet>
      <dgm:spPr/>
    </dgm:pt>
    <dgm:pt modelId="{2BFEB070-D87A-4053-9443-235FD040EC3D}" type="pres">
      <dgm:prSet presAssocID="{02AA714D-663F-449D-8F73-1ED53D02F1E2}" presName="rootConnector" presStyleLbl="node3" presStyleIdx="1" presStyleCnt="2"/>
      <dgm:spPr/>
    </dgm:pt>
    <dgm:pt modelId="{409419A6-ABB2-4268-8F64-E182864E6A3D}" type="pres">
      <dgm:prSet presAssocID="{02AA714D-663F-449D-8F73-1ED53D02F1E2}" presName="hierChild4" presStyleCnt="0"/>
      <dgm:spPr/>
    </dgm:pt>
    <dgm:pt modelId="{2D80B474-ACB1-4358-BD35-DF37056025FE}" type="pres">
      <dgm:prSet presAssocID="{02AA714D-663F-449D-8F73-1ED53D02F1E2}" presName="hierChild5" presStyleCnt="0"/>
      <dgm:spPr/>
    </dgm:pt>
    <dgm:pt modelId="{4F14CB58-9740-49C8-A160-0DD94C91A501}" type="pres">
      <dgm:prSet presAssocID="{84998CE5-359E-414C-9C36-F37964922D4B}" presName="hierChild5" presStyleCnt="0"/>
      <dgm:spPr/>
    </dgm:pt>
    <dgm:pt modelId="{D25F47A7-E243-4B30-A2E4-E59FF54C4594}" type="pres">
      <dgm:prSet presAssocID="{39B79634-CCB8-44ED-92F9-9FB4BAB8B31E}" presName="hierChild3" presStyleCnt="0"/>
      <dgm:spPr/>
    </dgm:pt>
  </dgm:ptLst>
  <dgm:cxnLst>
    <dgm:cxn modelId="{7FE9C111-403A-401E-9F18-93F1BC9487DA}" type="presOf" srcId="{84998CE5-359E-414C-9C36-F37964922D4B}" destId="{F245B3BF-44A9-4C1D-BD99-F6F0D36404D9}" srcOrd="1" destOrd="0" presId="urn:microsoft.com/office/officeart/2005/8/layout/orgChart1"/>
    <dgm:cxn modelId="{CDE50829-5282-4F14-BF85-A536DDC7DED0}" type="presOf" srcId="{0459718D-937A-4EC7-948A-1C613136898F}" destId="{AB10F4AD-490F-4A47-A58D-5FE7B60F6590}" srcOrd="0" destOrd="0" presId="urn:microsoft.com/office/officeart/2005/8/layout/orgChart1"/>
    <dgm:cxn modelId="{41FB7860-5270-4165-947E-6F8D1C561C5A}" type="presOf" srcId="{02AA714D-663F-449D-8F73-1ED53D02F1E2}" destId="{23EEA8E6-BBB3-4B1D-BF7F-977136B73755}" srcOrd="0" destOrd="0" presId="urn:microsoft.com/office/officeart/2005/8/layout/orgChart1"/>
    <dgm:cxn modelId="{4241BE6E-DE62-43DB-A975-83D1FA9DC729}" type="presOf" srcId="{5C7A5652-7D12-4A75-9B0D-FC79DA62F3AA}" destId="{34F8AB8A-42BA-46F6-8E2F-338E8638E34A}" srcOrd="1" destOrd="0" presId="urn:microsoft.com/office/officeart/2005/8/layout/orgChart1"/>
    <dgm:cxn modelId="{CE501D70-FE2F-4666-AF45-7FCA309A5E49}" type="presOf" srcId="{39B79634-CCB8-44ED-92F9-9FB4BAB8B31E}" destId="{C41BCF14-C387-4E17-A461-333936FD5CEF}" srcOrd="1" destOrd="0" presId="urn:microsoft.com/office/officeart/2005/8/layout/orgChart1"/>
    <dgm:cxn modelId="{A16AB67B-98BC-44A1-A8A5-EAFD4931FE3A}" type="presOf" srcId="{5C7A5652-7D12-4A75-9B0D-FC79DA62F3AA}" destId="{A078591C-2BD8-40D8-A3B1-00B98DB7B73B}" srcOrd="0" destOrd="0" presId="urn:microsoft.com/office/officeart/2005/8/layout/orgChart1"/>
    <dgm:cxn modelId="{295C438F-8E11-47D6-93A9-2C4B52F91E99}" type="presOf" srcId="{84998CE5-359E-414C-9C36-F37964922D4B}" destId="{0560288F-33A2-4C5A-BB3E-A4F0667B5D2C}" srcOrd="0" destOrd="0" presId="urn:microsoft.com/office/officeart/2005/8/layout/orgChart1"/>
    <dgm:cxn modelId="{148354A1-2550-4A6F-9C91-4FA01F207FD8}" type="presOf" srcId="{02AA714D-663F-449D-8F73-1ED53D02F1E2}" destId="{2BFEB070-D87A-4053-9443-235FD040EC3D}" srcOrd="1" destOrd="0" presId="urn:microsoft.com/office/officeart/2005/8/layout/orgChart1"/>
    <dgm:cxn modelId="{4C485BAE-CA28-43E4-88FB-B6092D804C90}" srcId="{39B79634-CCB8-44ED-92F9-9FB4BAB8B31E}" destId="{84998CE5-359E-414C-9C36-F37964922D4B}" srcOrd="0" destOrd="0" parTransId="{0459718D-937A-4EC7-948A-1C613136898F}" sibTransId="{892800E0-1870-461C-B53F-222C5C6C410F}"/>
    <dgm:cxn modelId="{B9E7E0B4-3B3F-4871-9B57-1256E39299FF}" type="presOf" srcId="{617528CF-2824-4815-B079-8F567CFDB094}" destId="{49C1435A-19D6-46F6-B269-F8EAB69DA0ED}" srcOrd="0" destOrd="0" presId="urn:microsoft.com/office/officeart/2005/8/layout/orgChart1"/>
    <dgm:cxn modelId="{883C7FB5-20B5-4884-AA38-19383F6F35AA}" srcId="{A570178C-4403-4BE8-A028-BA3F8D0FBC37}" destId="{39B79634-CCB8-44ED-92F9-9FB4BAB8B31E}" srcOrd="0" destOrd="0" parTransId="{C402F4A9-A929-4BD2-9A3A-15A5D1FB4A3E}" sibTransId="{3E398131-A2DF-4345-8CAC-EA3D1C4776DB}"/>
    <dgm:cxn modelId="{339CA7CC-B5DB-41A0-8B8D-5C65C7CAE7F6}" srcId="{84998CE5-359E-414C-9C36-F37964922D4B}" destId="{5C7A5652-7D12-4A75-9B0D-FC79DA62F3AA}" srcOrd="0" destOrd="0" parTransId="{C79767C7-612E-46A6-9231-4F12D8FD7CB5}" sibTransId="{634647CB-B582-4122-89B3-BF3DB6DED9DA}"/>
    <dgm:cxn modelId="{40246ACF-9701-4BAD-AF2A-5AA25793C312}" type="presOf" srcId="{39B79634-CCB8-44ED-92F9-9FB4BAB8B31E}" destId="{A5BB1BC6-1923-46B7-8785-40FBC568FBE5}" srcOrd="0" destOrd="0" presId="urn:microsoft.com/office/officeart/2005/8/layout/orgChart1"/>
    <dgm:cxn modelId="{4A89F9D1-46B2-410B-B3C9-7CDB5D84B6B3}" type="presOf" srcId="{C79767C7-612E-46A6-9231-4F12D8FD7CB5}" destId="{1C989E62-DB49-43AC-BE5B-C73D4D3DE472}" srcOrd="0" destOrd="0" presId="urn:microsoft.com/office/officeart/2005/8/layout/orgChart1"/>
    <dgm:cxn modelId="{6E49B7E8-70AF-4586-8253-A322CDB679BE}" type="presOf" srcId="{A570178C-4403-4BE8-A028-BA3F8D0FBC37}" destId="{A9EA22A3-9C37-416E-8F3E-7D6F858A14E4}" srcOrd="0" destOrd="0" presId="urn:microsoft.com/office/officeart/2005/8/layout/orgChart1"/>
    <dgm:cxn modelId="{E599AAF0-2246-4281-8170-376B7D3A56CF}" srcId="{84998CE5-359E-414C-9C36-F37964922D4B}" destId="{02AA714D-663F-449D-8F73-1ED53D02F1E2}" srcOrd="1" destOrd="0" parTransId="{617528CF-2824-4815-B079-8F567CFDB094}" sibTransId="{D2698EDA-D18C-45BC-9437-80A44310E58F}"/>
    <dgm:cxn modelId="{2BD7CF1E-C315-456B-B94D-4A7AD7D23485}" type="presParOf" srcId="{A9EA22A3-9C37-416E-8F3E-7D6F858A14E4}" destId="{F7E6635D-1973-4183-A573-17C5FC84AF53}" srcOrd="0" destOrd="0" presId="urn:microsoft.com/office/officeart/2005/8/layout/orgChart1"/>
    <dgm:cxn modelId="{942C34A8-824A-458F-B0CC-19610B3B57C1}" type="presParOf" srcId="{F7E6635D-1973-4183-A573-17C5FC84AF53}" destId="{30FAE0BB-20AC-4D59-AD26-B91CFF6EB047}" srcOrd="0" destOrd="0" presId="urn:microsoft.com/office/officeart/2005/8/layout/orgChart1"/>
    <dgm:cxn modelId="{DB1DD953-4A8E-4682-83FB-5103C6B991DF}" type="presParOf" srcId="{30FAE0BB-20AC-4D59-AD26-B91CFF6EB047}" destId="{A5BB1BC6-1923-46B7-8785-40FBC568FBE5}" srcOrd="0" destOrd="0" presId="urn:microsoft.com/office/officeart/2005/8/layout/orgChart1"/>
    <dgm:cxn modelId="{4D62ECF9-175D-445F-B29B-B374BB3A5B51}" type="presParOf" srcId="{30FAE0BB-20AC-4D59-AD26-B91CFF6EB047}" destId="{C41BCF14-C387-4E17-A461-333936FD5CEF}" srcOrd="1" destOrd="0" presId="urn:microsoft.com/office/officeart/2005/8/layout/orgChart1"/>
    <dgm:cxn modelId="{DFEE6719-7F94-43A0-AD89-612D833EDFA1}" type="presParOf" srcId="{F7E6635D-1973-4183-A573-17C5FC84AF53}" destId="{9718745E-C104-4252-8672-48884FA23CB8}" srcOrd="1" destOrd="0" presId="urn:microsoft.com/office/officeart/2005/8/layout/orgChart1"/>
    <dgm:cxn modelId="{045365D3-4C12-4C20-980C-45FEAC06AA85}" type="presParOf" srcId="{9718745E-C104-4252-8672-48884FA23CB8}" destId="{AB10F4AD-490F-4A47-A58D-5FE7B60F6590}" srcOrd="0" destOrd="0" presId="urn:microsoft.com/office/officeart/2005/8/layout/orgChart1"/>
    <dgm:cxn modelId="{D598316A-B2FB-413E-A536-E2337A48BC7D}" type="presParOf" srcId="{9718745E-C104-4252-8672-48884FA23CB8}" destId="{5DC9D000-BD16-4831-B6C7-D17B61DE17AA}" srcOrd="1" destOrd="0" presId="urn:microsoft.com/office/officeart/2005/8/layout/orgChart1"/>
    <dgm:cxn modelId="{58782F71-D692-4C39-B9AB-763E6D2BD17F}" type="presParOf" srcId="{5DC9D000-BD16-4831-B6C7-D17B61DE17AA}" destId="{8FA6D7C3-DF6D-48DC-956E-753CF4A07F43}" srcOrd="0" destOrd="0" presId="urn:microsoft.com/office/officeart/2005/8/layout/orgChart1"/>
    <dgm:cxn modelId="{B389BAA7-AC51-4063-B028-1281424FA88D}" type="presParOf" srcId="{8FA6D7C3-DF6D-48DC-956E-753CF4A07F43}" destId="{0560288F-33A2-4C5A-BB3E-A4F0667B5D2C}" srcOrd="0" destOrd="0" presId="urn:microsoft.com/office/officeart/2005/8/layout/orgChart1"/>
    <dgm:cxn modelId="{AF819CD2-F0CC-49BC-8E83-BE9B48015695}" type="presParOf" srcId="{8FA6D7C3-DF6D-48DC-956E-753CF4A07F43}" destId="{F245B3BF-44A9-4C1D-BD99-F6F0D36404D9}" srcOrd="1" destOrd="0" presId="urn:microsoft.com/office/officeart/2005/8/layout/orgChart1"/>
    <dgm:cxn modelId="{6DD40DB9-7CAA-45E9-97EF-22DC21A2BAC7}" type="presParOf" srcId="{5DC9D000-BD16-4831-B6C7-D17B61DE17AA}" destId="{2988C27B-4334-4032-92EF-6FFC7AA2F637}" srcOrd="1" destOrd="0" presId="urn:microsoft.com/office/officeart/2005/8/layout/orgChart1"/>
    <dgm:cxn modelId="{DD3A6E23-CE1C-484F-877E-54769568BDE2}" type="presParOf" srcId="{2988C27B-4334-4032-92EF-6FFC7AA2F637}" destId="{1C989E62-DB49-43AC-BE5B-C73D4D3DE472}" srcOrd="0" destOrd="0" presId="urn:microsoft.com/office/officeart/2005/8/layout/orgChart1"/>
    <dgm:cxn modelId="{67149D56-2BDB-427F-B91F-78C1F9494110}" type="presParOf" srcId="{2988C27B-4334-4032-92EF-6FFC7AA2F637}" destId="{26CDDF43-865C-424E-A643-56FCB539CD16}" srcOrd="1" destOrd="0" presId="urn:microsoft.com/office/officeart/2005/8/layout/orgChart1"/>
    <dgm:cxn modelId="{E855452C-BE2E-4C3D-ADD4-6E738A6DFDA3}" type="presParOf" srcId="{26CDDF43-865C-424E-A643-56FCB539CD16}" destId="{544826D6-21F6-43FA-B746-F731A48B8B47}" srcOrd="0" destOrd="0" presId="urn:microsoft.com/office/officeart/2005/8/layout/orgChart1"/>
    <dgm:cxn modelId="{CC5A7512-B6A7-469F-A554-681E92F6BC08}" type="presParOf" srcId="{544826D6-21F6-43FA-B746-F731A48B8B47}" destId="{A078591C-2BD8-40D8-A3B1-00B98DB7B73B}" srcOrd="0" destOrd="0" presId="urn:microsoft.com/office/officeart/2005/8/layout/orgChart1"/>
    <dgm:cxn modelId="{5556C1FA-B58F-441C-B873-DA45EFE8B1B8}" type="presParOf" srcId="{544826D6-21F6-43FA-B746-F731A48B8B47}" destId="{34F8AB8A-42BA-46F6-8E2F-338E8638E34A}" srcOrd="1" destOrd="0" presId="urn:microsoft.com/office/officeart/2005/8/layout/orgChart1"/>
    <dgm:cxn modelId="{598EDF75-29CA-42D4-BF33-0B9A9FFD7E78}" type="presParOf" srcId="{26CDDF43-865C-424E-A643-56FCB539CD16}" destId="{2BE45792-0E09-4F12-B63A-B4B60DC80F67}" srcOrd="1" destOrd="0" presId="urn:microsoft.com/office/officeart/2005/8/layout/orgChart1"/>
    <dgm:cxn modelId="{5BF4EAA3-3153-4181-A386-366F47B792E7}" type="presParOf" srcId="{26CDDF43-865C-424E-A643-56FCB539CD16}" destId="{08D6C967-A15E-44E7-ADCE-8106F5E579CF}" srcOrd="2" destOrd="0" presId="urn:microsoft.com/office/officeart/2005/8/layout/orgChart1"/>
    <dgm:cxn modelId="{1826D4DC-FEFC-431D-B609-9D1988EE6D8F}" type="presParOf" srcId="{2988C27B-4334-4032-92EF-6FFC7AA2F637}" destId="{49C1435A-19D6-46F6-B269-F8EAB69DA0ED}" srcOrd="2" destOrd="0" presId="urn:microsoft.com/office/officeart/2005/8/layout/orgChart1"/>
    <dgm:cxn modelId="{9DDE191E-DE91-4979-B655-56C4BB45076E}" type="presParOf" srcId="{2988C27B-4334-4032-92EF-6FFC7AA2F637}" destId="{4C2DD729-769A-4B68-97F2-8EF8377E4D7B}" srcOrd="3" destOrd="0" presId="urn:microsoft.com/office/officeart/2005/8/layout/orgChart1"/>
    <dgm:cxn modelId="{56C7CD16-085E-4106-ACE7-09A971D7E999}" type="presParOf" srcId="{4C2DD729-769A-4B68-97F2-8EF8377E4D7B}" destId="{9253D7EB-4690-41A0-8120-AAC63A7D4687}" srcOrd="0" destOrd="0" presId="urn:microsoft.com/office/officeart/2005/8/layout/orgChart1"/>
    <dgm:cxn modelId="{079A5C9C-1B33-4803-9DB8-0B167D12671C}" type="presParOf" srcId="{9253D7EB-4690-41A0-8120-AAC63A7D4687}" destId="{23EEA8E6-BBB3-4B1D-BF7F-977136B73755}" srcOrd="0" destOrd="0" presId="urn:microsoft.com/office/officeart/2005/8/layout/orgChart1"/>
    <dgm:cxn modelId="{F080F086-0FC4-40EC-8639-0705D054AF84}" type="presParOf" srcId="{9253D7EB-4690-41A0-8120-AAC63A7D4687}" destId="{2BFEB070-D87A-4053-9443-235FD040EC3D}" srcOrd="1" destOrd="0" presId="urn:microsoft.com/office/officeart/2005/8/layout/orgChart1"/>
    <dgm:cxn modelId="{55D54B27-5641-47C4-9AD6-DEA6C5B9BD98}" type="presParOf" srcId="{4C2DD729-769A-4B68-97F2-8EF8377E4D7B}" destId="{409419A6-ABB2-4268-8F64-E182864E6A3D}" srcOrd="1" destOrd="0" presId="urn:microsoft.com/office/officeart/2005/8/layout/orgChart1"/>
    <dgm:cxn modelId="{5BB604A7-80C9-4FB7-BB36-E2286C3889B3}" type="presParOf" srcId="{4C2DD729-769A-4B68-97F2-8EF8377E4D7B}" destId="{2D80B474-ACB1-4358-BD35-DF37056025FE}" srcOrd="2" destOrd="0" presId="urn:microsoft.com/office/officeart/2005/8/layout/orgChart1"/>
    <dgm:cxn modelId="{3D417840-83DD-4AEC-9195-F92B1CBCE229}" type="presParOf" srcId="{5DC9D000-BD16-4831-B6C7-D17B61DE17AA}" destId="{4F14CB58-9740-49C8-A160-0DD94C91A501}" srcOrd="2" destOrd="0" presId="urn:microsoft.com/office/officeart/2005/8/layout/orgChart1"/>
    <dgm:cxn modelId="{23F61CD2-0773-4D7E-A187-DC6A8D87D974}" type="presParOf" srcId="{F7E6635D-1973-4183-A573-17C5FC84AF53}" destId="{D25F47A7-E243-4B30-A2E4-E59FF54C4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0178C-4403-4BE8-A028-BA3F8D0FBC37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9B79634-CCB8-44ED-92F9-9FB4BAB8B31E}">
      <dgm:prSet phldrT="[Text]"/>
      <dgm:spPr/>
      <dgm:t>
        <a:bodyPr/>
        <a:lstStyle/>
        <a:p>
          <a:r>
            <a:rPr lang="en-GB" dirty="0"/>
            <a:t>Trauma</a:t>
          </a:r>
        </a:p>
      </dgm:t>
    </dgm:pt>
    <dgm:pt modelId="{C402F4A9-A929-4BD2-9A3A-15A5D1FB4A3E}" type="parTrans" cxnId="{883C7FB5-20B5-4884-AA38-19383F6F35AA}">
      <dgm:prSet/>
      <dgm:spPr/>
      <dgm:t>
        <a:bodyPr/>
        <a:lstStyle/>
        <a:p>
          <a:endParaRPr lang="en-GB"/>
        </a:p>
      </dgm:t>
    </dgm:pt>
    <dgm:pt modelId="{3E398131-A2DF-4345-8CAC-EA3D1C4776DB}" type="sibTrans" cxnId="{883C7FB5-20B5-4884-AA38-19383F6F35AA}">
      <dgm:prSet/>
      <dgm:spPr/>
      <dgm:t>
        <a:bodyPr/>
        <a:lstStyle/>
        <a:p>
          <a:endParaRPr lang="en-GB"/>
        </a:p>
      </dgm:t>
    </dgm:pt>
    <dgm:pt modelId="{E754C26F-660B-409F-83CC-55D5FC281997}">
      <dgm:prSet phldrT="[Text]"/>
      <dgm:spPr/>
      <dgm:t>
        <a:bodyPr/>
        <a:lstStyle/>
        <a:p>
          <a:r>
            <a:rPr lang="en-GB" dirty="0"/>
            <a:t>Chemical </a:t>
          </a:r>
        </a:p>
      </dgm:t>
    </dgm:pt>
    <dgm:pt modelId="{6E7E881B-30AB-4F47-A369-62EC13B0AC74}" type="parTrans" cxnId="{0847B68F-1D29-4AE4-BE7B-146C0C582AB5}">
      <dgm:prSet/>
      <dgm:spPr/>
      <dgm:t>
        <a:bodyPr/>
        <a:lstStyle/>
        <a:p>
          <a:endParaRPr lang="en-GB"/>
        </a:p>
      </dgm:t>
    </dgm:pt>
    <dgm:pt modelId="{A33E9432-FE47-4D96-AA83-556783D7396A}" type="sibTrans" cxnId="{0847B68F-1D29-4AE4-BE7B-146C0C582AB5}">
      <dgm:prSet/>
      <dgm:spPr/>
      <dgm:t>
        <a:bodyPr/>
        <a:lstStyle/>
        <a:p>
          <a:endParaRPr lang="en-GB"/>
        </a:p>
      </dgm:t>
    </dgm:pt>
    <dgm:pt modelId="{ABB1AF11-A295-435F-92AE-4F65B0A07796}">
      <dgm:prSet/>
      <dgm:spPr/>
      <dgm:t>
        <a:bodyPr/>
        <a:lstStyle/>
        <a:p>
          <a:r>
            <a:rPr lang="en-GB" dirty="0"/>
            <a:t>Acid</a:t>
          </a:r>
        </a:p>
      </dgm:t>
    </dgm:pt>
    <dgm:pt modelId="{337B17FC-D770-450C-A1C8-EE0D0947BE0C}" type="parTrans" cxnId="{29266375-DB59-4D83-8F20-0FFD01692F75}">
      <dgm:prSet/>
      <dgm:spPr/>
      <dgm:t>
        <a:bodyPr/>
        <a:lstStyle/>
        <a:p>
          <a:endParaRPr lang="en-GB"/>
        </a:p>
      </dgm:t>
    </dgm:pt>
    <dgm:pt modelId="{0035E364-1422-483D-AF76-D57A093A7D36}" type="sibTrans" cxnId="{29266375-DB59-4D83-8F20-0FFD01692F75}">
      <dgm:prSet/>
      <dgm:spPr/>
      <dgm:t>
        <a:bodyPr/>
        <a:lstStyle/>
        <a:p>
          <a:endParaRPr lang="en-GB"/>
        </a:p>
      </dgm:t>
    </dgm:pt>
    <dgm:pt modelId="{068B9A24-2DCD-4B17-8E4D-40DB6364C3AE}">
      <dgm:prSet/>
      <dgm:spPr/>
      <dgm:t>
        <a:bodyPr/>
        <a:lstStyle/>
        <a:p>
          <a:r>
            <a:rPr lang="en-GB" dirty="0"/>
            <a:t>Alkaline </a:t>
          </a:r>
        </a:p>
      </dgm:t>
    </dgm:pt>
    <dgm:pt modelId="{5FAD3E20-BAD1-4C9B-8A27-ED95F292DC7E}" type="parTrans" cxnId="{40E1A701-CF9E-4196-A36D-55C70C9075BA}">
      <dgm:prSet/>
      <dgm:spPr/>
      <dgm:t>
        <a:bodyPr/>
        <a:lstStyle/>
        <a:p>
          <a:endParaRPr lang="en-GB"/>
        </a:p>
      </dgm:t>
    </dgm:pt>
    <dgm:pt modelId="{FFF8A318-3F33-4102-9765-C719E33E6E06}" type="sibTrans" cxnId="{40E1A701-CF9E-4196-A36D-55C70C9075BA}">
      <dgm:prSet/>
      <dgm:spPr/>
      <dgm:t>
        <a:bodyPr/>
        <a:lstStyle/>
        <a:p>
          <a:endParaRPr lang="en-GB"/>
        </a:p>
      </dgm:t>
    </dgm:pt>
    <dgm:pt modelId="{A9EA22A3-9C37-416E-8F3E-7D6F858A14E4}" type="pres">
      <dgm:prSet presAssocID="{A570178C-4403-4BE8-A028-BA3F8D0FB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E6635D-1973-4183-A573-17C5FC84AF53}" type="pres">
      <dgm:prSet presAssocID="{39B79634-CCB8-44ED-92F9-9FB4BAB8B31E}" presName="hierRoot1" presStyleCnt="0">
        <dgm:presLayoutVars>
          <dgm:hierBranch val="init"/>
        </dgm:presLayoutVars>
      </dgm:prSet>
      <dgm:spPr/>
    </dgm:pt>
    <dgm:pt modelId="{30FAE0BB-20AC-4D59-AD26-B91CFF6EB047}" type="pres">
      <dgm:prSet presAssocID="{39B79634-CCB8-44ED-92F9-9FB4BAB8B31E}" presName="rootComposite1" presStyleCnt="0"/>
      <dgm:spPr/>
    </dgm:pt>
    <dgm:pt modelId="{A5BB1BC6-1923-46B7-8785-40FBC568FBE5}" type="pres">
      <dgm:prSet presAssocID="{39B79634-CCB8-44ED-92F9-9FB4BAB8B31E}" presName="rootText1" presStyleLbl="node0" presStyleIdx="0" presStyleCnt="1">
        <dgm:presLayoutVars>
          <dgm:chPref val="3"/>
        </dgm:presLayoutVars>
      </dgm:prSet>
      <dgm:spPr/>
    </dgm:pt>
    <dgm:pt modelId="{C41BCF14-C387-4E17-A461-333936FD5CEF}" type="pres">
      <dgm:prSet presAssocID="{39B79634-CCB8-44ED-92F9-9FB4BAB8B31E}" presName="rootConnector1" presStyleLbl="node1" presStyleIdx="0" presStyleCnt="0"/>
      <dgm:spPr/>
    </dgm:pt>
    <dgm:pt modelId="{9718745E-C104-4252-8672-48884FA23CB8}" type="pres">
      <dgm:prSet presAssocID="{39B79634-CCB8-44ED-92F9-9FB4BAB8B31E}" presName="hierChild2" presStyleCnt="0"/>
      <dgm:spPr/>
    </dgm:pt>
    <dgm:pt modelId="{0A822A84-5507-4030-B41A-D698C5223CB5}" type="pres">
      <dgm:prSet presAssocID="{6E7E881B-30AB-4F47-A369-62EC13B0AC74}" presName="Name37" presStyleLbl="parChTrans1D2" presStyleIdx="0" presStyleCnt="1"/>
      <dgm:spPr/>
    </dgm:pt>
    <dgm:pt modelId="{69AB067D-FF96-4183-B901-800826BBEF6B}" type="pres">
      <dgm:prSet presAssocID="{E754C26F-660B-409F-83CC-55D5FC281997}" presName="hierRoot2" presStyleCnt="0">
        <dgm:presLayoutVars>
          <dgm:hierBranch val="init"/>
        </dgm:presLayoutVars>
      </dgm:prSet>
      <dgm:spPr/>
    </dgm:pt>
    <dgm:pt modelId="{41F7F104-7808-4D48-9DF1-E255E2713947}" type="pres">
      <dgm:prSet presAssocID="{E754C26F-660B-409F-83CC-55D5FC281997}" presName="rootComposite" presStyleCnt="0"/>
      <dgm:spPr/>
    </dgm:pt>
    <dgm:pt modelId="{B0A1C48B-EDEE-4A0E-ADFD-D7B3D16CE334}" type="pres">
      <dgm:prSet presAssocID="{E754C26F-660B-409F-83CC-55D5FC281997}" presName="rootText" presStyleLbl="node2" presStyleIdx="0" presStyleCnt="1">
        <dgm:presLayoutVars>
          <dgm:chPref val="3"/>
        </dgm:presLayoutVars>
      </dgm:prSet>
      <dgm:spPr/>
    </dgm:pt>
    <dgm:pt modelId="{26EB2A2E-2CB4-4AC9-AA64-4D462280AACE}" type="pres">
      <dgm:prSet presAssocID="{E754C26F-660B-409F-83CC-55D5FC281997}" presName="rootConnector" presStyleLbl="node2" presStyleIdx="0" presStyleCnt="1"/>
      <dgm:spPr/>
    </dgm:pt>
    <dgm:pt modelId="{48D159CF-057B-4C7C-BF44-5079958BBD57}" type="pres">
      <dgm:prSet presAssocID="{E754C26F-660B-409F-83CC-55D5FC281997}" presName="hierChild4" presStyleCnt="0"/>
      <dgm:spPr/>
    </dgm:pt>
    <dgm:pt modelId="{E8C42144-A4C8-46A2-BE27-ED3C9706FE82}" type="pres">
      <dgm:prSet presAssocID="{337B17FC-D770-450C-A1C8-EE0D0947BE0C}" presName="Name37" presStyleLbl="parChTrans1D3" presStyleIdx="0" presStyleCnt="2"/>
      <dgm:spPr/>
    </dgm:pt>
    <dgm:pt modelId="{F57D99CD-E381-45F2-B29F-093AF6DB52F5}" type="pres">
      <dgm:prSet presAssocID="{ABB1AF11-A295-435F-92AE-4F65B0A07796}" presName="hierRoot2" presStyleCnt="0">
        <dgm:presLayoutVars>
          <dgm:hierBranch val="init"/>
        </dgm:presLayoutVars>
      </dgm:prSet>
      <dgm:spPr/>
    </dgm:pt>
    <dgm:pt modelId="{5EC0C75B-B262-48A0-84E2-59CD45ACF0E9}" type="pres">
      <dgm:prSet presAssocID="{ABB1AF11-A295-435F-92AE-4F65B0A07796}" presName="rootComposite" presStyleCnt="0"/>
      <dgm:spPr/>
    </dgm:pt>
    <dgm:pt modelId="{DABF291B-BB3C-417C-B081-FC4500D0C434}" type="pres">
      <dgm:prSet presAssocID="{ABB1AF11-A295-435F-92AE-4F65B0A07796}" presName="rootText" presStyleLbl="node3" presStyleIdx="0" presStyleCnt="2">
        <dgm:presLayoutVars>
          <dgm:chPref val="3"/>
        </dgm:presLayoutVars>
      </dgm:prSet>
      <dgm:spPr/>
    </dgm:pt>
    <dgm:pt modelId="{FA3BFE43-F953-4AEF-A429-5A74CC466A1F}" type="pres">
      <dgm:prSet presAssocID="{ABB1AF11-A295-435F-92AE-4F65B0A07796}" presName="rootConnector" presStyleLbl="node3" presStyleIdx="0" presStyleCnt="2"/>
      <dgm:spPr/>
    </dgm:pt>
    <dgm:pt modelId="{B4E23671-8B69-4BEB-AB81-C2C82298A045}" type="pres">
      <dgm:prSet presAssocID="{ABB1AF11-A295-435F-92AE-4F65B0A07796}" presName="hierChild4" presStyleCnt="0"/>
      <dgm:spPr/>
    </dgm:pt>
    <dgm:pt modelId="{7DEC63DE-9352-4383-A264-1984831223FE}" type="pres">
      <dgm:prSet presAssocID="{ABB1AF11-A295-435F-92AE-4F65B0A07796}" presName="hierChild5" presStyleCnt="0"/>
      <dgm:spPr/>
    </dgm:pt>
    <dgm:pt modelId="{24C99E21-D959-4160-9097-E711298E7D70}" type="pres">
      <dgm:prSet presAssocID="{5FAD3E20-BAD1-4C9B-8A27-ED95F292DC7E}" presName="Name37" presStyleLbl="parChTrans1D3" presStyleIdx="1" presStyleCnt="2"/>
      <dgm:spPr/>
    </dgm:pt>
    <dgm:pt modelId="{9F493DE4-1DA3-4F66-8704-695A90D756F1}" type="pres">
      <dgm:prSet presAssocID="{068B9A24-2DCD-4B17-8E4D-40DB6364C3AE}" presName="hierRoot2" presStyleCnt="0">
        <dgm:presLayoutVars>
          <dgm:hierBranch val="init"/>
        </dgm:presLayoutVars>
      </dgm:prSet>
      <dgm:spPr/>
    </dgm:pt>
    <dgm:pt modelId="{22AC0D4F-E839-4F86-9DF9-C1C1D9DF1255}" type="pres">
      <dgm:prSet presAssocID="{068B9A24-2DCD-4B17-8E4D-40DB6364C3AE}" presName="rootComposite" presStyleCnt="0"/>
      <dgm:spPr/>
    </dgm:pt>
    <dgm:pt modelId="{045B026B-BFBF-4782-A5A0-FFF0ED1E430B}" type="pres">
      <dgm:prSet presAssocID="{068B9A24-2DCD-4B17-8E4D-40DB6364C3AE}" presName="rootText" presStyleLbl="node3" presStyleIdx="1" presStyleCnt="2">
        <dgm:presLayoutVars>
          <dgm:chPref val="3"/>
        </dgm:presLayoutVars>
      </dgm:prSet>
      <dgm:spPr/>
    </dgm:pt>
    <dgm:pt modelId="{50DF66A8-1086-488F-B5A1-63A6198A6305}" type="pres">
      <dgm:prSet presAssocID="{068B9A24-2DCD-4B17-8E4D-40DB6364C3AE}" presName="rootConnector" presStyleLbl="node3" presStyleIdx="1" presStyleCnt="2"/>
      <dgm:spPr/>
    </dgm:pt>
    <dgm:pt modelId="{0B005EF2-436A-46A3-983D-C76554FB1DC2}" type="pres">
      <dgm:prSet presAssocID="{068B9A24-2DCD-4B17-8E4D-40DB6364C3AE}" presName="hierChild4" presStyleCnt="0"/>
      <dgm:spPr/>
    </dgm:pt>
    <dgm:pt modelId="{FA226C75-B253-420C-B25C-5888B1F6A7AB}" type="pres">
      <dgm:prSet presAssocID="{068B9A24-2DCD-4B17-8E4D-40DB6364C3AE}" presName="hierChild5" presStyleCnt="0"/>
      <dgm:spPr/>
    </dgm:pt>
    <dgm:pt modelId="{95A6D4D1-7875-41BA-8A5C-F08E99B96F67}" type="pres">
      <dgm:prSet presAssocID="{E754C26F-660B-409F-83CC-55D5FC281997}" presName="hierChild5" presStyleCnt="0"/>
      <dgm:spPr/>
    </dgm:pt>
    <dgm:pt modelId="{D25F47A7-E243-4B30-A2E4-E59FF54C4594}" type="pres">
      <dgm:prSet presAssocID="{39B79634-CCB8-44ED-92F9-9FB4BAB8B31E}" presName="hierChild3" presStyleCnt="0"/>
      <dgm:spPr/>
    </dgm:pt>
  </dgm:ptLst>
  <dgm:cxnLst>
    <dgm:cxn modelId="{40E1A701-CF9E-4196-A36D-55C70C9075BA}" srcId="{E754C26F-660B-409F-83CC-55D5FC281997}" destId="{068B9A24-2DCD-4B17-8E4D-40DB6364C3AE}" srcOrd="1" destOrd="0" parTransId="{5FAD3E20-BAD1-4C9B-8A27-ED95F292DC7E}" sibTransId="{FFF8A318-3F33-4102-9765-C719E33E6E06}"/>
    <dgm:cxn modelId="{9BF1022C-F07B-404A-96FB-0F5A6B448CF2}" type="presOf" srcId="{068B9A24-2DCD-4B17-8E4D-40DB6364C3AE}" destId="{50DF66A8-1086-488F-B5A1-63A6198A6305}" srcOrd="1" destOrd="0" presId="urn:microsoft.com/office/officeart/2005/8/layout/orgChart1"/>
    <dgm:cxn modelId="{A4D75032-4B1F-4C7E-8ABB-A213DF62952D}" type="presOf" srcId="{5FAD3E20-BAD1-4C9B-8A27-ED95F292DC7E}" destId="{24C99E21-D959-4160-9097-E711298E7D70}" srcOrd="0" destOrd="0" presId="urn:microsoft.com/office/officeart/2005/8/layout/orgChart1"/>
    <dgm:cxn modelId="{CE501D70-FE2F-4666-AF45-7FCA309A5E49}" type="presOf" srcId="{39B79634-CCB8-44ED-92F9-9FB4BAB8B31E}" destId="{C41BCF14-C387-4E17-A461-333936FD5CEF}" srcOrd="1" destOrd="0" presId="urn:microsoft.com/office/officeart/2005/8/layout/orgChart1"/>
    <dgm:cxn modelId="{29266375-DB59-4D83-8F20-0FFD01692F75}" srcId="{E754C26F-660B-409F-83CC-55D5FC281997}" destId="{ABB1AF11-A295-435F-92AE-4F65B0A07796}" srcOrd="0" destOrd="0" parTransId="{337B17FC-D770-450C-A1C8-EE0D0947BE0C}" sibTransId="{0035E364-1422-483D-AF76-D57A093A7D36}"/>
    <dgm:cxn modelId="{474D915A-4123-453E-B36D-F38655D7CB87}" type="presOf" srcId="{337B17FC-D770-450C-A1C8-EE0D0947BE0C}" destId="{E8C42144-A4C8-46A2-BE27-ED3C9706FE82}" srcOrd="0" destOrd="0" presId="urn:microsoft.com/office/officeart/2005/8/layout/orgChart1"/>
    <dgm:cxn modelId="{0847B68F-1D29-4AE4-BE7B-146C0C582AB5}" srcId="{39B79634-CCB8-44ED-92F9-9FB4BAB8B31E}" destId="{E754C26F-660B-409F-83CC-55D5FC281997}" srcOrd="0" destOrd="0" parTransId="{6E7E881B-30AB-4F47-A369-62EC13B0AC74}" sibTransId="{A33E9432-FE47-4D96-AA83-556783D7396A}"/>
    <dgm:cxn modelId="{07D8FFAC-38F7-46D6-8BC9-496717D52239}" type="presOf" srcId="{E754C26F-660B-409F-83CC-55D5FC281997}" destId="{26EB2A2E-2CB4-4AC9-AA64-4D462280AACE}" srcOrd="1" destOrd="0" presId="urn:microsoft.com/office/officeart/2005/8/layout/orgChart1"/>
    <dgm:cxn modelId="{C86AE2B1-A5C7-4DDE-AE85-2D09F6502021}" type="presOf" srcId="{ABB1AF11-A295-435F-92AE-4F65B0A07796}" destId="{DABF291B-BB3C-417C-B081-FC4500D0C434}" srcOrd="0" destOrd="0" presId="urn:microsoft.com/office/officeart/2005/8/layout/orgChart1"/>
    <dgm:cxn modelId="{883C7FB5-20B5-4884-AA38-19383F6F35AA}" srcId="{A570178C-4403-4BE8-A028-BA3F8D0FBC37}" destId="{39B79634-CCB8-44ED-92F9-9FB4BAB8B31E}" srcOrd="0" destOrd="0" parTransId="{C402F4A9-A929-4BD2-9A3A-15A5D1FB4A3E}" sibTransId="{3E398131-A2DF-4345-8CAC-EA3D1C4776DB}"/>
    <dgm:cxn modelId="{776A6CBE-1D4B-4458-BEAF-86147CC8AE28}" type="presOf" srcId="{E754C26F-660B-409F-83CC-55D5FC281997}" destId="{B0A1C48B-EDEE-4A0E-ADFD-D7B3D16CE334}" srcOrd="0" destOrd="0" presId="urn:microsoft.com/office/officeart/2005/8/layout/orgChart1"/>
    <dgm:cxn modelId="{DF5D73C0-51E5-41D2-B4F1-8D9103F32C8D}" type="presOf" srcId="{ABB1AF11-A295-435F-92AE-4F65B0A07796}" destId="{FA3BFE43-F953-4AEF-A429-5A74CC466A1F}" srcOrd="1" destOrd="0" presId="urn:microsoft.com/office/officeart/2005/8/layout/orgChart1"/>
    <dgm:cxn modelId="{40246ACF-9701-4BAD-AF2A-5AA25793C312}" type="presOf" srcId="{39B79634-CCB8-44ED-92F9-9FB4BAB8B31E}" destId="{A5BB1BC6-1923-46B7-8785-40FBC568FBE5}" srcOrd="0" destOrd="0" presId="urn:microsoft.com/office/officeart/2005/8/layout/orgChart1"/>
    <dgm:cxn modelId="{491D32D1-2257-4FA4-80B0-7FB564C44F8C}" type="presOf" srcId="{6E7E881B-30AB-4F47-A369-62EC13B0AC74}" destId="{0A822A84-5507-4030-B41A-D698C5223CB5}" srcOrd="0" destOrd="0" presId="urn:microsoft.com/office/officeart/2005/8/layout/orgChart1"/>
    <dgm:cxn modelId="{6E49B7E8-70AF-4586-8253-A322CDB679BE}" type="presOf" srcId="{A570178C-4403-4BE8-A028-BA3F8D0FBC37}" destId="{A9EA22A3-9C37-416E-8F3E-7D6F858A14E4}" srcOrd="0" destOrd="0" presId="urn:microsoft.com/office/officeart/2005/8/layout/orgChart1"/>
    <dgm:cxn modelId="{C48721F8-6B90-4816-8ECB-40BF5ACB8790}" type="presOf" srcId="{068B9A24-2DCD-4B17-8E4D-40DB6364C3AE}" destId="{045B026B-BFBF-4782-A5A0-FFF0ED1E430B}" srcOrd="0" destOrd="0" presId="urn:microsoft.com/office/officeart/2005/8/layout/orgChart1"/>
    <dgm:cxn modelId="{2BD7CF1E-C315-456B-B94D-4A7AD7D23485}" type="presParOf" srcId="{A9EA22A3-9C37-416E-8F3E-7D6F858A14E4}" destId="{F7E6635D-1973-4183-A573-17C5FC84AF53}" srcOrd="0" destOrd="0" presId="urn:microsoft.com/office/officeart/2005/8/layout/orgChart1"/>
    <dgm:cxn modelId="{942C34A8-824A-458F-B0CC-19610B3B57C1}" type="presParOf" srcId="{F7E6635D-1973-4183-A573-17C5FC84AF53}" destId="{30FAE0BB-20AC-4D59-AD26-B91CFF6EB047}" srcOrd="0" destOrd="0" presId="urn:microsoft.com/office/officeart/2005/8/layout/orgChart1"/>
    <dgm:cxn modelId="{DB1DD953-4A8E-4682-83FB-5103C6B991DF}" type="presParOf" srcId="{30FAE0BB-20AC-4D59-AD26-B91CFF6EB047}" destId="{A5BB1BC6-1923-46B7-8785-40FBC568FBE5}" srcOrd="0" destOrd="0" presId="urn:microsoft.com/office/officeart/2005/8/layout/orgChart1"/>
    <dgm:cxn modelId="{4D62ECF9-175D-445F-B29B-B374BB3A5B51}" type="presParOf" srcId="{30FAE0BB-20AC-4D59-AD26-B91CFF6EB047}" destId="{C41BCF14-C387-4E17-A461-333936FD5CEF}" srcOrd="1" destOrd="0" presId="urn:microsoft.com/office/officeart/2005/8/layout/orgChart1"/>
    <dgm:cxn modelId="{DFEE6719-7F94-43A0-AD89-612D833EDFA1}" type="presParOf" srcId="{F7E6635D-1973-4183-A573-17C5FC84AF53}" destId="{9718745E-C104-4252-8672-48884FA23CB8}" srcOrd="1" destOrd="0" presId="urn:microsoft.com/office/officeart/2005/8/layout/orgChart1"/>
    <dgm:cxn modelId="{D2ACD24D-96B6-41F5-BA11-200611CBB86E}" type="presParOf" srcId="{9718745E-C104-4252-8672-48884FA23CB8}" destId="{0A822A84-5507-4030-B41A-D698C5223CB5}" srcOrd="0" destOrd="0" presId="urn:microsoft.com/office/officeart/2005/8/layout/orgChart1"/>
    <dgm:cxn modelId="{BFEC5470-0637-4E88-A7ED-A6B59FDD57C8}" type="presParOf" srcId="{9718745E-C104-4252-8672-48884FA23CB8}" destId="{69AB067D-FF96-4183-B901-800826BBEF6B}" srcOrd="1" destOrd="0" presId="urn:microsoft.com/office/officeart/2005/8/layout/orgChart1"/>
    <dgm:cxn modelId="{BC68D053-14F2-49F3-9BE4-929559EDEFAC}" type="presParOf" srcId="{69AB067D-FF96-4183-B901-800826BBEF6B}" destId="{41F7F104-7808-4D48-9DF1-E255E2713947}" srcOrd="0" destOrd="0" presId="urn:microsoft.com/office/officeart/2005/8/layout/orgChart1"/>
    <dgm:cxn modelId="{D3382DE7-779E-4949-9638-7CB4F1E0E181}" type="presParOf" srcId="{41F7F104-7808-4D48-9DF1-E255E2713947}" destId="{B0A1C48B-EDEE-4A0E-ADFD-D7B3D16CE334}" srcOrd="0" destOrd="0" presId="urn:microsoft.com/office/officeart/2005/8/layout/orgChart1"/>
    <dgm:cxn modelId="{79AD84B6-9527-4B49-9F20-1A1F3AE9A239}" type="presParOf" srcId="{41F7F104-7808-4D48-9DF1-E255E2713947}" destId="{26EB2A2E-2CB4-4AC9-AA64-4D462280AACE}" srcOrd="1" destOrd="0" presId="urn:microsoft.com/office/officeart/2005/8/layout/orgChart1"/>
    <dgm:cxn modelId="{E76D5D89-8411-43EC-B2D5-0B9D836FE1FE}" type="presParOf" srcId="{69AB067D-FF96-4183-B901-800826BBEF6B}" destId="{48D159CF-057B-4C7C-BF44-5079958BBD57}" srcOrd="1" destOrd="0" presId="urn:microsoft.com/office/officeart/2005/8/layout/orgChart1"/>
    <dgm:cxn modelId="{0158DE48-A24B-4CD0-B9A4-1B6C5A27CD49}" type="presParOf" srcId="{48D159CF-057B-4C7C-BF44-5079958BBD57}" destId="{E8C42144-A4C8-46A2-BE27-ED3C9706FE82}" srcOrd="0" destOrd="0" presId="urn:microsoft.com/office/officeart/2005/8/layout/orgChart1"/>
    <dgm:cxn modelId="{486F7563-CF51-47C9-A4E5-D70F002E0EB8}" type="presParOf" srcId="{48D159CF-057B-4C7C-BF44-5079958BBD57}" destId="{F57D99CD-E381-45F2-B29F-093AF6DB52F5}" srcOrd="1" destOrd="0" presId="urn:microsoft.com/office/officeart/2005/8/layout/orgChart1"/>
    <dgm:cxn modelId="{41BA0587-1DC1-4F3E-8D78-374F1E041D11}" type="presParOf" srcId="{F57D99CD-E381-45F2-B29F-093AF6DB52F5}" destId="{5EC0C75B-B262-48A0-84E2-59CD45ACF0E9}" srcOrd="0" destOrd="0" presId="urn:microsoft.com/office/officeart/2005/8/layout/orgChart1"/>
    <dgm:cxn modelId="{54EC04F0-D99D-4EEF-9802-207B898CA659}" type="presParOf" srcId="{5EC0C75B-B262-48A0-84E2-59CD45ACF0E9}" destId="{DABF291B-BB3C-417C-B081-FC4500D0C434}" srcOrd="0" destOrd="0" presId="urn:microsoft.com/office/officeart/2005/8/layout/orgChart1"/>
    <dgm:cxn modelId="{98BA1947-B75B-4D7A-A3AA-B56DFE11CB2E}" type="presParOf" srcId="{5EC0C75B-B262-48A0-84E2-59CD45ACF0E9}" destId="{FA3BFE43-F953-4AEF-A429-5A74CC466A1F}" srcOrd="1" destOrd="0" presId="urn:microsoft.com/office/officeart/2005/8/layout/orgChart1"/>
    <dgm:cxn modelId="{A7E24E7B-8D30-448F-90F9-F2E1B8D31E37}" type="presParOf" srcId="{F57D99CD-E381-45F2-B29F-093AF6DB52F5}" destId="{B4E23671-8B69-4BEB-AB81-C2C82298A045}" srcOrd="1" destOrd="0" presId="urn:microsoft.com/office/officeart/2005/8/layout/orgChart1"/>
    <dgm:cxn modelId="{03FB6CE1-09BD-4B8B-95FF-63A43A005AA7}" type="presParOf" srcId="{F57D99CD-E381-45F2-B29F-093AF6DB52F5}" destId="{7DEC63DE-9352-4383-A264-1984831223FE}" srcOrd="2" destOrd="0" presId="urn:microsoft.com/office/officeart/2005/8/layout/orgChart1"/>
    <dgm:cxn modelId="{927D48E1-F3FE-4C6C-A2A1-CFE98C31E969}" type="presParOf" srcId="{48D159CF-057B-4C7C-BF44-5079958BBD57}" destId="{24C99E21-D959-4160-9097-E711298E7D70}" srcOrd="2" destOrd="0" presId="urn:microsoft.com/office/officeart/2005/8/layout/orgChart1"/>
    <dgm:cxn modelId="{62C3D03F-1703-4E02-A8DD-82B1DE8B51E4}" type="presParOf" srcId="{48D159CF-057B-4C7C-BF44-5079958BBD57}" destId="{9F493DE4-1DA3-4F66-8704-695A90D756F1}" srcOrd="3" destOrd="0" presId="urn:microsoft.com/office/officeart/2005/8/layout/orgChart1"/>
    <dgm:cxn modelId="{ADB830D3-7168-4918-AA3E-B6E2D2D722D2}" type="presParOf" srcId="{9F493DE4-1DA3-4F66-8704-695A90D756F1}" destId="{22AC0D4F-E839-4F86-9DF9-C1C1D9DF1255}" srcOrd="0" destOrd="0" presId="urn:microsoft.com/office/officeart/2005/8/layout/orgChart1"/>
    <dgm:cxn modelId="{00C83ED8-0E96-4BBA-A0AE-896125DC8AC6}" type="presParOf" srcId="{22AC0D4F-E839-4F86-9DF9-C1C1D9DF1255}" destId="{045B026B-BFBF-4782-A5A0-FFF0ED1E430B}" srcOrd="0" destOrd="0" presId="urn:microsoft.com/office/officeart/2005/8/layout/orgChart1"/>
    <dgm:cxn modelId="{C8247F6C-C700-4B18-BC16-AD56FFB0CF42}" type="presParOf" srcId="{22AC0D4F-E839-4F86-9DF9-C1C1D9DF1255}" destId="{50DF66A8-1086-488F-B5A1-63A6198A6305}" srcOrd="1" destOrd="0" presId="urn:microsoft.com/office/officeart/2005/8/layout/orgChart1"/>
    <dgm:cxn modelId="{7659A7D2-A204-4976-A350-1A30939BDCF1}" type="presParOf" srcId="{9F493DE4-1DA3-4F66-8704-695A90D756F1}" destId="{0B005EF2-436A-46A3-983D-C76554FB1DC2}" srcOrd="1" destOrd="0" presId="urn:microsoft.com/office/officeart/2005/8/layout/orgChart1"/>
    <dgm:cxn modelId="{D98C102C-2C69-4F6F-9668-F27F042F6245}" type="presParOf" srcId="{9F493DE4-1DA3-4F66-8704-695A90D756F1}" destId="{FA226C75-B253-420C-B25C-5888B1F6A7AB}" srcOrd="2" destOrd="0" presId="urn:microsoft.com/office/officeart/2005/8/layout/orgChart1"/>
    <dgm:cxn modelId="{F6FB133D-C86B-476F-86AC-8FD9770EA9B6}" type="presParOf" srcId="{69AB067D-FF96-4183-B901-800826BBEF6B}" destId="{95A6D4D1-7875-41BA-8A5C-F08E99B96F67}" srcOrd="2" destOrd="0" presId="urn:microsoft.com/office/officeart/2005/8/layout/orgChart1"/>
    <dgm:cxn modelId="{23F61CD2-0773-4D7E-A187-DC6A8D87D974}" type="presParOf" srcId="{F7E6635D-1973-4183-A573-17C5FC84AF53}" destId="{D25F47A7-E243-4B30-A2E4-E59FF54C4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70178C-4403-4BE8-A028-BA3F8D0FBC37}" type="doc">
      <dgm:prSet loTypeId="urn:microsoft.com/office/officeart/2005/8/layout/orgChart1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9B79634-CCB8-44ED-92F9-9FB4BAB8B31E}">
      <dgm:prSet phldrT="[Text]"/>
      <dgm:spPr/>
      <dgm:t>
        <a:bodyPr/>
        <a:lstStyle/>
        <a:p>
          <a:r>
            <a:rPr lang="en-GB" dirty="0"/>
            <a:t>Trauma</a:t>
          </a:r>
        </a:p>
      </dgm:t>
    </dgm:pt>
    <dgm:pt modelId="{C402F4A9-A929-4BD2-9A3A-15A5D1FB4A3E}" type="parTrans" cxnId="{883C7FB5-20B5-4884-AA38-19383F6F35AA}">
      <dgm:prSet/>
      <dgm:spPr/>
      <dgm:t>
        <a:bodyPr/>
        <a:lstStyle/>
        <a:p>
          <a:endParaRPr lang="en-GB"/>
        </a:p>
      </dgm:t>
    </dgm:pt>
    <dgm:pt modelId="{3E398131-A2DF-4345-8CAC-EA3D1C4776DB}" type="sibTrans" cxnId="{883C7FB5-20B5-4884-AA38-19383F6F35AA}">
      <dgm:prSet/>
      <dgm:spPr/>
      <dgm:t>
        <a:bodyPr/>
        <a:lstStyle/>
        <a:p>
          <a:endParaRPr lang="en-GB"/>
        </a:p>
      </dgm:t>
    </dgm:pt>
    <dgm:pt modelId="{9439EF56-15FE-4A27-A455-965BDF01EDA3}">
      <dgm:prSet phldrT="[Text]"/>
      <dgm:spPr/>
      <dgm:t>
        <a:bodyPr/>
        <a:lstStyle/>
        <a:p>
          <a:r>
            <a:rPr lang="en-GB" dirty="0"/>
            <a:t>UV light</a:t>
          </a:r>
        </a:p>
      </dgm:t>
    </dgm:pt>
    <dgm:pt modelId="{8DDD2B76-524F-485D-988C-7C44077AAC2D}" type="parTrans" cxnId="{B5D7D6AD-9CB4-47E1-AD72-91775AB6FF99}">
      <dgm:prSet/>
      <dgm:spPr/>
      <dgm:t>
        <a:bodyPr/>
        <a:lstStyle/>
        <a:p>
          <a:endParaRPr lang="en-GB"/>
        </a:p>
      </dgm:t>
    </dgm:pt>
    <dgm:pt modelId="{A2F38DF5-15BF-4E76-9C21-DB8C9372D4F8}" type="sibTrans" cxnId="{B5D7D6AD-9CB4-47E1-AD72-91775AB6FF99}">
      <dgm:prSet/>
      <dgm:spPr/>
      <dgm:t>
        <a:bodyPr/>
        <a:lstStyle/>
        <a:p>
          <a:endParaRPr lang="en-GB"/>
        </a:p>
      </dgm:t>
    </dgm:pt>
    <dgm:pt modelId="{A9EA22A3-9C37-416E-8F3E-7D6F858A14E4}" type="pres">
      <dgm:prSet presAssocID="{A570178C-4403-4BE8-A028-BA3F8D0FBC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E6635D-1973-4183-A573-17C5FC84AF53}" type="pres">
      <dgm:prSet presAssocID="{39B79634-CCB8-44ED-92F9-9FB4BAB8B31E}" presName="hierRoot1" presStyleCnt="0">
        <dgm:presLayoutVars>
          <dgm:hierBranch val="init"/>
        </dgm:presLayoutVars>
      </dgm:prSet>
      <dgm:spPr/>
    </dgm:pt>
    <dgm:pt modelId="{30FAE0BB-20AC-4D59-AD26-B91CFF6EB047}" type="pres">
      <dgm:prSet presAssocID="{39B79634-CCB8-44ED-92F9-9FB4BAB8B31E}" presName="rootComposite1" presStyleCnt="0"/>
      <dgm:spPr/>
    </dgm:pt>
    <dgm:pt modelId="{A5BB1BC6-1923-46B7-8785-40FBC568FBE5}" type="pres">
      <dgm:prSet presAssocID="{39B79634-CCB8-44ED-92F9-9FB4BAB8B31E}" presName="rootText1" presStyleLbl="node0" presStyleIdx="0" presStyleCnt="1">
        <dgm:presLayoutVars>
          <dgm:chPref val="3"/>
        </dgm:presLayoutVars>
      </dgm:prSet>
      <dgm:spPr/>
    </dgm:pt>
    <dgm:pt modelId="{C41BCF14-C387-4E17-A461-333936FD5CEF}" type="pres">
      <dgm:prSet presAssocID="{39B79634-CCB8-44ED-92F9-9FB4BAB8B31E}" presName="rootConnector1" presStyleLbl="node1" presStyleIdx="0" presStyleCnt="0"/>
      <dgm:spPr/>
    </dgm:pt>
    <dgm:pt modelId="{9718745E-C104-4252-8672-48884FA23CB8}" type="pres">
      <dgm:prSet presAssocID="{39B79634-CCB8-44ED-92F9-9FB4BAB8B31E}" presName="hierChild2" presStyleCnt="0"/>
      <dgm:spPr/>
    </dgm:pt>
    <dgm:pt modelId="{9D019C62-D3C0-4A33-A823-2D5AE1AE2FB4}" type="pres">
      <dgm:prSet presAssocID="{8DDD2B76-524F-485D-988C-7C44077AAC2D}" presName="Name37" presStyleLbl="parChTrans1D2" presStyleIdx="0" presStyleCnt="1"/>
      <dgm:spPr/>
    </dgm:pt>
    <dgm:pt modelId="{B371B54F-DB8A-4ECB-86D6-A1DECA00D4A6}" type="pres">
      <dgm:prSet presAssocID="{9439EF56-15FE-4A27-A455-965BDF01EDA3}" presName="hierRoot2" presStyleCnt="0">
        <dgm:presLayoutVars>
          <dgm:hierBranch val="init"/>
        </dgm:presLayoutVars>
      </dgm:prSet>
      <dgm:spPr/>
    </dgm:pt>
    <dgm:pt modelId="{93D17607-B492-45A3-88E9-63E6F6B9C4B1}" type="pres">
      <dgm:prSet presAssocID="{9439EF56-15FE-4A27-A455-965BDF01EDA3}" presName="rootComposite" presStyleCnt="0"/>
      <dgm:spPr/>
    </dgm:pt>
    <dgm:pt modelId="{FD635D8D-0CDF-421B-8087-C60D50A5430C}" type="pres">
      <dgm:prSet presAssocID="{9439EF56-15FE-4A27-A455-965BDF01EDA3}" presName="rootText" presStyleLbl="node2" presStyleIdx="0" presStyleCnt="1">
        <dgm:presLayoutVars>
          <dgm:chPref val="3"/>
        </dgm:presLayoutVars>
      </dgm:prSet>
      <dgm:spPr/>
    </dgm:pt>
    <dgm:pt modelId="{1A264DC8-E599-4C7F-9402-7535B7E0A329}" type="pres">
      <dgm:prSet presAssocID="{9439EF56-15FE-4A27-A455-965BDF01EDA3}" presName="rootConnector" presStyleLbl="node2" presStyleIdx="0" presStyleCnt="1"/>
      <dgm:spPr/>
    </dgm:pt>
    <dgm:pt modelId="{2CEDFC14-F835-4DF0-8B43-B947AC1F8E9E}" type="pres">
      <dgm:prSet presAssocID="{9439EF56-15FE-4A27-A455-965BDF01EDA3}" presName="hierChild4" presStyleCnt="0"/>
      <dgm:spPr/>
    </dgm:pt>
    <dgm:pt modelId="{E65DAEE6-D7B0-4B93-83A1-956EA873F581}" type="pres">
      <dgm:prSet presAssocID="{9439EF56-15FE-4A27-A455-965BDF01EDA3}" presName="hierChild5" presStyleCnt="0"/>
      <dgm:spPr/>
    </dgm:pt>
    <dgm:pt modelId="{D25F47A7-E243-4B30-A2E4-E59FF54C4594}" type="pres">
      <dgm:prSet presAssocID="{39B79634-CCB8-44ED-92F9-9FB4BAB8B31E}" presName="hierChild3" presStyleCnt="0"/>
      <dgm:spPr/>
    </dgm:pt>
  </dgm:ptLst>
  <dgm:cxnLst>
    <dgm:cxn modelId="{DA1F3266-76C9-4D9C-A504-01E7747A3692}" type="presOf" srcId="{9439EF56-15FE-4A27-A455-965BDF01EDA3}" destId="{1A264DC8-E599-4C7F-9402-7535B7E0A329}" srcOrd="1" destOrd="0" presId="urn:microsoft.com/office/officeart/2005/8/layout/orgChart1"/>
    <dgm:cxn modelId="{CE501D70-FE2F-4666-AF45-7FCA309A5E49}" type="presOf" srcId="{39B79634-CCB8-44ED-92F9-9FB4BAB8B31E}" destId="{C41BCF14-C387-4E17-A461-333936FD5CEF}" srcOrd="1" destOrd="0" presId="urn:microsoft.com/office/officeart/2005/8/layout/orgChart1"/>
    <dgm:cxn modelId="{A2B8229C-DA83-46F1-B8D6-FF330DE8D848}" type="presOf" srcId="{8DDD2B76-524F-485D-988C-7C44077AAC2D}" destId="{9D019C62-D3C0-4A33-A823-2D5AE1AE2FB4}" srcOrd="0" destOrd="0" presId="urn:microsoft.com/office/officeart/2005/8/layout/orgChart1"/>
    <dgm:cxn modelId="{0F5947A6-4CF3-492E-8C4D-A8BEA3FEEB9A}" type="presOf" srcId="{9439EF56-15FE-4A27-A455-965BDF01EDA3}" destId="{FD635D8D-0CDF-421B-8087-C60D50A5430C}" srcOrd="0" destOrd="0" presId="urn:microsoft.com/office/officeart/2005/8/layout/orgChart1"/>
    <dgm:cxn modelId="{B5D7D6AD-9CB4-47E1-AD72-91775AB6FF99}" srcId="{39B79634-CCB8-44ED-92F9-9FB4BAB8B31E}" destId="{9439EF56-15FE-4A27-A455-965BDF01EDA3}" srcOrd="0" destOrd="0" parTransId="{8DDD2B76-524F-485D-988C-7C44077AAC2D}" sibTransId="{A2F38DF5-15BF-4E76-9C21-DB8C9372D4F8}"/>
    <dgm:cxn modelId="{883C7FB5-20B5-4884-AA38-19383F6F35AA}" srcId="{A570178C-4403-4BE8-A028-BA3F8D0FBC37}" destId="{39B79634-CCB8-44ED-92F9-9FB4BAB8B31E}" srcOrd="0" destOrd="0" parTransId="{C402F4A9-A929-4BD2-9A3A-15A5D1FB4A3E}" sibTransId="{3E398131-A2DF-4345-8CAC-EA3D1C4776DB}"/>
    <dgm:cxn modelId="{40246ACF-9701-4BAD-AF2A-5AA25793C312}" type="presOf" srcId="{39B79634-CCB8-44ED-92F9-9FB4BAB8B31E}" destId="{A5BB1BC6-1923-46B7-8785-40FBC568FBE5}" srcOrd="0" destOrd="0" presId="urn:microsoft.com/office/officeart/2005/8/layout/orgChart1"/>
    <dgm:cxn modelId="{6E49B7E8-70AF-4586-8253-A322CDB679BE}" type="presOf" srcId="{A570178C-4403-4BE8-A028-BA3F8D0FBC37}" destId="{A9EA22A3-9C37-416E-8F3E-7D6F858A14E4}" srcOrd="0" destOrd="0" presId="urn:microsoft.com/office/officeart/2005/8/layout/orgChart1"/>
    <dgm:cxn modelId="{2BD7CF1E-C315-456B-B94D-4A7AD7D23485}" type="presParOf" srcId="{A9EA22A3-9C37-416E-8F3E-7D6F858A14E4}" destId="{F7E6635D-1973-4183-A573-17C5FC84AF53}" srcOrd="0" destOrd="0" presId="urn:microsoft.com/office/officeart/2005/8/layout/orgChart1"/>
    <dgm:cxn modelId="{942C34A8-824A-458F-B0CC-19610B3B57C1}" type="presParOf" srcId="{F7E6635D-1973-4183-A573-17C5FC84AF53}" destId="{30FAE0BB-20AC-4D59-AD26-B91CFF6EB047}" srcOrd="0" destOrd="0" presId="urn:microsoft.com/office/officeart/2005/8/layout/orgChart1"/>
    <dgm:cxn modelId="{DB1DD953-4A8E-4682-83FB-5103C6B991DF}" type="presParOf" srcId="{30FAE0BB-20AC-4D59-AD26-B91CFF6EB047}" destId="{A5BB1BC6-1923-46B7-8785-40FBC568FBE5}" srcOrd="0" destOrd="0" presId="urn:microsoft.com/office/officeart/2005/8/layout/orgChart1"/>
    <dgm:cxn modelId="{4D62ECF9-175D-445F-B29B-B374BB3A5B51}" type="presParOf" srcId="{30FAE0BB-20AC-4D59-AD26-B91CFF6EB047}" destId="{C41BCF14-C387-4E17-A461-333936FD5CEF}" srcOrd="1" destOrd="0" presId="urn:microsoft.com/office/officeart/2005/8/layout/orgChart1"/>
    <dgm:cxn modelId="{DFEE6719-7F94-43A0-AD89-612D833EDFA1}" type="presParOf" srcId="{F7E6635D-1973-4183-A573-17C5FC84AF53}" destId="{9718745E-C104-4252-8672-48884FA23CB8}" srcOrd="1" destOrd="0" presId="urn:microsoft.com/office/officeart/2005/8/layout/orgChart1"/>
    <dgm:cxn modelId="{5C55B60B-8AEC-40D4-9215-BA45EE86E0DC}" type="presParOf" srcId="{9718745E-C104-4252-8672-48884FA23CB8}" destId="{9D019C62-D3C0-4A33-A823-2D5AE1AE2FB4}" srcOrd="0" destOrd="0" presId="urn:microsoft.com/office/officeart/2005/8/layout/orgChart1"/>
    <dgm:cxn modelId="{3A82DA72-ED42-4144-8437-043D9586B4C8}" type="presParOf" srcId="{9718745E-C104-4252-8672-48884FA23CB8}" destId="{B371B54F-DB8A-4ECB-86D6-A1DECA00D4A6}" srcOrd="1" destOrd="0" presId="urn:microsoft.com/office/officeart/2005/8/layout/orgChart1"/>
    <dgm:cxn modelId="{296A1646-5A43-4F54-9FD3-E72E988E198C}" type="presParOf" srcId="{B371B54F-DB8A-4ECB-86D6-A1DECA00D4A6}" destId="{93D17607-B492-45A3-88E9-63E6F6B9C4B1}" srcOrd="0" destOrd="0" presId="urn:microsoft.com/office/officeart/2005/8/layout/orgChart1"/>
    <dgm:cxn modelId="{7C69BC76-7D59-4786-BACF-E66FCFD67E6D}" type="presParOf" srcId="{93D17607-B492-45A3-88E9-63E6F6B9C4B1}" destId="{FD635D8D-0CDF-421B-8087-C60D50A5430C}" srcOrd="0" destOrd="0" presId="urn:microsoft.com/office/officeart/2005/8/layout/orgChart1"/>
    <dgm:cxn modelId="{BB8AAD3E-29D6-46D8-8614-FCDA570BE8C6}" type="presParOf" srcId="{93D17607-B492-45A3-88E9-63E6F6B9C4B1}" destId="{1A264DC8-E599-4C7F-9402-7535B7E0A329}" srcOrd="1" destOrd="0" presId="urn:microsoft.com/office/officeart/2005/8/layout/orgChart1"/>
    <dgm:cxn modelId="{A475C07C-0807-4F43-B784-6704ED9B0CB7}" type="presParOf" srcId="{B371B54F-DB8A-4ECB-86D6-A1DECA00D4A6}" destId="{2CEDFC14-F835-4DF0-8B43-B947AC1F8E9E}" srcOrd="1" destOrd="0" presId="urn:microsoft.com/office/officeart/2005/8/layout/orgChart1"/>
    <dgm:cxn modelId="{3C0ECF0E-5AE7-4352-8B10-74F4B4EC884A}" type="presParOf" srcId="{B371B54F-DB8A-4ECB-86D6-A1DECA00D4A6}" destId="{E65DAEE6-D7B0-4B93-83A1-956EA873F581}" srcOrd="2" destOrd="0" presId="urn:microsoft.com/office/officeart/2005/8/layout/orgChart1"/>
    <dgm:cxn modelId="{23F61CD2-0773-4D7E-A187-DC6A8D87D974}" type="presParOf" srcId="{F7E6635D-1973-4183-A573-17C5FC84AF53}" destId="{D25F47A7-E243-4B30-A2E4-E59FF54C45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9C62-D3C0-4A33-A823-2D5AE1AE2FB4}">
      <dsp:nvSpPr>
        <dsp:cNvPr id="0" name=""/>
        <dsp:cNvSpPr/>
      </dsp:nvSpPr>
      <dsp:spPr>
        <a:xfrm>
          <a:off x="3591510" y="894037"/>
          <a:ext cx="2161723" cy="375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87"/>
              </a:lnTo>
              <a:lnTo>
                <a:pt x="2161723" y="187587"/>
              </a:lnTo>
              <a:lnTo>
                <a:pt x="2161723" y="375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99E21-D959-4160-9097-E711298E7D70}">
      <dsp:nvSpPr>
        <dsp:cNvPr id="0" name=""/>
        <dsp:cNvSpPr/>
      </dsp:nvSpPr>
      <dsp:spPr>
        <a:xfrm>
          <a:off x="2876891" y="2162487"/>
          <a:ext cx="267982" cy="209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261"/>
              </a:lnTo>
              <a:lnTo>
                <a:pt x="267982" y="20902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2144-A4C8-46A2-BE27-ED3C9706FE82}">
      <dsp:nvSpPr>
        <dsp:cNvPr id="0" name=""/>
        <dsp:cNvSpPr/>
      </dsp:nvSpPr>
      <dsp:spPr>
        <a:xfrm>
          <a:off x="2876891" y="2162487"/>
          <a:ext cx="267982" cy="82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812"/>
              </a:lnTo>
              <a:lnTo>
                <a:pt x="267982" y="8218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22A84-5507-4030-B41A-D698C5223CB5}">
      <dsp:nvSpPr>
        <dsp:cNvPr id="0" name=""/>
        <dsp:cNvSpPr/>
      </dsp:nvSpPr>
      <dsp:spPr>
        <a:xfrm>
          <a:off x="3545790" y="894037"/>
          <a:ext cx="91440" cy="375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1435A-19D6-46F6-B269-F8EAB69DA0ED}">
      <dsp:nvSpPr>
        <dsp:cNvPr id="0" name=""/>
        <dsp:cNvSpPr/>
      </dsp:nvSpPr>
      <dsp:spPr>
        <a:xfrm>
          <a:off x="715167" y="2162487"/>
          <a:ext cx="267982" cy="209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261"/>
              </a:lnTo>
              <a:lnTo>
                <a:pt x="267982" y="20902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89E62-DB49-43AC-BE5B-C73D4D3DE472}">
      <dsp:nvSpPr>
        <dsp:cNvPr id="0" name=""/>
        <dsp:cNvSpPr/>
      </dsp:nvSpPr>
      <dsp:spPr>
        <a:xfrm>
          <a:off x="715167" y="2162487"/>
          <a:ext cx="267982" cy="82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812"/>
              </a:lnTo>
              <a:lnTo>
                <a:pt x="267982" y="8218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0F4AD-490F-4A47-A58D-5FE7B60F6590}">
      <dsp:nvSpPr>
        <dsp:cNvPr id="0" name=""/>
        <dsp:cNvSpPr/>
      </dsp:nvSpPr>
      <dsp:spPr>
        <a:xfrm>
          <a:off x="1429786" y="894037"/>
          <a:ext cx="2161723" cy="375175"/>
        </a:xfrm>
        <a:custGeom>
          <a:avLst/>
          <a:gdLst/>
          <a:ahLst/>
          <a:cxnLst/>
          <a:rect l="0" t="0" r="0" b="0"/>
          <a:pathLst>
            <a:path>
              <a:moveTo>
                <a:pt x="2161723" y="0"/>
              </a:moveTo>
              <a:lnTo>
                <a:pt x="2161723" y="187587"/>
              </a:lnTo>
              <a:lnTo>
                <a:pt x="0" y="187587"/>
              </a:lnTo>
              <a:lnTo>
                <a:pt x="0" y="375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1BC6-1923-46B7-8785-40FBC568FBE5}">
      <dsp:nvSpPr>
        <dsp:cNvPr id="0" name=""/>
        <dsp:cNvSpPr/>
      </dsp:nvSpPr>
      <dsp:spPr>
        <a:xfrm>
          <a:off x="2698236" y="76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Trauma</a:t>
          </a:r>
        </a:p>
      </dsp:txBody>
      <dsp:txXfrm>
        <a:off x="2698236" y="763"/>
        <a:ext cx="1786548" cy="893274"/>
      </dsp:txXfrm>
    </dsp:sp>
    <dsp:sp modelId="{0560288F-33A2-4C5A-BB3E-A4F0667B5D2C}">
      <dsp:nvSpPr>
        <dsp:cNvPr id="0" name=""/>
        <dsp:cNvSpPr/>
      </dsp:nvSpPr>
      <dsp:spPr>
        <a:xfrm>
          <a:off x="536512" y="126921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Mechanical</a:t>
          </a:r>
        </a:p>
      </dsp:txBody>
      <dsp:txXfrm>
        <a:off x="536512" y="1269213"/>
        <a:ext cx="1786548" cy="893274"/>
      </dsp:txXfrm>
    </dsp:sp>
    <dsp:sp modelId="{A078591C-2BD8-40D8-A3B1-00B98DB7B73B}">
      <dsp:nvSpPr>
        <dsp:cNvPr id="0" name=""/>
        <dsp:cNvSpPr/>
      </dsp:nvSpPr>
      <dsp:spPr>
        <a:xfrm>
          <a:off x="983149" y="253766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Blunt </a:t>
          </a:r>
        </a:p>
      </dsp:txBody>
      <dsp:txXfrm>
        <a:off x="983149" y="2537662"/>
        <a:ext cx="1786548" cy="893274"/>
      </dsp:txXfrm>
    </dsp:sp>
    <dsp:sp modelId="{23EEA8E6-BBB3-4B1D-BF7F-977136B73755}">
      <dsp:nvSpPr>
        <dsp:cNvPr id="0" name=""/>
        <dsp:cNvSpPr/>
      </dsp:nvSpPr>
      <dsp:spPr>
        <a:xfrm>
          <a:off x="983149" y="380611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Penetrating </a:t>
          </a:r>
        </a:p>
      </dsp:txBody>
      <dsp:txXfrm>
        <a:off x="983149" y="3806112"/>
        <a:ext cx="1786548" cy="893274"/>
      </dsp:txXfrm>
    </dsp:sp>
    <dsp:sp modelId="{B0A1C48B-EDEE-4A0E-ADFD-D7B3D16CE334}">
      <dsp:nvSpPr>
        <dsp:cNvPr id="0" name=""/>
        <dsp:cNvSpPr/>
      </dsp:nvSpPr>
      <dsp:spPr>
        <a:xfrm>
          <a:off x="2698236" y="126921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Chemical </a:t>
          </a:r>
        </a:p>
      </dsp:txBody>
      <dsp:txXfrm>
        <a:off x="2698236" y="1269213"/>
        <a:ext cx="1786548" cy="893274"/>
      </dsp:txXfrm>
    </dsp:sp>
    <dsp:sp modelId="{DABF291B-BB3C-417C-B081-FC4500D0C434}">
      <dsp:nvSpPr>
        <dsp:cNvPr id="0" name=""/>
        <dsp:cNvSpPr/>
      </dsp:nvSpPr>
      <dsp:spPr>
        <a:xfrm>
          <a:off x="3144873" y="253766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Acid</a:t>
          </a:r>
        </a:p>
      </dsp:txBody>
      <dsp:txXfrm>
        <a:off x="3144873" y="2537662"/>
        <a:ext cx="1786548" cy="893274"/>
      </dsp:txXfrm>
    </dsp:sp>
    <dsp:sp modelId="{045B026B-BFBF-4782-A5A0-FFF0ED1E430B}">
      <dsp:nvSpPr>
        <dsp:cNvPr id="0" name=""/>
        <dsp:cNvSpPr/>
      </dsp:nvSpPr>
      <dsp:spPr>
        <a:xfrm>
          <a:off x="3144873" y="380611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Alkaline </a:t>
          </a:r>
        </a:p>
      </dsp:txBody>
      <dsp:txXfrm>
        <a:off x="3144873" y="3806112"/>
        <a:ext cx="1786548" cy="893274"/>
      </dsp:txXfrm>
    </dsp:sp>
    <dsp:sp modelId="{FD635D8D-0CDF-421B-8087-C60D50A5430C}">
      <dsp:nvSpPr>
        <dsp:cNvPr id="0" name=""/>
        <dsp:cNvSpPr/>
      </dsp:nvSpPr>
      <dsp:spPr>
        <a:xfrm>
          <a:off x="4859959" y="126921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UV light</a:t>
          </a:r>
        </a:p>
      </dsp:txBody>
      <dsp:txXfrm>
        <a:off x="4859959" y="1269213"/>
        <a:ext cx="1786548" cy="893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435A-19D6-46F6-B269-F8EAB69DA0ED}">
      <dsp:nvSpPr>
        <dsp:cNvPr id="0" name=""/>
        <dsp:cNvSpPr/>
      </dsp:nvSpPr>
      <dsp:spPr>
        <a:xfrm>
          <a:off x="2653572" y="2162487"/>
          <a:ext cx="267982" cy="209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261"/>
              </a:lnTo>
              <a:lnTo>
                <a:pt x="267982" y="20902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989E62-DB49-43AC-BE5B-C73D4D3DE472}">
      <dsp:nvSpPr>
        <dsp:cNvPr id="0" name=""/>
        <dsp:cNvSpPr/>
      </dsp:nvSpPr>
      <dsp:spPr>
        <a:xfrm>
          <a:off x="2653572" y="2162487"/>
          <a:ext cx="267982" cy="82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812"/>
              </a:lnTo>
              <a:lnTo>
                <a:pt x="267982" y="8218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0F4AD-490F-4A47-A58D-5FE7B60F6590}">
      <dsp:nvSpPr>
        <dsp:cNvPr id="0" name=""/>
        <dsp:cNvSpPr/>
      </dsp:nvSpPr>
      <dsp:spPr>
        <a:xfrm>
          <a:off x="3322471" y="894037"/>
          <a:ext cx="91440" cy="375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1BC6-1923-46B7-8785-40FBC568FBE5}">
      <dsp:nvSpPr>
        <dsp:cNvPr id="0" name=""/>
        <dsp:cNvSpPr/>
      </dsp:nvSpPr>
      <dsp:spPr>
        <a:xfrm>
          <a:off x="2474917" y="76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Trauma</a:t>
          </a:r>
        </a:p>
      </dsp:txBody>
      <dsp:txXfrm>
        <a:off x="2474917" y="763"/>
        <a:ext cx="1786548" cy="893274"/>
      </dsp:txXfrm>
    </dsp:sp>
    <dsp:sp modelId="{0560288F-33A2-4C5A-BB3E-A4F0667B5D2C}">
      <dsp:nvSpPr>
        <dsp:cNvPr id="0" name=""/>
        <dsp:cNvSpPr/>
      </dsp:nvSpPr>
      <dsp:spPr>
        <a:xfrm>
          <a:off x="2474917" y="126921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Mechanical</a:t>
          </a:r>
        </a:p>
      </dsp:txBody>
      <dsp:txXfrm>
        <a:off x="2474917" y="1269213"/>
        <a:ext cx="1786548" cy="893274"/>
      </dsp:txXfrm>
    </dsp:sp>
    <dsp:sp modelId="{A078591C-2BD8-40D8-A3B1-00B98DB7B73B}">
      <dsp:nvSpPr>
        <dsp:cNvPr id="0" name=""/>
        <dsp:cNvSpPr/>
      </dsp:nvSpPr>
      <dsp:spPr>
        <a:xfrm>
          <a:off x="2921554" y="253766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Blunt </a:t>
          </a:r>
        </a:p>
      </dsp:txBody>
      <dsp:txXfrm>
        <a:off x="2921554" y="2537662"/>
        <a:ext cx="1786548" cy="893274"/>
      </dsp:txXfrm>
    </dsp:sp>
    <dsp:sp modelId="{23EEA8E6-BBB3-4B1D-BF7F-977136B73755}">
      <dsp:nvSpPr>
        <dsp:cNvPr id="0" name=""/>
        <dsp:cNvSpPr/>
      </dsp:nvSpPr>
      <dsp:spPr>
        <a:xfrm>
          <a:off x="2921554" y="380611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Penetrating </a:t>
          </a:r>
        </a:p>
      </dsp:txBody>
      <dsp:txXfrm>
        <a:off x="2921554" y="3806112"/>
        <a:ext cx="1786548" cy="893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99E21-D959-4160-9097-E711298E7D70}">
      <dsp:nvSpPr>
        <dsp:cNvPr id="0" name=""/>
        <dsp:cNvSpPr/>
      </dsp:nvSpPr>
      <dsp:spPr>
        <a:xfrm>
          <a:off x="2653572" y="2162487"/>
          <a:ext cx="267982" cy="209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0261"/>
              </a:lnTo>
              <a:lnTo>
                <a:pt x="267982" y="2090261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42144-A4C8-46A2-BE27-ED3C9706FE82}">
      <dsp:nvSpPr>
        <dsp:cNvPr id="0" name=""/>
        <dsp:cNvSpPr/>
      </dsp:nvSpPr>
      <dsp:spPr>
        <a:xfrm>
          <a:off x="2653572" y="2162487"/>
          <a:ext cx="267982" cy="82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812"/>
              </a:lnTo>
              <a:lnTo>
                <a:pt x="267982" y="82181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22A84-5507-4030-B41A-D698C5223CB5}">
      <dsp:nvSpPr>
        <dsp:cNvPr id="0" name=""/>
        <dsp:cNvSpPr/>
      </dsp:nvSpPr>
      <dsp:spPr>
        <a:xfrm>
          <a:off x="3322471" y="894037"/>
          <a:ext cx="91440" cy="375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17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1BC6-1923-46B7-8785-40FBC568FBE5}">
      <dsp:nvSpPr>
        <dsp:cNvPr id="0" name=""/>
        <dsp:cNvSpPr/>
      </dsp:nvSpPr>
      <dsp:spPr>
        <a:xfrm>
          <a:off x="2474917" y="76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Trauma</a:t>
          </a:r>
        </a:p>
      </dsp:txBody>
      <dsp:txXfrm>
        <a:off x="2474917" y="763"/>
        <a:ext cx="1786548" cy="893274"/>
      </dsp:txXfrm>
    </dsp:sp>
    <dsp:sp modelId="{B0A1C48B-EDEE-4A0E-ADFD-D7B3D16CE334}">
      <dsp:nvSpPr>
        <dsp:cNvPr id="0" name=""/>
        <dsp:cNvSpPr/>
      </dsp:nvSpPr>
      <dsp:spPr>
        <a:xfrm>
          <a:off x="2474917" y="1269213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Chemical </a:t>
          </a:r>
        </a:p>
      </dsp:txBody>
      <dsp:txXfrm>
        <a:off x="2474917" y="1269213"/>
        <a:ext cx="1786548" cy="893274"/>
      </dsp:txXfrm>
    </dsp:sp>
    <dsp:sp modelId="{DABF291B-BB3C-417C-B081-FC4500D0C434}">
      <dsp:nvSpPr>
        <dsp:cNvPr id="0" name=""/>
        <dsp:cNvSpPr/>
      </dsp:nvSpPr>
      <dsp:spPr>
        <a:xfrm>
          <a:off x="2921554" y="253766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Acid</a:t>
          </a:r>
        </a:p>
      </dsp:txBody>
      <dsp:txXfrm>
        <a:off x="2921554" y="2537662"/>
        <a:ext cx="1786548" cy="893274"/>
      </dsp:txXfrm>
    </dsp:sp>
    <dsp:sp modelId="{045B026B-BFBF-4782-A5A0-FFF0ED1E430B}">
      <dsp:nvSpPr>
        <dsp:cNvPr id="0" name=""/>
        <dsp:cNvSpPr/>
      </dsp:nvSpPr>
      <dsp:spPr>
        <a:xfrm>
          <a:off x="2921554" y="3806112"/>
          <a:ext cx="1786548" cy="8932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Alkaline </a:t>
          </a:r>
        </a:p>
      </dsp:txBody>
      <dsp:txXfrm>
        <a:off x="2921554" y="3806112"/>
        <a:ext cx="1786548" cy="893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9C62-D3C0-4A33-A823-2D5AE1AE2FB4}">
      <dsp:nvSpPr>
        <dsp:cNvPr id="0" name=""/>
        <dsp:cNvSpPr/>
      </dsp:nvSpPr>
      <dsp:spPr>
        <a:xfrm>
          <a:off x="2431643" y="1605117"/>
          <a:ext cx="91440" cy="673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7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B1BC6-1923-46B7-8785-40FBC568FBE5}">
      <dsp:nvSpPr>
        <dsp:cNvPr id="0" name=""/>
        <dsp:cNvSpPr/>
      </dsp:nvSpPr>
      <dsp:spPr>
        <a:xfrm>
          <a:off x="874576" y="2331"/>
          <a:ext cx="3205572" cy="16027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Trauma</a:t>
          </a:r>
        </a:p>
      </dsp:txBody>
      <dsp:txXfrm>
        <a:off x="874576" y="2331"/>
        <a:ext cx="3205572" cy="1602786"/>
      </dsp:txXfrm>
    </dsp:sp>
    <dsp:sp modelId="{FD635D8D-0CDF-421B-8087-C60D50A5430C}">
      <dsp:nvSpPr>
        <dsp:cNvPr id="0" name=""/>
        <dsp:cNvSpPr/>
      </dsp:nvSpPr>
      <dsp:spPr>
        <a:xfrm>
          <a:off x="874576" y="2278287"/>
          <a:ext cx="3205572" cy="16027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UV light</a:t>
          </a:r>
        </a:p>
      </dsp:txBody>
      <dsp:txXfrm>
        <a:off x="874576" y="2278287"/>
        <a:ext cx="3205572" cy="160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09A0-1AEA-4EBD-8897-F8A2F9A17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80A26-FEA5-4772-9EF3-FCB54E14E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4059-97D2-43A1-AA67-1DB803BC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042E-D7F6-4082-906D-449A1AEC9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6105-01B8-4F29-B5C4-8B41E827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5FD4-41B1-4EB9-815B-F2043924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CDC15-D4FE-477F-92FA-86931B1A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947CF-894A-4CE9-AA62-60311E8E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E162-20F1-4F46-A8B3-D2DC109F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5475-6E28-482F-AC5D-A68BB731C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2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EB7AD-8929-40BC-BB8E-107BBA249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11406-D34D-4AD3-B04C-8E860F0C8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57920-FCC9-439D-ACB1-8386C8AF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0A311-A87D-4E9C-9EDF-3A6F043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F9D5-DD32-41EC-9125-2D225ADA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54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FA20-08A0-45CB-AC72-547AA245F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3B2C-5ED5-4ACA-8204-7DEBA27CA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47D0-C576-444D-8C3F-E004B215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A292-293F-46A0-AB26-B6DE23CD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12AA1-24B3-406E-A7D4-760FB8E3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8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36C4-0975-44E7-B9A6-C820BF02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F219-99A9-4316-8662-C31C652D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B7E99-9D3B-49D1-B77D-A47FB4716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382E0-0583-44AA-9A99-1B427ABD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1C325-1B02-418B-AE09-0400829B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2F08-561F-4E27-B8B7-C42FBA5B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3266-63F8-4738-9E13-B509FCA28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8B6B3-EBD9-44F8-A92A-2C537E42B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E4A41-6EE9-455C-BD6E-09E42185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7EBA6-09C7-4E5D-BBB1-A27EBE73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DA251-78AE-4583-9752-BF8AE8FF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21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0143-9994-4EB1-BEDB-F88110F0D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5A6F1-F16A-4E62-AF91-5F0EC7CC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83A38-E099-4267-95BA-A761BB476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014451-FDFF-4FDE-98EA-2E9DFEA33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6542-1D1D-4786-82E1-B01589D14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07B7B-CA1C-42DA-A1BC-3AD6582D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3F478-3E93-4082-A625-0176C6F7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D1ABDA-EFD9-465F-BD9B-426FE761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1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4F9E-F4A7-4145-B3B6-7E45A18D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5EDB6-917F-48A5-9829-31A737DD6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2875D-01AC-41EE-B74D-872242F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DC749-1F3A-41FD-AE07-BC3A7E360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52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4C9E6-17AA-4912-9D5C-0F28850D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DB346-2107-41A2-B8F0-67CB2ABD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88B8E-F8AB-471C-A700-29BCB75A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7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44546-509C-4B45-AA5D-6FF5438F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2F84-208D-48DB-B44E-4E0022D06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7CBE0-399D-475A-927C-374307E65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9C992-462C-435E-A169-020B03C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8248C-A55B-43FC-B8C9-62856ED8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C2BC8-84E6-4F20-B03E-0E9D8D0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05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0B96-A101-45D4-8462-3F320371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AF810-294F-4912-86B0-EA9DCF199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98B6C-F137-4C3E-9572-B36A2538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2CDDA-E172-4789-8AC9-30E421CB6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D2C83-B804-4A0B-BC85-0218084B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4B7DF-42AE-4CAB-8C90-85479A00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C6A11-ED4D-4772-8D2E-240F51C2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F11CA-D3C6-4202-A818-9FC5FD5D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64AA1-0C44-43C4-A8FE-C9029E344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71E2-BD6F-4F0A-B1F0-805B1D7409CE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9CA40-0B4E-4D19-B820-ED42BC422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0E1C-1C9A-4C92-AD62-E65E1D802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522D2-1813-4B5E-A9CE-C7EF486ED9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23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g0bmA2rS-0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iversityofstandrewsshop.com/products/arclight-ophthalmoscope-loupe-otoscop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Eyes in a general A+E</a:t>
            </a:r>
            <a:br>
              <a:rPr lang="en-GB" dirty="0"/>
            </a:br>
            <a:r>
              <a:rPr lang="en-GB" sz="4000" dirty="0"/>
              <a:t>Central England Trauma Network May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Mr Samer Elsherbiny</a:t>
            </a:r>
          </a:p>
          <a:p>
            <a:r>
              <a:rPr lang="en-GB" dirty="0"/>
              <a:t>Consultant Ophthalmologist</a:t>
            </a:r>
          </a:p>
          <a:p>
            <a:r>
              <a:rPr lang="en-GB" dirty="0"/>
              <a:t>South Warwickshire Foundation Trust</a:t>
            </a:r>
          </a:p>
        </p:txBody>
      </p:sp>
    </p:spTree>
    <p:extLst>
      <p:ext uri="{BB962C8B-B14F-4D97-AF65-F5344CB8AC3E}">
        <p14:creationId xmlns:p14="http://schemas.microsoft.com/office/powerpoint/2010/main" val="2099019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Communication is key……</a:t>
            </a:r>
          </a:p>
          <a:p>
            <a:r>
              <a:rPr lang="en-GB" dirty="0"/>
              <a:t>Clinical anatomy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78F3B6-802D-46FC-A11E-25AF48C5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99" y="3428999"/>
            <a:ext cx="3919784" cy="26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5087-BCD3-45C0-ACE3-6F098C2B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E86B0-CD82-41C6-99F5-127F34A62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4" y="365125"/>
            <a:ext cx="4903180" cy="67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0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5087-BCD3-45C0-ACE3-6F098C2BF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E86B0-CD82-41C6-99F5-127F34A62E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4" y="365125"/>
            <a:ext cx="4903180" cy="67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5B33139-7421-45FE-B769-6CB7002D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52" y="1118586"/>
            <a:ext cx="5049927" cy="51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65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</p:spTree>
    <p:extLst>
      <p:ext uri="{BB962C8B-B14F-4D97-AF65-F5344CB8AC3E}">
        <p14:creationId xmlns:p14="http://schemas.microsoft.com/office/powerpoint/2010/main" val="85844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98C01DE-54D3-4762-B811-2F6BCBAFD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86" y="2062677"/>
            <a:ext cx="3397563" cy="37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489A5-43B3-497D-B05A-3F53BC06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eye (globe)</a:t>
            </a:r>
          </a:p>
        </p:txBody>
      </p:sp>
    </p:spTree>
    <p:extLst>
      <p:ext uri="{BB962C8B-B14F-4D97-AF65-F5344CB8AC3E}">
        <p14:creationId xmlns:p14="http://schemas.microsoft.com/office/powerpoint/2010/main" val="474709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FF743E6-8B2B-431D-A744-C9EC2F9C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68" y="2012318"/>
            <a:ext cx="3735956" cy="366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A7D3-DAAF-4ACC-9468-FC3344A4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lids</a:t>
            </a:r>
          </a:p>
        </p:txBody>
      </p:sp>
    </p:spTree>
    <p:extLst>
      <p:ext uri="{BB962C8B-B14F-4D97-AF65-F5344CB8AC3E}">
        <p14:creationId xmlns:p14="http://schemas.microsoft.com/office/powerpoint/2010/main" val="189566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9A61BB-B8F2-4DFE-9D79-477C26E068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96" y="1580280"/>
            <a:ext cx="3224787" cy="24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7AF87FFF-1924-4063-87AA-1E00D241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46" y="2947386"/>
            <a:ext cx="4307084" cy="267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6F9DA-D15C-41A7-979F-99FC1BD6D5D1}"/>
              </a:ext>
            </a:extLst>
          </p:cNvPr>
          <p:cNvSpPr txBox="1"/>
          <p:nvPr/>
        </p:nvSpPr>
        <p:spPr>
          <a:xfrm>
            <a:off x="924759" y="2139517"/>
            <a:ext cx="3417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orbit</a:t>
            </a:r>
          </a:p>
        </p:txBody>
      </p:sp>
    </p:spTree>
    <p:extLst>
      <p:ext uri="{BB962C8B-B14F-4D97-AF65-F5344CB8AC3E}">
        <p14:creationId xmlns:p14="http://schemas.microsoft.com/office/powerpoint/2010/main" val="3352680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ACD06CBF-0811-4AD5-943A-FF4516558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338" y="2692901"/>
            <a:ext cx="4344141" cy="31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7B538396-B821-4CC9-BB7B-92588D06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12" y="2103353"/>
            <a:ext cx="2608827" cy="31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18B0-5E1B-4367-A51E-B3E9C7D62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12" y="1690688"/>
            <a:ext cx="10515600" cy="4351338"/>
          </a:xfrm>
        </p:spPr>
        <p:txBody>
          <a:bodyPr/>
          <a:lstStyle/>
          <a:p>
            <a:r>
              <a:rPr lang="en-GB" dirty="0"/>
              <a:t>The periorbital area/face</a:t>
            </a:r>
          </a:p>
        </p:txBody>
      </p:sp>
    </p:spTree>
    <p:extLst>
      <p:ext uri="{BB962C8B-B14F-4D97-AF65-F5344CB8AC3E}">
        <p14:creationId xmlns:p14="http://schemas.microsoft.com/office/powerpoint/2010/main" val="98823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565-3F80-4B3A-9BDE-0B2AC0EBF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AREAS</a:t>
            </a:r>
            <a:r>
              <a:rPr lang="en-GB" sz="3600" dirty="0"/>
              <a:t>(depending on mechanism of injury)</a:t>
            </a:r>
          </a:p>
        </p:txBody>
      </p:sp>
      <p:pic>
        <p:nvPicPr>
          <p:cNvPr id="3086" name="Picture 14">
            <a:extLst>
              <a:ext uri="{FF2B5EF4-FFF2-40B4-BE49-F238E27FC236}">
                <a16:creationId xmlns:a16="http://schemas.microsoft.com/office/drawing/2014/main" id="{688FF1F5-D0E4-47CB-8110-12605F6C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61" y="2101300"/>
            <a:ext cx="3819153" cy="31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D7F1B-3435-477E-8F89-2B9591CF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brain</a:t>
            </a:r>
          </a:p>
        </p:txBody>
      </p:sp>
    </p:spTree>
    <p:extLst>
      <p:ext uri="{BB962C8B-B14F-4D97-AF65-F5344CB8AC3E}">
        <p14:creationId xmlns:p14="http://schemas.microsoft.com/office/powerpoint/2010/main" val="227323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 trauma</a:t>
            </a:r>
          </a:p>
          <a:p>
            <a:pPr lvl="1"/>
            <a:r>
              <a:rPr lang="en-GB" dirty="0"/>
              <a:t>Mechanical (penetrating or blunt)</a:t>
            </a:r>
          </a:p>
          <a:p>
            <a:pPr lvl="1"/>
            <a:r>
              <a:rPr lang="en-GB" dirty="0"/>
              <a:t>Chemical</a:t>
            </a:r>
          </a:p>
          <a:p>
            <a:pPr lvl="1"/>
            <a:r>
              <a:rPr lang="en-GB" dirty="0"/>
              <a:t>Radiation (UV or ionising)</a:t>
            </a:r>
          </a:p>
        </p:txBody>
      </p:sp>
    </p:spTree>
    <p:extLst>
      <p:ext uri="{BB962C8B-B14F-4D97-AF65-F5344CB8AC3E}">
        <p14:creationId xmlns:p14="http://schemas.microsoft.com/office/powerpoint/2010/main" val="91493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“It’s an eye!!! Get me out of here!!”</a:t>
            </a:r>
          </a:p>
        </p:txBody>
      </p:sp>
    </p:spTree>
    <p:extLst>
      <p:ext uri="{BB962C8B-B14F-4D97-AF65-F5344CB8AC3E}">
        <p14:creationId xmlns:p14="http://schemas.microsoft.com/office/powerpoint/2010/main" val="3600363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 trauma</a:t>
            </a:r>
          </a:p>
          <a:p>
            <a:pPr lvl="1"/>
            <a:r>
              <a:rPr lang="en-GB" dirty="0"/>
              <a:t>Mechanical (penetrating or blunt)</a:t>
            </a:r>
          </a:p>
          <a:p>
            <a:pPr lvl="1"/>
            <a:r>
              <a:rPr lang="en-GB" dirty="0"/>
              <a:t>Chemical</a:t>
            </a:r>
          </a:p>
          <a:p>
            <a:pPr lvl="1"/>
            <a:r>
              <a:rPr lang="en-GB" dirty="0"/>
              <a:t>Radiation (UV or ionising)</a:t>
            </a:r>
          </a:p>
          <a:p>
            <a:pPr lvl="1"/>
            <a:endParaRPr lang="en-GB" dirty="0"/>
          </a:p>
          <a:p>
            <a:r>
              <a:rPr lang="en-GB" dirty="0"/>
              <a:t>The 3 H’s</a:t>
            </a:r>
          </a:p>
          <a:p>
            <a:endParaRPr lang="en-GB" dirty="0"/>
          </a:p>
          <a:p>
            <a:r>
              <a:rPr lang="en-GB" dirty="0"/>
              <a:t>The 3 D’s</a:t>
            </a:r>
          </a:p>
        </p:txBody>
      </p:sp>
    </p:spTree>
    <p:extLst>
      <p:ext uri="{BB962C8B-B14F-4D97-AF65-F5344CB8AC3E}">
        <p14:creationId xmlns:p14="http://schemas.microsoft.com/office/powerpoint/2010/main" val="375868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Eye trauma</a:t>
            </a:r>
          </a:p>
          <a:p>
            <a:pPr lvl="1"/>
            <a:r>
              <a:rPr lang="en-GB" dirty="0"/>
              <a:t>Mechanical (penetrating or blunt)</a:t>
            </a:r>
          </a:p>
          <a:p>
            <a:pPr lvl="1"/>
            <a:r>
              <a:rPr lang="en-GB" dirty="0"/>
              <a:t>Chemical</a:t>
            </a:r>
          </a:p>
          <a:p>
            <a:pPr lvl="1"/>
            <a:r>
              <a:rPr lang="en-GB" dirty="0"/>
              <a:t>Radiation (UV or ionising)</a:t>
            </a:r>
          </a:p>
          <a:p>
            <a:pPr lvl="1"/>
            <a:endParaRPr lang="en-GB" dirty="0"/>
          </a:p>
          <a:p>
            <a:r>
              <a:rPr lang="en-GB" dirty="0"/>
              <a:t>The 3 H’s: history, history, history!!</a:t>
            </a:r>
          </a:p>
          <a:p>
            <a:endParaRPr lang="en-GB" dirty="0"/>
          </a:p>
          <a:p>
            <a:r>
              <a:rPr lang="en-GB" dirty="0"/>
              <a:t>The 3 D’s: documentation, documentation, documentation!!</a:t>
            </a:r>
          </a:p>
        </p:txBody>
      </p:sp>
    </p:spTree>
    <p:extLst>
      <p:ext uri="{BB962C8B-B14F-4D97-AF65-F5344CB8AC3E}">
        <p14:creationId xmlns:p14="http://schemas.microsoft.com/office/powerpoint/2010/main" val="887601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Most serious: </a:t>
            </a:r>
          </a:p>
          <a:p>
            <a:pPr lvl="1"/>
            <a:r>
              <a:rPr lang="en-GB" dirty="0"/>
              <a:t>Blunt objects</a:t>
            </a:r>
          </a:p>
          <a:p>
            <a:pPr lvl="1"/>
            <a:r>
              <a:rPr lang="en-GB" dirty="0"/>
              <a:t>Large sharp objects</a:t>
            </a:r>
          </a:p>
          <a:p>
            <a:pPr lvl="1"/>
            <a:r>
              <a:rPr lang="en-GB" dirty="0"/>
              <a:t>Small flying particles</a:t>
            </a:r>
          </a:p>
          <a:p>
            <a:pPr lvl="1"/>
            <a:r>
              <a:rPr lang="en-GB" dirty="0"/>
              <a:t>Chemical burns (especially alkalis)</a:t>
            </a:r>
          </a:p>
          <a:p>
            <a:r>
              <a:rPr lang="en-GB" dirty="0"/>
              <a:t>Other factors</a:t>
            </a:r>
          </a:p>
          <a:p>
            <a:pPr lvl="1"/>
            <a:r>
              <a:rPr lang="en-GB" dirty="0"/>
              <a:t>Setting (home, work, car-related, sports, recreational)</a:t>
            </a:r>
          </a:p>
          <a:p>
            <a:pPr lvl="1"/>
            <a:r>
              <a:rPr lang="en-GB" dirty="0"/>
              <a:t>Age</a:t>
            </a:r>
          </a:p>
          <a:p>
            <a:pPr lvl="1"/>
            <a:r>
              <a:rPr lang="en-GB" dirty="0"/>
              <a:t>Gender</a:t>
            </a:r>
          </a:p>
          <a:p>
            <a:r>
              <a:rPr lang="en-GB" dirty="0"/>
              <a:t>Risk factors: 18-45; male; workplace; fireworks; no protective eyewear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738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do there and then</a:t>
            </a:r>
            <a:r>
              <a:rPr lang="en-GB"/>
              <a:t>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64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do there and then,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Mechanism of injury (including any eyewear, protective or corrective)</a:t>
            </a:r>
          </a:p>
        </p:txBody>
      </p:sp>
    </p:spTree>
    <p:extLst>
      <p:ext uri="{BB962C8B-B14F-4D97-AF65-F5344CB8AC3E}">
        <p14:creationId xmlns:p14="http://schemas.microsoft.com/office/powerpoint/2010/main" val="288235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do there and then,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Mechanism of injury (including any eyewear, protective or corrective)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2DE747-4F4C-4CEB-B3F5-6371E7B00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9" y="2254612"/>
            <a:ext cx="2391054" cy="1793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E61178-C4CA-45DB-A0B5-A3A614833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7" y="3834961"/>
            <a:ext cx="1487325" cy="21011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764076-6B1D-4110-944D-E5D22FE93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285" y="2382182"/>
            <a:ext cx="2503286" cy="19689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1D4E55-ECD9-4D3C-B211-A2DDE4F05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97" y="3843819"/>
            <a:ext cx="2628900" cy="17335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44E5E17-054B-4BA3-A333-1E732F8B7D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89" y="2634604"/>
            <a:ext cx="2628900" cy="1743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E6940DF-FFF6-47A0-9772-B95A1AF46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20" y="5067541"/>
            <a:ext cx="2819400" cy="16192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F88E31-9C0B-4225-8490-5AEA50D00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71" y="5009653"/>
            <a:ext cx="1940743" cy="1422224"/>
          </a:xfrm>
          <a:prstGeom prst="rect">
            <a:avLst/>
          </a:prstGeom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id="{EE508D4C-A52D-47EF-AA6E-AF10317B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10665"/>
            <a:ext cx="4212595" cy="322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2352" tIns="101568" rIns="152352" bIns="10156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  </a:t>
            </a:r>
            <a:r>
              <a:rPr kumimoji="0" lang="en-US" altLang="en-US" sz="166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  <a:t>        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2E2E2E"/>
              </a:solidFill>
              <a:effectLst/>
              <a:latin typeface="NexusSerif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erif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8969665E-AED0-4BF4-9E3E-3469DD509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33" y="2674290"/>
            <a:ext cx="2712454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36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do there and then,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Mechanism of injury (including any eyewear, protective or corrective)</a:t>
            </a:r>
          </a:p>
          <a:p>
            <a:r>
              <a:rPr lang="en-GB" dirty="0"/>
              <a:t>Symptoms at presentation:</a:t>
            </a:r>
          </a:p>
          <a:p>
            <a:pPr lvl="1"/>
            <a:r>
              <a:rPr lang="en-GB" dirty="0"/>
              <a:t>Loss of vision</a:t>
            </a:r>
          </a:p>
          <a:p>
            <a:pPr lvl="1"/>
            <a:r>
              <a:rPr lang="en-GB" dirty="0"/>
              <a:t>Pain</a:t>
            </a:r>
          </a:p>
          <a:p>
            <a:pPr lvl="1"/>
            <a:r>
              <a:rPr lang="en-GB" dirty="0"/>
              <a:t>Redness</a:t>
            </a:r>
          </a:p>
          <a:p>
            <a:pPr lvl="1"/>
            <a:r>
              <a:rPr lang="en-GB" dirty="0"/>
              <a:t>Headache </a:t>
            </a:r>
          </a:p>
          <a:p>
            <a:pPr lvl="1"/>
            <a:r>
              <a:rPr lang="en-GB" dirty="0"/>
              <a:t>Periocular swelling</a:t>
            </a:r>
          </a:p>
          <a:p>
            <a:pPr lvl="1"/>
            <a:r>
              <a:rPr lang="en-GB" dirty="0"/>
              <a:t>Wound contamination/ other organ/tissue damage</a:t>
            </a:r>
          </a:p>
          <a:p>
            <a:pPr lvl="1"/>
            <a:r>
              <a:rPr lang="en-GB" dirty="0"/>
              <a:t>Loss of consciousness </a:t>
            </a:r>
          </a:p>
          <a:p>
            <a:pPr lvl="1"/>
            <a:r>
              <a:rPr lang="en-GB" dirty="0"/>
              <a:t>Tetanus </a:t>
            </a:r>
          </a:p>
        </p:txBody>
      </p:sp>
    </p:spTree>
    <p:extLst>
      <p:ext uri="{BB962C8B-B14F-4D97-AF65-F5344CB8AC3E}">
        <p14:creationId xmlns:p14="http://schemas.microsoft.com/office/powerpoint/2010/main" val="1498005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do there and then,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Mechanism of injury (including any eyewear, protective or corrective)</a:t>
            </a:r>
          </a:p>
          <a:p>
            <a:r>
              <a:rPr lang="en-GB" dirty="0"/>
              <a:t>Symptoms at presentation: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BEWARE SLOW ONSET AFTER TRAUMA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UNWITNESSED PAEDIATRIC TRAUMA</a:t>
            </a:r>
          </a:p>
          <a:p>
            <a:endParaRPr lang="en-GB" dirty="0"/>
          </a:p>
          <a:p>
            <a:r>
              <a:rPr lang="en-GB" dirty="0"/>
              <a:t>Past ocular history: </a:t>
            </a:r>
          </a:p>
          <a:p>
            <a:pPr lvl="1"/>
            <a:r>
              <a:rPr lang="en-GB" dirty="0"/>
              <a:t>amblyopia/surgery or other medical treatment/ trauma/contact lens wear/laser</a:t>
            </a:r>
          </a:p>
        </p:txBody>
      </p:sp>
    </p:spTree>
    <p:extLst>
      <p:ext uri="{BB962C8B-B14F-4D97-AF65-F5344CB8AC3E}">
        <p14:creationId xmlns:p14="http://schemas.microsoft.com/office/powerpoint/2010/main" val="396127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642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Inspection (??photos on hospital devices)</a:t>
            </a:r>
          </a:p>
          <a:p>
            <a:pPr lvl="1"/>
            <a:r>
              <a:rPr lang="en-GB" dirty="0"/>
              <a:t>Beware the hidden trauma!!!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4B46DC-17F8-49A8-90D0-9456B4FC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45" y="2780053"/>
            <a:ext cx="3081707" cy="23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4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22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/>
              <a:t>Inspection (??photos on hospital devices)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Visual acuity (do you have a chart? Do you need a chart???)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BEAD9-8D48-4CC6-97C8-CE0C587F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85" y="3338004"/>
            <a:ext cx="3669437" cy="2064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BBB13B-0ED7-4618-B937-9290AA196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07" y="3088393"/>
            <a:ext cx="6056696" cy="2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1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/>
              <a:t>Inspection (??photos on hospital devices)</a:t>
            </a:r>
          </a:p>
          <a:p>
            <a:pPr lvl="1"/>
            <a:r>
              <a:rPr lang="en-GB" dirty="0"/>
              <a:t>Visual acuity (do you have a chart? Do you need a chart???)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Pupils: shape and reactions: </a:t>
            </a:r>
          </a:p>
          <a:p>
            <a:pPr lvl="1"/>
            <a:r>
              <a:rPr lang="en-GB" dirty="0">
                <a:hlinkClick r:id="rId2"/>
              </a:rPr>
              <a:t>https://www.youtube.com/watch?v=g0bmA2rS-0o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3E402-E887-4B72-BA10-47B216399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26" b="-6563"/>
          <a:stretch/>
        </p:blipFill>
        <p:spPr>
          <a:xfrm>
            <a:off x="2816440" y="4122884"/>
            <a:ext cx="2483529" cy="182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5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/>
              <a:t>Inspection (??photos on hospital devices)</a:t>
            </a:r>
          </a:p>
          <a:p>
            <a:pPr lvl="1"/>
            <a:r>
              <a:rPr lang="en-GB" dirty="0"/>
              <a:t>Visual acuity (do you have a chart? Do you need a chart???)</a:t>
            </a:r>
          </a:p>
          <a:p>
            <a:pPr lvl="1"/>
            <a:r>
              <a:rPr lang="en-GB" dirty="0"/>
              <a:t>Pupils: shape and reactions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Under the eye lids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4D449-00E7-4465-97D8-40BC8028F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17" y="4190954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F5AAE-8C13-4B85-92F7-82A26986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48" y="3521799"/>
            <a:ext cx="4305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0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/>
              <a:t>Inspection (??photos on hospital devices)</a:t>
            </a:r>
          </a:p>
          <a:p>
            <a:pPr lvl="1"/>
            <a:r>
              <a:rPr lang="en-GB" dirty="0"/>
              <a:t>Visual acuity (do you have a chart? Do you need a chart???)</a:t>
            </a:r>
          </a:p>
          <a:p>
            <a:pPr lvl="1"/>
            <a:r>
              <a:rPr lang="en-GB" dirty="0"/>
              <a:t>Pupils: shape and reactions</a:t>
            </a:r>
          </a:p>
          <a:p>
            <a:pPr lvl="1"/>
            <a:r>
              <a:rPr lang="en-GB" dirty="0"/>
              <a:t>Under the eye lids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Eye movements</a:t>
            </a:r>
          </a:p>
          <a:p>
            <a:pPr lvl="1"/>
            <a:r>
              <a:rPr lang="en-GB" dirty="0"/>
              <a:t>Confrontation visual fields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362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Examination (contextual)</a:t>
            </a:r>
          </a:p>
          <a:p>
            <a:pPr lvl="1"/>
            <a:r>
              <a:rPr lang="en-GB" dirty="0"/>
              <a:t>Inspection (??photos on hospital devices)</a:t>
            </a:r>
          </a:p>
          <a:p>
            <a:pPr lvl="1"/>
            <a:r>
              <a:rPr lang="en-GB" dirty="0"/>
              <a:t>Visual acuity (do you have a chart? Do you need a chart???)</a:t>
            </a:r>
          </a:p>
          <a:p>
            <a:pPr lvl="1"/>
            <a:r>
              <a:rPr lang="en-GB" dirty="0"/>
              <a:t>Pupils: shape and reactions</a:t>
            </a:r>
          </a:p>
          <a:p>
            <a:pPr lvl="1"/>
            <a:r>
              <a:rPr lang="en-GB" dirty="0"/>
              <a:t>Under the eye lids</a:t>
            </a:r>
          </a:p>
          <a:p>
            <a:pPr lvl="1"/>
            <a:r>
              <a:rPr lang="en-GB" dirty="0"/>
              <a:t>Eye movements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Confrontation visual fields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0946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 flag signs</a:t>
            </a:r>
          </a:p>
          <a:p>
            <a:pPr lvl="1"/>
            <a:r>
              <a:rPr lang="en-GB" dirty="0"/>
              <a:t>Severe loss of vision</a:t>
            </a:r>
          </a:p>
          <a:p>
            <a:pPr lvl="1"/>
            <a:r>
              <a:rPr lang="en-GB" dirty="0"/>
              <a:t>Post traumatic sub-conjunctival haemorrhage</a:t>
            </a:r>
          </a:p>
          <a:p>
            <a:pPr lvl="1"/>
            <a:r>
              <a:rPr lang="en-GB" dirty="0"/>
              <a:t>Irregular pupil/RAPD</a:t>
            </a:r>
          </a:p>
          <a:p>
            <a:pPr lvl="1"/>
            <a:r>
              <a:rPr lang="en-GB" dirty="0" err="1"/>
              <a:t>Hyphaema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Significant tissue swelling</a:t>
            </a:r>
          </a:p>
          <a:p>
            <a:pPr lvl="1"/>
            <a:r>
              <a:rPr lang="en-GB" dirty="0"/>
              <a:t>Tenderness/pain</a:t>
            </a:r>
          </a:p>
          <a:p>
            <a:pPr lvl="1"/>
            <a:r>
              <a:rPr lang="en-GB" dirty="0"/>
              <a:t>Reduced eye movement</a:t>
            </a:r>
          </a:p>
          <a:p>
            <a:pPr lvl="1"/>
            <a:r>
              <a:rPr lang="en-GB" dirty="0"/>
              <a:t>Severe headache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CC675-E527-49AF-92B7-91412EEA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43" y="1690688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9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 flag signs</a:t>
            </a:r>
          </a:p>
          <a:p>
            <a:pPr lvl="1"/>
            <a:r>
              <a:rPr lang="en-GB" dirty="0"/>
              <a:t>Severe loss of vision</a:t>
            </a:r>
          </a:p>
          <a:p>
            <a:pPr lvl="1"/>
            <a:r>
              <a:rPr lang="en-GB" dirty="0"/>
              <a:t>Post traumatic sub-conjunctival haemorrhage</a:t>
            </a:r>
          </a:p>
          <a:p>
            <a:pPr lvl="1"/>
            <a:r>
              <a:rPr lang="en-GB" dirty="0"/>
              <a:t>Irregular pupil/RAPD</a:t>
            </a:r>
          </a:p>
          <a:p>
            <a:pPr lvl="1"/>
            <a:r>
              <a:rPr lang="en-GB" dirty="0" err="1"/>
              <a:t>Hyphaema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Significant tissue swelling</a:t>
            </a:r>
          </a:p>
          <a:p>
            <a:pPr lvl="1"/>
            <a:r>
              <a:rPr lang="en-GB" dirty="0"/>
              <a:t>Tenderness/pain</a:t>
            </a:r>
          </a:p>
          <a:p>
            <a:pPr lvl="1"/>
            <a:r>
              <a:rPr lang="en-GB" dirty="0"/>
              <a:t>Reduced eye movement</a:t>
            </a:r>
          </a:p>
          <a:p>
            <a:pPr lvl="1"/>
            <a:r>
              <a:rPr lang="en-GB" dirty="0"/>
              <a:t>Severe headache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CC675-E527-49AF-92B7-91412EEA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543" y="1690688"/>
            <a:ext cx="2057400" cy="221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C664FB-BD5C-4228-9893-A78DFFFCDF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8" b="14088"/>
          <a:stretch/>
        </p:blipFill>
        <p:spPr>
          <a:xfrm>
            <a:off x="4747103" y="4467040"/>
            <a:ext cx="2408300" cy="1587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C6F4BE-67A1-417E-A795-7E4279B72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848" y="4195879"/>
            <a:ext cx="2797390" cy="20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1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tests</a:t>
            </a:r>
          </a:p>
          <a:p>
            <a:pPr lvl="1"/>
            <a:r>
              <a:rPr lang="en-GB" dirty="0"/>
              <a:t>(slit lamp???)</a:t>
            </a:r>
          </a:p>
          <a:p>
            <a:pPr lvl="1"/>
            <a:r>
              <a:rPr lang="en-GB" dirty="0"/>
              <a:t>Pen torch</a:t>
            </a:r>
          </a:p>
          <a:p>
            <a:pPr lvl="1"/>
            <a:r>
              <a:rPr lang="en-GB" dirty="0"/>
              <a:t>Fluorescein dye (have you got the cobalt blue light? Or the app for that??)</a:t>
            </a:r>
          </a:p>
          <a:p>
            <a:pPr lvl="1"/>
            <a:r>
              <a:rPr lang="en-GB" dirty="0"/>
              <a:t>Topical anaesthetic eye drops</a:t>
            </a:r>
          </a:p>
          <a:p>
            <a:pPr lvl="1"/>
            <a:r>
              <a:rPr lang="en-GB" dirty="0"/>
              <a:t>Fundoscopy (have you got an ophthalmoscope? Can you use it? Have you tried the mobile phone??)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547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tests</a:t>
            </a:r>
          </a:p>
          <a:p>
            <a:pPr lvl="1"/>
            <a:r>
              <a:rPr lang="en-GB" dirty="0"/>
              <a:t>(slit lamp???)</a:t>
            </a:r>
          </a:p>
          <a:p>
            <a:pPr lvl="1"/>
            <a:r>
              <a:rPr lang="en-GB" dirty="0"/>
              <a:t>Pen torch</a:t>
            </a:r>
          </a:p>
          <a:p>
            <a:pPr lvl="1"/>
            <a:r>
              <a:rPr lang="en-GB" dirty="0"/>
              <a:t>Fluorescein dye (have you got the cobalt blue light? Or the app for that??)</a:t>
            </a:r>
          </a:p>
          <a:p>
            <a:pPr lvl="1"/>
            <a:r>
              <a:rPr lang="en-GB" dirty="0"/>
              <a:t>Topical anaesthetic eye drops</a:t>
            </a:r>
          </a:p>
          <a:p>
            <a:pPr lvl="1"/>
            <a:r>
              <a:rPr lang="en-GB" dirty="0"/>
              <a:t>Fundoscopy (have you got an ophthalmoscope? Can you use it? Have you tried the mobile phone??)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D5EDE-EA74-4709-B896-9093E82A9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14" y="4476179"/>
            <a:ext cx="473964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3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tests</a:t>
            </a:r>
          </a:p>
          <a:p>
            <a:pPr lvl="1"/>
            <a:r>
              <a:rPr lang="en-GB" dirty="0"/>
              <a:t>(slit lamp???)</a:t>
            </a:r>
          </a:p>
          <a:p>
            <a:pPr lvl="1"/>
            <a:r>
              <a:rPr lang="en-GB" dirty="0"/>
              <a:t>Pen torch</a:t>
            </a:r>
          </a:p>
          <a:p>
            <a:pPr lvl="1"/>
            <a:r>
              <a:rPr lang="en-GB" dirty="0"/>
              <a:t>Fluorescein dye (have you got the cobalt blue light? Or the app for that??)</a:t>
            </a:r>
          </a:p>
          <a:p>
            <a:pPr lvl="1"/>
            <a:r>
              <a:rPr lang="en-GB" dirty="0"/>
              <a:t>Topical anaesthetic eye drops</a:t>
            </a:r>
          </a:p>
          <a:p>
            <a:pPr lvl="1"/>
            <a:r>
              <a:rPr lang="en-GB" dirty="0"/>
              <a:t>Fundoscopy (have you got an ophthalmoscope? Can you use it? Have you tried the mobile phone??)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52F251-3A1A-4046-9614-3455FE6FE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053" y="4656905"/>
            <a:ext cx="3025088" cy="21383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7D45D5-D0AD-490E-94D3-F240E217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455"/>
            <a:ext cx="2322807" cy="22638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3FDBBD-1380-4B8A-9434-8EEA4F711989}"/>
              </a:ext>
            </a:extLst>
          </p:cNvPr>
          <p:cNvSpPr txBox="1"/>
          <p:nvPr/>
        </p:nvSpPr>
        <p:spPr>
          <a:xfrm>
            <a:off x="2627791" y="5246703"/>
            <a:ext cx="5539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https://universityofstandrewsshop.com/products/arclight-ophthalmoscope-loupe-otoscope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36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Setting the scene</a:t>
            </a:r>
          </a:p>
          <a:p>
            <a:endParaRPr lang="en-GB" dirty="0"/>
          </a:p>
          <a:p>
            <a:r>
              <a:rPr lang="en-GB" dirty="0"/>
              <a:t>Eye emergencies (medical/surgical) vs just eye trauma</a:t>
            </a:r>
          </a:p>
          <a:p>
            <a:endParaRPr lang="en-GB" dirty="0"/>
          </a:p>
          <a:p>
            <a:r>
              <a:rPr lang="en-GB" dirty="0"/>
              <a:t>“Eye trauma and pathways”</a:t>
            </a:r>
          </a:p>
        </p:txBody>
      </p:sp>
    </p:spTree>
    <p:extLst>
      <p:ext uri="{BB962C8B-B14F-4D97-AF65-F5344CB8AC3E}">
        <p14:creationId xmlns:p14="http://schemas.microsoft.com/office/powerpoint/2010/main" val="3395483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arrange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Other tests</a:t>
            </a:r>
          </a:p>
          <a:p>
            <a:pPr lvl="1"/>
            <a:r>
              <a:rPr lang="en-GB" dirty="0"/>
              <a:t>(slit lamp???)</a:t>
            </a:r>
          </a:p>
          <a:p>
            <a:pPr lvl="1"/>
            <a:r>
              <a:rPr lang="en-GB" dirty="0"/>
              <a:t>Pen torch</a:t>
            </a:r>
          </a:p>
          <a:p>
            <a:pPr lvl="1"/>
            <a:r>
              <a:rPr lang="en-GB" dirty="0"/>
              <a:t>Fluorescein dye (have you got the cobalt blue light? Or the app for that??)</a:t>
            </a:r>
          </a:p>
          <a:p>
            <a:pPr lvl="1"/>
            <a:r>
              <a:rPr lang="en-GB" dirty="0"/>
              <a:t>Topical anaesthetic eye drops</a:t>
            </a:r>
          </a:p>
          <a:p>
            <a:pPr lvl="1"/>
            <a:r>
              <a:rPr lang="en-GB" dirty="0"/>
              <a:t>Fundoscopy (have you got an ophthalmoscope? Can you use it? Have you tried the mobile phone??)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AA9E29-41AF-4623-A27C-AC99B893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50" t="24653" r="34684" b="22718"/>
          <a:stretch/>
        </p:blipFill>
        <p:spPr>
          <a:xfrm>
            <a:off x="7421731" y="4711547"/>
            <a:ext cx="2601159" cy="1951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4CCC3-C156-453F-BBBE-E30A1B85B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78" y="4711547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804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dirty="0"/>
              <a:t>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74BAD-3AAB-482B-95D9-71F3A3831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989467"/>
              </p:ext>
            </p:extLst>
          </p:nvPr>
        </p:nvGraphicFramePr>
        <p:xfrm>
          <a:off x="2032000" y="1438183"/>
          <a:ext cx="7183021" cy="47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1022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dirty="0"/>
              <a:t>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74BAD-3AAB-482B-95D9-71F3A3831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315569"/>
              </p:ext>
            </p:extLst>
          </p:nvPr>
        </p:nvGraphicFramePr>
        <p:xfrm>
          <a:off x="2032000" y="1438183"/>
          <a:ext cx="7183021" cy="47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5B2E2A-B43C-4F89-9DAA-791229FC885D}"/>
              </a:ext>
            </a:extLst>
          </p:cNvPr>
          <p:cNvSpPr txBox="1"/>
          <p:nvPr/>
        </p:nvSpPr>
        <p:spPr>
          <a:xfrm>
            <a:off x="7421732" y="1825625"/>
            <a:ext cx="331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Assess: Hx and Ex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anaesthetic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antibiotic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Consider: X-ray/CT brain and orbit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Protective shield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Refer to regional admitting eye unit</a:t>
            </a:r>
          </a:p>
        </p:txBody>
      </p:sp>
    </p:spTree>
    <p:extLst>
      <p:ext uri="{BB962C8B-B14F-4D97-AF65-F5344CB8AC3E}">
        <p14:creationId xmlns:p14="http://schemas.microsoft.com/office/powerpoint/2010/main" val="2726646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dirty="0"/>
              <a:t>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74BAD-3AAB-482B-95D9-71F3A3831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78707"/>
              </p:ext>
            </p:extLst>
          </p:nvPr>
        </p:nvGraphicFramePr>
        <p:xfrm>
          <a:off x="2032000" y="1438183"/>
          <a:ext cx="7183021" cy="470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EE9B5D-2542-4049-84A2-42A7C300926B}"/>
              </a:ext>
            </a:extLst>
          </p:cNvPr>
          <p:cNvSpPr txBox="1"/>
          <p:nvPr/>
        </p:nvSpPr>
        <p:spPr>
          <a:xfrm>
            <a:off x="7421732" y="1825625"/>
            <a:ext cx="33113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Assess: Hx and Ex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pH strip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anaesthetic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Rapid commencement of irrigation with saline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Repeat pH 10 minutes post 2 litres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Irrigate further if needed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BEWARE particulate alkaline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antibiotic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Discuss with regional admitting eye unit ??needs admission or close monitoring in anterior segment service</a:t>
            </a:r>
          </a:p>
        </p:txBody>
      </p:sp>
    </p:spTree>
    <p:extLst>
      <p:ext uri="{BB962C8B-B14F-4D97-AF65-F5344CB8AC3E}">
        <p14:creationId xmlns:p14="http://schemas.microsoft.com/office/powerpoint/2010/main" val="3304975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ask</a:t>
            </a:r>
            <a:r>
              <a:rPr lang="en-GB" dirty="0"/>
              <a:t>, do there and then</a:t>
            </a: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dirty="0"/>
              <a:t>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474BAD-3AAB-482B-95D9-71F3A3831E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120326"/>
              </p:ext>
            </p:extLst>
          </p:nvPr>
        </p:nvGraphicFramePr>
        <p:xfrm>
          <a:off x="2032001" y="2254927"/>
          <a:ext cx="4954726" cy="3883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E33C427-3BBB-400D-A53A-D80361D92AC9}"/>
              </a:ext>
            </a:extLst>
          </p:cNvPr>
          <p:cNvSpPr txBox="1"/>
          <p:nvPr/>
        </p:nvSpPr>
        <p:spPr>
          <a:xfrm>
            <a:off x="7421732" y="1825625"/>
            <a:ext cx="3311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Assess: Hx and Ex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anaesthetic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Topical antibiotic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Consider </a:t>
            </a:r>
            <a:r>
              <a:rPr lang="en-GB" dirty="0" err="1"/>
              <a:t>cyclopegic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Eye pad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Review as needed or refer to be seen depending on local protocol</a:t>
            </a:r>
          </a:p>
        </p:txBody>
      </p:sp>
    </p:spTree>
    <p:extLst>
      <p:ext uri="{BB962C8B-B14F-4D97-AF65-F5344CB8AC3E}">
        <p14:creationId xmlns:p14="http://schemas.microsoft.com/office/powerpoint/2010/main" val="3076501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“It’s an eye!!! Get me out of here!!”</a:t>
            </a:r>
          </a:p>
        </p:txBody>
      </p:sp>
    </p:spTree>
    <p:extLst>
      <p:ext uri="{BB962C8B-B14F-4D97-AF65-F5344CB8AC3E}">
        <p14:creationId xmlns:p14="http://schemas.microsoft.com/office/powerpoint/2010/main" val="2320472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“It’s an eye!!! Get me out of here!!”</a:t>
            </a:r>
          </a:p>
          <a:p>
            <a:endParaRPr lang="en-GB" dirty="0"/>
          </a:p>
          <a:p>
            <a:r>
              <a:rPr lang="en-GB" dirty="0"/>
              <a:t>“I will see it….”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34E23C6-9596-4C35-924D-A091E0BC8264}"/>
              </a:ext>
            </a:extLst>
          </p:cNvPr>
          <p:cNvSpPr/>
          <p:nvPr/>
        </p:nvSpPr>
        <p:spPr>
          <a:xfrm>
            <a:off x="5956916" y="3144877"/>
            <a:ext cx="1518082" cy="1305017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3878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E950-EBD9-434D-A95F-35DD538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I ask, do there and then</a:t>
            </a:r>
            <a:r>
              <a:rPr lang="en-GB"/>
              <a:t>, arrange?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C5AEF-887C-4B02-9E12-02B220F0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Hx</a:t>
            </a:r>
          </a:p>
          <a:p>
            <a:r>
              <a:rPr lang="en-GB" dirty="0"/>
              <a:t>Ex</a:t>
            </a:r>
          </a:p>
          <a:p>
            <a:r>
              <a:rPr lang="en-GB" dirty="0"/>
              <a:t>DOUCMENTATION</a:t>
            </a:r>
          </a:p>
          <a:p>
            <a:pPr lvl="1"/>
            <a:r>
              <a:rPr lang="en-GB" dirty="0"/>
              <a:t>Digital everything!</a:t>
            </a:r>
          </a:p>
          <a:p>
            <a:pPr lvl="1"/>
            <a:r>
              <a:rPr lang="en-GB" dirty="0"/>
              <a:t>Photos on hospital IG compliant devices and linked to electronic patient record</a:t>
            </a:r>
          </a:p>
          <a:p>
            <a:pPr lvl="1"/>
            <a:r>
              <a:rPr lang="en-GB" dirty="0"/>
              <a:t>Mobile apps for VA, fundoscopy and more</a:t>
            </a:r>
          </a:p>
          <a:p>
            <a:r>
              <a:rPr lang="en-GB" dirty="0"/>
              <a:t>If it needs admission refer to the regional unit</a:t>
            </a:r>
          </a:p>
          <a:p>
            <a:r>
              <a:rPr lang="en-GB" dirty="0"/>
              <a:t>Review current pathways in the light of ICS structures, GIRFT, Community vs Hospital</a:t>
            </a:r>
          </a:p>
        </p:txBody>
      </p:sp>
    </p:spTree>
    <p:extLst>
      <p:ext uri="{BB962C8B-B14F-4D97-AF65-F5344CB8AC3E}">
        <p14:creationId xmlns:p14="http://schemas.microsoft.com/office/powerpoint/2010/main" val="209089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did you last learn anything about eyes?</a:t>
            </a:r>
          </a:p>
        </p:txBody>
      </p:sp>
    </p:spTree>
    <p:extLst>
      <p:ext uri="{BB962C8B-B14F-4D97-AF65-F5344CB8AC3E}">
        <p14:creationId xmlns:p14="http://schemas.microsoft.com/office/powerpoint/2010/main" val="286537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did you last learn anything about eyes?</a:t>
            </a:r>
          </a:p>
          <a:p>
            <a:endParaRPr lang="en-GB" dirty="0"/>
          </a:p>
          <a:p>
            <a:r>
              <a:rPr lang="en-GB" dirty="0"/>
              <a:t>When was the last time you dealt with an eye emergency?</a:t>
            </a:r>
          </a:p>
        </p:txBody>
      </p:sp>
    </p:spTree>
    <p:extLst>
      <p:ext uri="{BB962C8B-B14F-4D97-AF65-F5344CB8AC3E}">
        <p14:creationId xmlns:p14="http://schemas.microsoft.com/office/powerpoint/2010/main" val="26139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B3AB-DC5C-479D-97E6-30C6643C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Eyes in a general A+E: 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4F3F-86BC-421E-BDEE-1C97C237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did you last learn anything about eyes?</a:t>
            </a:r>
          </a:p>
          <a:p>
            <a:endParaRPr lang="en-GB" dirty="0"/>
          </a:p>
          <a:p>
            <a:r>
              <a:rPr lang="en-GB" dirty="0"/>
              <a:t>When was the last time you dealt with an eye emergency?</a:t>
            </a:r>
          </a:p>
          <a:p>
            <a:endParaRPr lang="en-GB" dirty="0"/>
          </a:p>
          <a:p>
            <a:r>
              <a:rPr lang="en-GB" dirty="0"/>
              <a:t>How many eye emergencies come to your department in any given time period?</a:t>
            </a:r>
          </a:p>
        </p:txBody>
      </p:sp>
    </p:spTree>
    <p:extLst>
      <p:ext uri="{BB962C8B-B14F-4D97-AF65-F5344CB8AC3E}">
        <p14:creationId xmlns:p14="http://schemas.microsoft.com/office/powerpoint/2010/main" val="270959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91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414-8D1D-4231-8D4D-EE69158E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Eyes in a general A+E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CC9F7-6124-485B-897C-F7D6453AE5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Communication is key……</a:t>
            </a:r>
          </a:p>
        </p:txBody>
      </p:sp>
    </p:spTree>
    <p:extLst>
      <p:ext uri="{BB962C8B-B14F-4D97-AF65-F5344CB8AC3E}">
        <p14:creationId xmlns:p14="http://schemas.microsoft.com/office/powerpoint/2010/main" val="1007402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1491</Words>
  <Application>Microsoft Office PowerPoint</Application>
  <PresentationFormat>Widescreen</PresentationFormat>
  <Paragraphs>283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NexusSerif</vt:lpstr>
      <vt:lpstr>Wingdings</vt:lpstr>
      <vt:lpstr>Office Theme</vt:lpstr>
      <vt:lpstr>Eyes in a general A+E Central England Trauma Network May 2022</vt:lpstr>
      <vt:lpstr>Eyes in a general A+E</vt:lpstr>
      <vt:lpstr>Eyes in a general A+E</vt:lpstr>
      <vt:lpstr>Eyes in a general A+E</vt:lpstr>
      <vt:lpstr>Eyes in a general A+E: setting the scene</vt:lpstr>
      <vt:lpstr>Eyes in a general A+E: setting the scene</vt:lpstr>
      <vt:lpstr>Eyes in a general A+E: setting the scene</vt:lpstr>
      <vt:lpstr>Eyes in a general A+E</vt:lpstr>
      <vt:lpstr>Eyes in a general A+E</vt:lpstr>
      <vt:lpstr>Eyes in a general A+E</vt:lpstr>
      <vt:lpstr>PowerPoint Presentation</vt:lpstr>
      <vt:lpstr>PowerPoint Presentation</vt:lpstr>
      <vt:lpstr>FOUR AREAS(depending on mechanism of injury)</vt:lpstr>
      <vt:lpstr>FOUR AREAS(depending on mechanism of injury)</vt:lpstr>
      <vt:lpstr>FOUR AREAS(depending on mechanism of injury)</vt:lpstr>
      <vt:lpstr>FOUR AREAS(depending on mechanism of injury)</vt:lpstr>
      <vt:lpstr>FOUR AREAS(depending on mechanism of injury)</vt:lpstr>
      <vt:lpstr>FOUR AREAS(depending on mechanism of injury)</vt:lpstr>
      <vt:lpstr>Eyes in a general A+E: setting the scene</vt:lpstr>
      <vt:lpstr>Eyes in a general A+E: setting the scene</vt:lpstr>
      <vt:lpstr>Eyes in a general A+E: setting the scene</vt:lpstr>
      <vt:lpstr>Eyes in a general A+E: setting the scene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What do I ask, do there and then, arrange?</vt:lpstr>
      <vt:lpstr>Eyes in a general A+E</vt:lpstr>
      <vt:lpstr>Eyes in a general A+E</vt:lpstr>
      <vt:lpstr>What do I ask, do there and then, arrange?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Eyes in a general A+E</dc:title>
  <dc:creator>Samer Elsherbiny</dc:creator>
  <cp:lastModifiedBy>Samer Elsherbiny</cp:lastModifiedBy>
  <cp:revision>29</cp:revision>
  <dcterms:created xsi:type="dcterms:W3CDTF">2022-05-12T13:37:23Z</dcterms:created>
  <dcterms:modified xsi:type="dcterms:W3CDTF">2022-05-15T20:31:45Z</dcterms:modified>
</cp:coreProperties>
</file>