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6" d="100"/>
          <a:sy n="86" d="100"/>
        </p:scale>
        <p:origin x="-954"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F8B4783-DD38-44DA-9907-30D4132C2DFB}" type="datetimeFigureOut">
              <a:rPr lang="en-US" smtClean="0"/>
              <a:t>11/12/2017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FD6892-C0D8-42E9-A97B-971DCCFF2A4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F8B4783-DD38-44DA-9907-30D4132C2DFB}" type="datetimeFigureOut">
              <a:rPr lang="en-US" smtClean="0"/>
              <a:t>11/12/2017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FD6892-C0D8-42E9-A97B-971DCCFF2A4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F8B4783-DD38-44DA-9907-30D4132C2DFB}" type="datetimeFigureOut">
              <a:rPr lang="en-US" smtClean="0"/>
              <a:t>11/12/2017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FD6892-C0D8-42E9-A97B-971DCCFF2A4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F8B4783-DD38-44DA-9907-30D4132C2DFB}" type="datetimeFigureOut">
              <a:rPr lang="en-US" smtClean="0"/>
              <a:t>11/12/2017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FD6892-C0D8-42E9-A97B-971DCCFF2A4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F8B4783-DD38-44DA-9907-30D4132C2DFB}" type="datetimeFigureOut">
              <a:rPr lang="en-US" smtClean="0"/>
              <a:t>11/12/2017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FD6892-C0D8-42E9-A97B-971DCCFF2A4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F8B4783-DD38-44DA-9907-30D4132C2DFB}" type="datetimeFigureOut">
              <a:rPr lang="en-US" smtClean="0"/>
              <a:t>11/12/2017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FD6892-C0D8-42E9-A97B-971DCCFF2A4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F8B4783-DD38-44DA-9907-30D4132C2DFB}" type="datetimeFigureOut">
              <a:rPr lang="en-US" smtClean="0"/>
              <a:t>11/12/2017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DFD6892-C0D8-42E9-A97B-971DCCFF2A4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F8B4783-DD38-44DA-9907-30D4132C2DFB}" type="datetimeFigureOut">
              <a:rPr lang="en-US" smtClean="0"/>
              <a:t>11/12/2017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DFD6892-C0D8-42E9-A97B-971DCCFF2A4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8B4783-DD38-44DA-9907-30D4132C2DFB}" type="datetimeFigureOut">
              <a:rPr lang="en-US" smtClean="0"/>
              <a:t>11/12/2017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DFD6892-C0D8-42E9-A97B-971DCCFF2A4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F8B4783-DD38-44DA-9907-30D4132C2DFB}" type="datetimeFigureOut">
              <a:rPr lang="en-US" smtClean="0"/>
              <a:t>11/12/2017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FD6892-C0D8-42E9-A97B-971DCCFF2A4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F8B4783-DD38-44DA-9907-30D4132C2DFB}" type="datetimeFigureOut">
              <a:rPr lang="en-US" smtClean="0"/>
              <a:t>11/12/2017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FD6892-C0D8-42E9-A97B-971DCCFF2A4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8B4783-DD38-44DA-9907-30D4132C2DFB}" type="datetimeFigureOut">
              <a:rPr lang="en-US" smtClean="0"/>
              <a:t>11/12/2017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FD6892-C0D8-42E9-A97B-971DCCFF2A4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304800"/>
            <a:ext cx="7772400" cy="1470025"/>
          </a:xfrm>
        </p:spPr>
        <p:txBody>
          <a:bodyPr/>
          <a:lstStyle/>
          <a:p>
            <a:r>
              <a:rPr lang="en-US" b="1" dirty="0" smtClean="0"/>
              <a:t>Personality Test</a:t>
            </a:r>
            <a:endParaRPr lang="en-US" b="1" dirty="0"/>
          </a:p>
        </p:txBody>
      </p:sp>
      <p:sp>
        <p:nvSpPr>
          <p:cNvPr id="3" name="Subtitle 2"/>
          <p:cNvSpPr>
            <a:spLocks noGrp="1"/>
          </p:cNvSpPr>
          <p:nvPr>
            <p:ph type="subTitle" idx="1"/>
          </p:nvPr>
        </p:nvSpPr>
        <p:spPr>
          <a:xfrm>
            <a:off x="1295400" y="1905000"/>
            <a:ext cx="6400800" cy="1143000"/>
          </a:xfrm>
        </p:spPr>
        <p:txBody>
          <a:bodyPr/>
          <a:lstStyle/>
          <a:p>
            <a:r>
              <a:rPr lang="en-US" b="1" dirty="0" smtClean="0"/>
              <a:t>Can You Prepare for Them?</a:t>
            </a:r>
            <a:endParaRPr lang="en-US" b="1" dirty="0"/>
          </a:p>
        </p:txBody>
      </p:sp>
      <p:pic>
        <p:nvPicPr>
          <p:cNvPr id="1026" name="Picture 2" descr="C:\Users\BROOKS\AppData\Local\Microsoft\Windows\INetCache\IE\CC8L9CGQ\evalua2_640[1].jpg"/>
          <p:cNvPicPr>
            <a:picLocks noChangeAspect="1" noChangeArrowheads="1"/>
          </p:cNvPicPr>
          <p:nvPr/>
        </p:nvPicPr>
        <p:blipFill>
          <a:blip r:embed="rId2"/>
          <a:srcRect/>
          <a:stretch>
            <a:fillRect/>
          </a:stretch>
        </p:blipFill>
        <p:spPr bwMode="auto">
          <a:xfrm>
            <a:off x="2895600" y="2819400"/>
            <a:ext cx="3643315" cy="3108960"/>
          </a:xfrm>
          <a:prstGeom prst="rect">
            <a:avLst/>
          </a:prstGeom>
          <a:noFill/>
        </p:spPr>
      </p:pic>
    </p:spTree>
  </p:cSld>
  <p:clrMapOvr>
    <a:masterClrMapping/>
  </p:clrMapOvr>
  <p:transition advClick="0" advTm="14000">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 are Personality Test?</a:t>
            </a:r>
            <a:endParaRPr lang="en-US" b="1" dirty="0"/>
          </a:p>
        </p:txBody>
      </p:sp>
      <p:sp>
        <p:nvSpPr>
          <p:cNvPr id="3" name="Content Placeholder 2"/>
          <p:cNvSpPr>
            <a:spLocks noGrp="1"/>
          </p:cNvSpPr>
          <p:nvPr>
            <p:ph idx="1"/>
          </p:nvPr>
        </p:nvSpPr>
        <p:spPr/>
        <p:txBody>
          <a:bodyPr/>
          <a:lstStyle/>
          <a:p>
            <a:r>
              <a:rPr lang="en-US" dirty="0" smtClean="0"/>
              <a:t>It is </a:t>
            </a:r>
            <a:r>
              <a:rPr lang="en-US" dirty="0"/>
              <a:t>a </a:t>
            </a:r>
            <a:r>
              <a:rPr lang="en-US" b="1" dirty="0"/>
              <a:t>questionnaire</a:t>
            </a:r>
            <a:r>
              <a:rPr lang="en-US" dirty="0"/>
              <a:t> or other standardized instrument designed to reveal aspects of an individual's character or psychological makeup.</a:t>
            </a:r>
          </a:p>
        </p:txBody>
      </p:sp>
      <p:pic>
        <p:nvPicPr>
          <p:cNvPr id="2050" name="Picture 2" descr="C:\Users\BROOKS\AppData\Local\Microsoft\Windows\INetCache\IE\LUZ2YKCN\questionario[1].gif"/>
          <p:cNvPicPr>
            <a:picLocks noChangeAspect="1" noChangeArrowheads="1"/>
          </p:cNvPicPr>
          <p:nvPr/>
        </p:nvPicPr>
        <p:blipFill>
          <a:blip r:embed="rId2"/>
          <a:srcRect/>
          <a:stretch>
            <a:fillRect/>
          </a:stretch>
        </p:blipFill>
        <p:spPr bwMode="auto">
          <a:xfrm>
            <a:off x="2819400" y="3276600"/>
            <a:ext cx="3307338" cy="3291840"/>
          </a:xfrm>
          <a:prstGeom prst="rect">
            <a:avLst/>
          </a:prstGeom>
          <a:noFill/>
        </p:spPr>
      </p:pic>
    </p:spTree>
  </p:cSld>
  <p:clrMapOvr>
    <a:masterClrMapping/>
  </p:clrMapOvr>
  <p:transition advClick="0" advTm="14000">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Can You Prepare for Them?</a:t>
            </a:r>
            <a:endParaRPr lang="en-US" b="1" dirty="0"/>
          </a:p>
        </p:txBody>
      </p:sp>
      <p:sp>
        <p:nvSpPr>
          <p:cNvPr id="3" name="Content Placeholder 2"/>
          <p:cNvSpPr>
            <a:spLocks noGrp="1"/>
          </p:cNvSpPr>
          <p:nvPr>
            <p:ph idx="1"/>
          </p:nvPr>
        </p:nvSpPr>
        <p:spPr>
          <a:xfrm>
            <a:off x="457200" y="1295400"/>
            <a:ext cx="8229600" cy="4830763"/>
          </a:xfrm>
        </p:spPr>
        <p:txBody>
          <a:bodyPr/>
          <a:lstStyle/>
          <a:p>
            <a:pPr algn="ctr">
              <a:buNone/>
            </a:pPr>
            <a:r>
              <a:rPr lang="en-US" sz="4800" b="1" dirty="0" smtClean="0"/>
              <a:t>Yes</a:t>
            </a:r>
            <a:endParaRPr lang="en-US" dirty="0"/>
          </a:p>
          <a:p>
            <a:r>
              <a:rPr lang="en-US" dirty="0" smtClean="0"/>
              <a:t>Research has shown that an effective preparation can assist candidates to improve their test scores.</a:t>
            </a:r>
            <a:endParaRPr lang="en-US" dirty="0"/>
          </a:p>
        </p:txBody>
      </p:sp>
      <p:pic>
        <p:nvPicPr>
          <p:cNvPr id="3074" name="Picture 2" descr="C:\Users\BROOKS\AppData\Local\Microsoft\Windows\INetCache\IE\DWCXU969\main[1].png"/>
          <p:cNvPicPr>
            <a:picLocks noChangeAspect="1" noChangeArrowheads="1"/>
          </p:cNvPicPr>
          <p:nvPr/>
        </p:nvPicPr>
        <p:blipFill>
          <a:blip r:embed="rId2"/>
          <a:srcRect/>
          <a:stretch>
            <a:fillRect/>
          </a:stretch>
        </p:blipFill>
        <p:spPr bwMode="auto">
          <a:xfrm>
            <a:off x="3429000" y="3657600"/>
            <a:ext cx="3064212" cy="3200400"/>
          </a:xfrm>
          <a:prstGeom prst="rect">
            <a:avLst/>
          </a:prstGeom>
          <a:noFill/>
        </p:spPr>
      </p:pic>
    </p:spTree>
  </p:cSld>
  <p:clrMapOvr>
    <a:masterClrMapping/>
  </p:clrMapOvr>
  <p:transition advClick="0" advTm="14000">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How Do You Prepare?</a:t>
            </a:r>
            <a:endParaRPr lang="en-US" b="1" dirty="0"/>
          </a:p>
        </p:txBody>
      </p:sp>
      <p:sp>
        <p:nvSpPr>
          <p:cNvPr id="3" name="Content Placeholder 2"/>
          <p:cNvSpPr>
            <a:spLocks noGrp="1"/>
          </p:cNvSpPr>
          <p:nvPr>
            <p:ph idx="1"/>
          </p:nvPr>
        </p:nvSpPr>
        <p:spPr>
          <a:xfrm>
            <a:off x="457200" y="1295400"/>
            <a:ext cx="8229600" cy="5410200"/>
          </a:xfrm>
        </p:spPr>
        <p:txBody>
          <a:bodyPr/>
          <a:lstStyle/>
          <a:p>
            <a:r>
              <a:rPr lang="en-US" dirty="0" smtClean="0"/>
              <a:t>According to the IPC (Institute of Psychometric Coaching), key to your success is understanding the job’s requirements and how they are measured in the personality test. This will assist you to demonstrate to your employer that you have the relevant personality traits to perform in the job.</a:t>
            </a:r>
            <a:endParaRPr lang="en-US" dirty="0"/>
          </a:p>
        </p:txBody>
      </p:sp>
      <p:pic>
        <p:nvPicPr>
          <p:cNvPr id="4099" name="Picture 3" descr="C:\Users\BROOKS\AppData\Local\Microsoft\Windows\INetCache\IE\LUZ2YKCN\question-mark-clip-art-010[1].jpg"/>
          <p:cNvPicPr>
            <a:picLocks noChangeAspect="1" noChangeArrowheads="1"/>
          </p:cNvPicPr>
          <p:nvPr/>
        </p:nvPicPr>
        <p:blipFill>
          <a:blip r:embed="rId2"/>
          <a:srcRect/>
          <a:stretch>
            <a:fillRect/>
          </a:stretch>
        </p:blipFill>
        <p:spPr bwMode="auto">
          <a:xfrm>
            <a:off x="4191000" y="4800600"/>
            <a:ext cx="2201898" cy="1889760"/>
          </a:xfrm>
          <a:prstGeom prst="rect">
            <a:avLst/>
          </a:prstGeom>
          <a:noFill/>
        </p:spPr>
      </p:pic>
    </p:spTree>
  </p:cSld>
  <p:clrMapOvr>
    <a:masterClrMapping/>
  </p:clrMapOvr>
  <p:transition advClick="0" advTm="14000">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How do You Prepare? Continued</a:t>
            </a:r>
            <a:endParaRPr lang="en-US" b="1" dirty="0"/>
          </a:p>
        </p:txBody>
      </p:sp>
      <p:sp>
        <p:nvSpPr>
          <p:cNvPr id="3" name="Content Placeholder 2"/>
          <p:cNvSpPr>
            <a:spLocks noGrp="1"/>
          </p:cNvSpPr>
          <p:nvPr>
            <p:ph idx="1"/>
          </p:nvPr>
        </p:nvSpPr>
        <p:spPr/>
        <p:txBody>
          <a:bodyPr/>
          <a:lstStyle/>
          <a:p>
            <a:r>
              <a:rPr lang="en-US" b="1" i="1" u="sng" dirty="0" smtClean="0"/>
              <a:t>Practice taking several types of on-line personality test.</a:t>
            </a:r>
            <a:r>
              <a:rPr lang="en-US" dirty="0" smtClean="0"/>
              <a:t>  This will help you get a glimpse of who you are and any possible blind spots that you may have as it relates to the position.</a:t>
            </a:r>
            <a:endParaRPr lang="en-US" dirty="0"/>
          </a:p>
        </p:txBody>
      </p:sp>
      <p:pic>
        <p:nvPicPr>
          <p:cNvPr id="5123" name="Picture 3" descr="C:\Users\BROOKS\AppData\Local\Microsoft\Windows\INetCache\IE\LUZ2YKCN\Blindspot_(TV_series)_title_card[1].jpg"/>
          <p:cNvPicPr>
            <a:picLocks noChangeAspect="1" noChangeArrowheads="1"/>
          </p:cNvPicPr>
          <p:nvPr/>
        </p:nvPicPr>
        <p:blipFill>
          <a:blip r:embed="rId2"/>
          <a:srcRect/>
          <a:stretch>
            <a:fillRect/>
          </a:stretch>
        </p:blipFill>
        <p:spPr bwMode="auto">
          <a:xfrm>
            <a:off x="2667000" y="3962400"/>
            <a:ext cx="4229100" cy="2381250"/>
          </a:xfrm>
          <a:prstGeom prst="rect">
            <a:avLst/>
          </a:prstGeom>
          <a:noFill/>
        </p:spPr>
      </p:pic>
    </p:spTree>
  </p:cSld>
  <p:clrMapOvr>
    <a:masterClrMapping/>
  </p:clrMapOvr>
  <p:transition advClick="0" advTm="14000">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How do You Prepare? Continued</a:t>
            </a:r>
            <a:endParaRPr lang="en-US" dirty="0"/>
          </a:p>
        </p:txBody>
      </p:sp>
      <p:sp>
        <p:nvSpPr>
          <p:cNvPr id="3" name="Content Placeholder 2"/>
          <p:cNvSpPr>
            <a:spLocks noGrp="1"/>
          </p:cNvSpPr>
          <p:nvPr>
            <p:ph idx="1"/>
          </p:nvPr>
        </p:nvSpPr>
        <p:spPr/>
        <p:txBody>
          <a:bodyPr/>
          <a:lstStyle/>
          <a:p>
            <a:r>
              <a:rPr lang="en-US" b="1" i="1" u="sng" dirty="0" smtClean="0"/>
              <a:t>Be honest and open when taking such exams.  </a:t>
            </a:r>
            <a:r>
              <a:rPr lang="en-US" dirty="0" smtClean="0"/>
              <a:t>The test are designed to determine if you are a match.  It also determines if the company is a match for you.  Faking or being dishonest may land you a job but it may not keep you there.</a:t>
            </a:r>
            <a:endParaRPr lang="en-US" dirty="0"/>
          </a:p>
        </p:txBody>
      </p:sp>
      <p:pic>
        <p:nvPicPr>
          <p:cNvPr id="6146" name="Picture 2" descr="C:\Users\BROOKS\AppData\Local\Microsoft\Windows\INetCache\IE\DWCXU969\dollarphotoclub_62393847[1].jpg"/>
          <p:cNvPicPr>
            <a:picLocks noChangeAspect="1" noChangeArrowheads="1"/>
          </p:cNvPicPr>
          <p:nvPr/>
        </p:nvPicPr>
        <p:blipFill>
          <a:blip r:embed="rId2" cstate="print"/>
          <a:srcRect/>
          <a:stretch>
            <a:fillRect/>
          </a:stretch>
        </p:blipFill>
        <p:spPr bwMode="auto">
          <a:xfrm>
            <a:off x="2362200" y="4191000"/>
            <a:ext cx="4767070" cy="2286000"/>
          </a:xfrm>
          <a:prstGeom prst="rect">
            <a:avLst/>
          </a:prstGeom>
          <a:noFill/>
        </p:spPr>
      </p:pic>
    </p:spTree>
  </p:cSld>
  <p:clrMapOvr>
    <a:masterClrMapping/>
  </p:clrMapOvr>
  <p:transition advClick="0" advTm="14000">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How do You Prepare? Continued</a:t>
            </a:r>
            <a:endParaRPr lang="en-US" dirty="0"/>
          </a:p>
        </p:txBody>
      </p:sp>
      <p:sp>
        <p:nvSpPr>
          <p:cNvPr id="3" name="Content Placeholder 2"/>
          <p:cNvSpPr>
            <a:spLocks noGrp="1"/>
          </p:cNvSpPr>
          <p:nvPr>
            <p:ph idx="1"/>
          </p:nvPr>
        </p:nvSpPr>
        <p:spPr/>
        <p:txBody>
          <a:bodyPr/>
          <a:lstStyle/>
          <a:p>
            <a:r>
              <a:rPr lang="en-US" b="1" i="1" u="sng" dirty="0" smtClean="0"/>
              <a:t>Research and learn about the culture of the organization that you are looking to work for.  </a:t>
            </a:r>
            <a:r>
              <a:rPr lang="en-US" dirty="0" smtClean="0"/>
              <a:t>These test are not about capabilities but more in line regarding your temperament, character and cultural fit into that organization.</a:t>
            </a:r>
          </a:p>
          <a:p>
            <a:endParaRPr lang="en-US" dirty="0"/>
          </a:p>
        </p:txBody>
      </p:sp>
      <p:pic>
        <p:nvPicPr>
          <p:cNvPr id="7170" name="Picture 2" descr="C:\Users\BROOKS\AppData\Local\Microsoft\Windows\INetCache\IE\CC8L9CGQ\observacion[1].gif"/>
          <p:cNvPicPr>
            <a:picLocks noChangeAspect="1" noChangeArrowheads="1"/>
          </p:cNvPicPr>
          <p:nvPr/>
        </p:nvPicPr>
        <p:blipFill>
          <a:blip r:embed="rId2"/>
          <a:srcRect/>
          <a:stretch>
            <a:fillRect/>
          </a:stretch>
        </p:blipFill>
        <p:spPr bwMode="auto">
          <a:xfrm>
            <a:off x="3124200" y="4114800"/>
            <a:ext cx="2400300" cy="2552700"/>
          </a:xfrm>
          <a:prstGeom prst="rect">
            <a:avLst/>
          </a:prstGeom>
          <a:noFill/>
        </p:spPr>
      </p:pic>
    </p:spTree>
  </p:cSld>
  <p:clrMapOvr>
    <a:masterClrMapping/>
  </p:clrMapOvr>
  <p:transition advClick="0" advTm="14000">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 know Me</a:t>
            </a:r>
            <a:endParaRPr lang="en-US" b="1" dirty="0"/>
          </a:p>
        </p:txBody>
      </p:sp>
      <p:sp>
        <p:nvSpPr>
          <p:cNvPr id="3" name="Content Placeholder 2"/>
          <p:cNvSpPr>
            <a:spLocks noGrp="1"/>
          </p:cNvSpPr>
          <p:nvPr>
            <p:ph idx="1"/>
          </p:nvPr>
        </p:nvSpPr>
        <p:spPr/>
        <p:txBody>
          <a:bodyPr/>
          <a:lstStyle/>
          <a:p>
            <a:r>
              <a:rPr lang="en-US" dirty="0" smtClean="0"/>
              <a:t>You have what it takes to be successful in reaching your goals and dreams.  However it starts with knowing who you are.  No one knows you better than you.</a:t>
            </a:r>
            <a:endParaRPr lang="en-US" dirty="0"/>
          </a:p>
        </p:txBody>
      </p:sp>
      <p:pic>
        <p:nvPicPr>
          <p:cNvPr id="8195" name="Picture 3" descr="C:\Users\BROOKS\AppData\Local\Microsoft\Windows\INetCache\IE\DWCXU969\successful-climb-vernon-wiley[1].jpg"/>
          <p:cNvPicPr>
            <a:picLocks noChangeAspect="1" noChangeArrowheads="1"/>
          </p:cNvPicPr>
          <p:nvPr/>
        </p:nvPicPr>
        <p:blipFill>
          <a:blip r:embed="rId2"/>
          <a:srcRect/>
          <a:stretch>
            <a:fillRect/>
          </a:stretch>
        </p:blipFill>
        <p:spPr bwMode="auto">
          <a:xfrm>
            <a:off x="2514600" y="3886200"/>
            <a:ext cx="4048125" cy="2686050"/>
          </a:xfrm>
          <a:prstGeom prst="rect">
            <a:avLst/>
          </a:prstGeom>
          <a:noFill/>
        </p:spPr>
      </p:pic>
    </p:spTree>
  </p:cSld>
  <p:clrMapOvr>
    <a:masterClrMapping/>
  </p:clrMapOvr>
  <p:transition advClick="0" advTm="14000">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5486400"/>
            <a:ext cx="8229600" cy="639763"/>
          </a:xfrm>
        </p:spPr>
        <p:txBody>
          <a:bodyPr>
            <a:noAutofit/>
          </a:bodyPr>
          <a:lstStyle/>
          <a:p>
            <a:pPr algn="ctr"/>
            <a:r>
              <a:rPr lang="en-US" sz="2800" dirty="0" smtClean="0"/>
              <a:t>BBV2M-BrothersBrooksVision2MissionLLC.com</a:t>
            </a:r>
          </a:p>
          <a:p>
            <a:pPr algn="ctr"/>
            <a:r>
              <a:rPr lang="en-US" sz="2800" dirty="0" smtClean="0"/>
              <a:t>BBV2MLLC@gmail.com</a:t>
            </a:r>
            <a:endParaRPr lang="en-US" sz="2800" dirty="0"/>
          </a:p>
        </p:txBody>
      </p:sp>
      <p:pic>
        <p:nvPicPr>
          <p:cNvPr id="6" name="Picture 5" descr="Slide1.JPG"/>
          <p:cNvPicPr>
            <a:picLocks noChangeAspect="1"/>
          </p:cNvPicPr>
          <p:nvPr/>
        </p:nvPicPr>
        <p:blipFill>
          <a:blip r:embed="rId3"/>
          <a:stretch>
            <a:fillRect/>
          </a:stretch>
        </p:blipFill>
        <p:spPr>
          <a:xfrm>
            <a:off x="0" y="838200"/>
            <a:ext cx="9144000" cy="4038600"/>
          </a:xfrm>
          <a:prstGeom prst="rect">
            <a:avLst/>
          </a:prstGeom>
        </p:spPr>
      </p:pic>
    </p:spTree>
  </p:cSld>
  <p:clrMapOvr>
    <a:masterClrMapping/>
  </p:clrMapOvr>
  <p:transition spd="slow" advClick="0" advTm="9800">
    <p:wheel spokes="1"/>
    <p:sndAc>
      <p:stSnd>
        <p:snd r:embed="rId2" name="explode.wav"/>
      </p:stSnd>
    </p:sndAc>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TotalTime>
  <Words>292</Words>
  <Application>Microsoft Office PowerPoint</Application>
  <PresentationFormat>On-screen Show (4:3)</PresentationFormat>
  <Paragraphs>19</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Personality Test</vt:lpstr>
      <vt:lpstr>What are Personality Test?</vt:lpstr>
      <vt:lpstr>Can You Prepare for Them?</vt:lpstr>
      <vt:lpstr>How Do You Prepare?</vt:lpstr>
      <vt:lpstr>How do You Prepare? Continued</vt:lpstr>
      <vt:lpstr>How do You Prepare? Continued</vt:lpstr>
      <vt:lpstr>How do You Prepare? Continued</vt:lpstr>
      <vt:lpstr>I know Me</vt:lpstr>
      <vt:lpstr>Slide 9</vt:lpstr>
    </vt:vector>
  </TitlesOfParts>
  <Company>Petal School District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Personality Test</dc:title>
  <dc:creator>BROOKS</dc:creator>
  <cp:lastModifiedBy>BROOKS</cp:lastModifiedBy>
  <cp:revision>3</cp:revision>
  <dcterms:created xsi:type="dcterms:W3CDTF">2017-11-13T00:29:31Z</dcterms:created>
  <dcterms:modified xsi:type="dcterms:W3CDTF">2017-11-13T00:55:30Z</dcterms:modified>
</cp:coreProperties>
</file>