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6"/>
  </p:notesMasterIdLst>
  <p:sldIdLst>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2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1B9E89-0BB1-42B2-95B1-C195D21B36E1}"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E0649492-BFCE-44D7-810D-86C6F2279271}">
      <dgm:prSet phldrT="[Text]" custT="1"/>
      <dgm:spPr>
        <a:solidFill>
          <a:srgbClr val="FFFF99"/>
        </a:solidFill>
        <a:ln>
          <a:solidFill>
            <a:schemeClr val="accent6">
              <a:lumMod val="60000"/>
              <a:lumOff val="40000"/>
            </a:schemeClr>
          </a:solidFill>
        </a:ln>
      </dgm:spPr>
      <dgm:t>
        <a:bodyPr/>
        <a:lstStyle/>
        <a:p>
          <a:r>
            <a:rPr lang="en-US" sz="1800" dirty="0" smtClean="0">
              <a:solidFill>
                <a:schemeClr val="tx1"/>
              </a:solidFill>
            </a:rPr>
            <a:t>National Employability Skills Credentials</a:t>
          </a:r>
          <a:endParaRPr lang="en-US" sz="1800" dirty="0">
            <a:solidFill>
              <a:schemeClr val="tx1"/>
            </a:solidFill>
          </a:endParaRPr>
        </a:p>
      </dgm:t>
    </dgm:pt>
    <dgm:pt modelId="{339B8D42-AE00-4B17-A7A4-531385A09525}" type="parTrans" cxnId="{BB0CF463-5F1B-44E5-A35D-640ABA2E6C83}">
      <dgm:prSet/>
      <dgm:spPr/>
      <dgm:t>
        <a:bodyPr/>
        <a:lstStyle/>
        <a:p>
          <a:endParaRPr lang="en-US"/>
        </a:p>
      </dgm:t>
    </dgm:pt>
    <dgm:pt modelId="{31B974A9-F95A-4BFC-AA66-C97DC2AF7B31}" type="sibTrans" cxnId="{BB0CF463-5F1B-44E5-A35D-640ABA2E6C83}">
      <dgm:prSet/>
      <dgm:spPr/>
      <dgm:t>
        <a:bodyPr/>
        <a:lstStyle/>
        <a:p>
          <a:endParaRPr lang="en-US"/>
        </a:p>
      </dgm:t>
    </dgm:pt>
    <dgm:pt modelId="{0031D6E2-EC30-4179-8C66-B8030B9089EB}">
      <dgm:prSet phldrT="[Text]" custT="1"/>
      <dgm:spPr>
        <a:solidFill>
          <a:srgbClr val="FFFFCC">
            <a:alpha val="89804"/>
          </a:srgbClr>
        </a:solidFill>
        <a:ln>
          <a:solidFill>
            <a:srgbClr val="FFC000">
              <a:alpha val="90000"/>
            </a:srgbClr>
          </a:solidFill>
        </a:ln>
      </dgm:spPr>
      <dgm:t>
        <a:bodyPr/>
        <a:lstStyle/>
        <a:p>
          <a:r>
            <a:rPr lang="en-US" sz="1700" dirty="0" smtClean="0"/>
            <a:t>Skills USA</a:t>
          </a:r>
          <a:endParaRPr lang="en-US" sz="1700" dirty="0"/>
        </a:p>
      </dgm:t>
    </dgm:pt>
    <dgm:pt modelId="{11788A82-9A45-436A-B8B9-444A9B54DEA7}" type="parTrans" cxnId="{B8ADE0F6-5273-4FF3-BC49-7E788D9C7A3F}">
      <dgm:prSet/>
      <dgm:spPr/>
      <dgm:t>
        <a:bodyPr/>
        <a:lstStyle/>
        <a:p>
          <a:endParaRPr lang="en-US"/>
        </a:p>
      </dgm:t>
    </dgm:pt>
    <dgm:pt modelId="{B988E8B8-66AF-43FB-AF27-394E895E13F2}" type="sibTrans" cxnId="{B8ADE0F6-5273-4FF3-BC49-7E788D9C7A3F}">
      <dgm:prSet/>
      <dgm:spPr/>
      <dgm:t>
        <a:bodyPr/>
        <a:lstStyle/>
        <a:p>
          <a:endParaRPr lang="en-US"/>
        </a:p>
      </dgm:t>
    </dgm:pt>
    <dgm:pt modelId="{BA1936C2-BD59-43A8-BEB1-02853E74E1EB}">
      <dgm:prSet phldrT="[Text]" custT="1"/>
      <dgm:spPr>
        <a:solidFill>
          <a:srgbClr val="FFFFCC">
            <a:alpha val="89804"/>
          </a:srgbClr>
        </a:solidFill>
        <a:ln>
          <a:solidFill>
            <a:srgbClr val="FFC000">
              <a:alpha val="90000"/>
            </a:srgbClr>
          </a:solidFill>
        </a:ln>
      </dgm:spPr>
      <dgm:t>
        <a:bodyPr/>
        <a:lstStyle/>
        <a:p>
          <a:r>
            <a:rPr lang="en-US" sz="1700" dirty="0" smtClean="0"/>
            <a:t>NWRC	</a:t>
          </a:r>
        </a:p>
      </dgm:t>
    </dgm:pt>
    <dgm:pt modelId="{FE8748E5-4B79-4BAF-9F0C-90A046DBEA67}" type="parTrans" cxnId="{E051A45E-2FAD-4BCD-926E-D62478B7B93E}">
      <dgm:prSet/>
      <dgm:spPr/>
      <dgm:t>
        <a:bodyPr/>
        <a:lstStyle/>
        <a:p>
          <a:endParaRPr lang="en-US"/>
        </a:p>
      </dgm:t>
    </dgm:pt>
    <dgm:pt modelId="{D7B23890-BEF6-47A1-81EA-263C9A05BC9F}" type="sibTrans" cxnId="{E051A45E-2FAD-4BCD-926E-D62478B7B93E}">
      <dgm:prSet/>
      <dgm:spPr/>
      <dgm:t>
        <a:bodyPr/>
        <a:lstStyle/>
        <a:p>
          <a:endParaRPr lang="en-US"/>
        </a:p>
      </dgm:t>
    </dgm:pt>
    <dgm:pt modelId="{6AB025BB-AC1B-47B4-8BBE-174AE7FD8468}">
      <dgm:prSet phldrT="[Text]" custT="1"/>
      <dgm:spPr>
        <a:solidFill>
          <a:srgbClr val="FFFFCC">
            <a:alpha val="89804"/>
          </a:srgbClr>
        </a:solidFill>
        <a:ln>
          <a:solidFill>
            <a:srgbClr val="FFC000">
              <a:alpha val="90000"/>
            </a:srgbClr>
          </a:solidFill>
        </a:ln>
      </dgm:spPr>
      <dgm:t>
        <a:bodyPr/>
        <a:lstStyle/>
        <a:p>
          <a:r>
            <a:rPr lang="en-US" sz="1700" dirty="0" err="1" smtClean="0"/>
            <a:t>WorkKeys</a:t>
          </a:r>
          <a:r>
            <a:rPr lang="en-US" sz="1700" dirty="0" smtClean="0"/>
            <a:t> (ACT)</a:t>
          </a:r>
        </a:p>
      </dgm:t>
    </dgm:pt>
    <dgm:pt modelId="{DCE90066-0EB5-4E33-82D7-B258090587DD}" type="parTrans" cxnId="{2D442C86-635A-4130-9D39-EABFF033D9F8}">
      <dgm:prSet/>
      <dgm:spPr/>
      <dgm:t>
        <a:bodyPr/>
        <a:lstStyle/>
        <a:p>
          <a:endParaRPr lang="en-US"/>
        </a:p>
      </dgm:t>
    </dgm:pt>
    <dgm:pt modelId="{F92F6EF3-4987-48B7-9EB9-698648319CCA}" type="sibTrans" cxnId="{2D442C86-635A-4130-9D39-EABFF033D9F8}">
      <dgm:prSet/>
      <dgm:spPr/>
      <dgm:t>
        <a:bodyPr/>
        <a:lstStyle/>
        <a:p>
          <a:endParaRPr lang="en-US"/>
        </a:p>
      </dgm:t>
    </dgm:pt>
    <dgm:pt modelId="{B575827A-9881-4DBD-9093-9F5AB1B2B2D6}">
      <dgm:prSet phldrT="[Text]" custT="1"/>
      <dgm:spPr>
        <a:solidFill>
          <a:srgbClr val="FFFFCC">
            <a:alpha val="89804"/>
          </a:srgbClr>
        </a:solidFill>
        <a:ln>
          <a:solidFill>
            <a:srgbClr val="FFC000">
              <a:alpha val="90000"/>
            </a:srgbClr>
          </a:solidFill>
        </a:ln>
      </dgm:spPr>
      <dgm:t>
        <a:bodyPr/>
        <a:lstStyle/>
        <a:p>
          <a:r>
            <a:rPr lang="en-US" sz="1700" dirty="0" smtClean="0"/>
            <a:t>Workforce Skills Certificate </a:t>
          </a:r>
        </a:p>
      </dgm:t>
    </dgm:pt>
    <dgm:pt modelId="{056E62BE-7882-40E2-B1D2-EC99E235355A}" type="parTrans" cxnId="{264113D8-AB0B-4E4A-8115-4AC0E0F3E068}">
      <dgm:prSet/>
      <dgm:spPr/>
      <dgm:t>
        <a:bodyPr/>
        <a:lstStyle/>
        <a:p>
          <a:endParaRPr lang="en-US"/>
        </a:p>
      </dgm:t>
    </dgm:pt>
    <dgm:pt modelId="{DBF8F6D9-C6CF-4017-BD89-6FB4652511FD}" type="sibTrans" cxnId="{264113D8-AB0B-4E4A-8115-4AC0E0F3E068}">
      <dgm:prSet/>
      <dgm:spPr/>
      <dgm:t>
        <a:bodyPr/>
        <a:lstStyle/>
        <a:p>
          <a:endParaRPr lang="en-US"/>
        </a:p>
      </dgm:t>
    </dgm:pt>
    <dgm:pt modelId="{9544B060-8412-454C-BD05-D5CC45E9108A}" type="pres">
      <dgm:prSet presAssocID="{F01B9E89-0BB1-42B2-95B1-C195D21B36E1}" presName="Name0" presStyleCnt="0">
        <dgm:presLayoutVars>
          <dgm:chPref val="3"/>
          <dgm:dir/>
          <dgm:animLvl val="lvl"/>
          <dgm:resizeHandles/>
        </dgm:presLayoutVars>
      </dgm:prSet>
      <dgm:spPr/>
      <dgm:t>
        <a:bodyPr/>
        <a:lstStyle/>
        <a:p>
          <a:endParaRPr lang="en-US"/>
        </a:p>
      </dgm:t>
    </dgm:pt>
    <dgm:pt modelId="{2BC710A7-ACE9-4E39-8323-8CAE8CFDD9EE}" type="pres">
      <dgm:prSet presAssocID="{E0649492-BFCE-44D7-810D-86C6F2279271}" presName="horFlow" presStyleCnt="0"/>
      <dgm:spPr/>
    </dgm:pt>
    <dgm:pt modelId="{F620C29E-626B-410E-A111-BD1726528F26}" type="pres">
      <dgm:prSet presAssocID="{E0649492-BFCE-44D7-810D-86C6F2279271}" presName="bigChev" presStyleLbl="node1" presStyleIdx="0" presStyleCnt="1" custScaleX="135585" custScaleY="133644" custLinFactNeighborX="-8579" custLinFactNeighborY="-22041"/>
      <dgm:spPr/>
      <dgm:t>
        <a:bodyPr/>
        <a:lstStyle/>
        <a:p>
          <a:endParaRPr lang="en-US"/>
        </a:p>
      </dgm:t>
    </dgm:pt>
    <dgm:pt modelId="{E00ADBE5-B601-45A8-99A2-3166085D7EC8}" type="pres">
      <dgm:prSet presAssocID="{11788A82-9A45-436A-B8B9-444A9B54DEA7}" presName="parTrans" presStyleCnt="0"/>
      <dgm:spPr/>
    </dgm:pt>
    <dgm:pt modelId="{D94367E4-BE27-4BB0-A386-9631BB0A6153}" type="pres">
      <dgm:prSet presAssocID="{0031D6E2-EC30-4179-8C66-B8030B9089EB}" presName="node" presStyleLbl="alignAccFollowNode1" presStyleIdx="0" presStyleCnt="4" custLinFactNeighborY="-23222">
        <dgm:presLayoutVars>
          <dgm:bulletEnabled val="1"/>
        </dgm:presLayoutVars>
      </dgm:prSet>
      <dgm:spPr/>
      <dgm:t>
        <a:bodyPr/>
        <a:lstStyle/>
        <a:p>
          <a:endParaRPr lang="en-US"/>
        </a:p>
      </dgm:t>
    </dgm:pt>
    <dgm:pt modelId="{C8CD2A5A-98D9-4AB7-8881-828B2321C85D}" type="pres">
      <dgm:prSet presAssocID="{B988E8B8-66AF-43FB-AF27-394E895E13F2}" presName="sibTrans" presStyleCnt="0"/>
      <dgm:spPr/>
    </dgm:pt>
    <dgm:pt modelId="{DE1493D7-E9B6-4187-B614-EB67F4C57BF5}" type="pres">
      <dgm:prSet presAssocID="{BA1936C2-BD59-43A8-BEB1-02853E74E1EB}" presName="node" presStyleLbl="alignAccFollowNode1" presStyleIdx="1" presStyleCnt="4" custLinFactNeighborY="-23222">
        <dgm:presLayoutVars>
          <dgm:bulletEnabled val="1"/>
        </dgm:presLayoutVars>
      </dgm:prSet>
      <dgm:spPr/>
      <dgm:t>
        <a:bodyPr/>
        <a:lstStyle/>
        <a:p>
          <a:endParaRPr lang="en-US"/>
        </a:p>
      </dgm:t>
    </dgm:pt>
    <dgm:pt modelId="{D46CF11D-1C32-4A31-BDD0-A2D96EAD2899}" type="pres">
      <dgm:prSet presAssocID="{D7B23890-BEF6-47A1-81EA-263C9A05BC9F}" presName="sibTrans" presStyleCnt="0"/>
      <dgm:spPr/>
    </dgm:pt>
    <dgm:pt modelId="{F33E0279-0BE3-4DF0-A9C4-E76A2F0A2301}" type="pres">
      <dgm:prSet presAssocID="{6AB025BB-AC1B-47B4-8BBE-174AE7FD8468}" presName="node" presStyleLbl="alignAccFollowNode1" presStyleIdx="2" presStyleCnt="4" custLinFactNeighborY="-23222">
        <dgm:presLayoutVars>
          <dgm:bulletEnabled val="1"/>
        </dgm:presLayoutVars>
      </dgm:prSet>
      <dgm:spPr/>
      <dgm:t>
        <a:bodyPr/>
        <a:lstStyle/>
        <a:p>
          <a:endParaRPr lang="en-US"/>
        </a:p>
      </dgm:t>
    </dgm:pt>
    <dgm:pt modelId="{A27B02A7-09F0-4320-B887-0ACF17ED9933}" type="pres">
      <dgm:prSet presAssocID="{F92F6EF3-4987-48B7-9EB9-698648319CCA}" presName="sibTrans" presStyleCnt="0"/>
      <dgm:spPr/>
    </dgm:pt>
    <dgm:pt modelId="{823D8CB6-0490-4B3B-A8E9-D972D8D73333}" type="pres">
      <dgm:prSet presAssocID="{B575827A-9881-4DBD-9093-9F5AB1B2B2D6}" presName="node" presStyleLbl="alignAccFollowNode1" presStyleIdx="3" presStyleCnt="4" custLinFactNeighborY="-23222">
        <dgm:presLayoutVars>
          <dgm:bulletEnabled val="1"/>
        </dgm:presLayoutVars>
      </dgm:prSet>
      <dgm:spPr/>
      <dgm:t>
        <a:bodyPr/>
        <a:lstStyle/>
        <a:p>
          <a:endParaRPr lang="en-US"/>
        </a:p>
      </dgm:t>
    </dgm:pt>
  </dgm:ptLst>
  <dgm:cxnLst>
    <dgm:cxn modelId="{2D442C86-635A-4130-9D39-EABFF033D9F8}" srcId="{E0649492-BFCE-44D7-810D-86C6F2279271}" destId="{6AB025BB-AC1B-47B4-8BBE-174AE7FD8468}" srcOrd="2" destOrd="0" parTransId="{DCE90066-0EB5-4E33-82D7-B258090587DD}" sibTransId="{F92F6EF3-4987-48B7-9EB9-698648319CCA}"/>
    <dgm:cxn modelId="{296E5135-4E63-4BAE-A147-B9C76DFB40E5}" type="presOf" srcId="{B575827A-9881-4DBD-9093-9F5AB1B2B2D6}" destId="{823D8CB6-0490-4B3B-A8E9-D972D8D73333}" srcOrd="0" destOrd="0" presId="urn:microsoft.com/office/officeart/2005/8/layout/lProcess3"/>
    <dgm:cxn modelId="{264113D8-AB0B-4E4A-8115-4AC0E0F3E068}" srcId="{E0649492-BFCE-44D7-810D-86C6F2279271}" destId="{B575827A-9881-4DBD-9093-9F5AB1B2B2D6}" srcOrd="3" destOrd="0" parTransId="{056E62BE-7882-40E2-B1D2-EC99E235355A}" sibTransId="{DBF8F6D9-C6CF-4017-BD89-6FB4652511FD}"/>
    <dgm:cxn modelId="{B8ADE0F6-5273-4FF3-BC49-7E788D9C7A3F}" srcId="{E0649492-BFCE-44D7-810D-86C6F2279271}" destId="{0031D6E2-EC30-4179-8C66-B8030B9089EB}" srcOrd="0" destOrd="0" parTransId="{11788A82-9A45-436A-B8B9-444A9B54DEA7}" sibTransId="{B988E8B8-66AF-43FB-AF27-394E895E13F2}"/>
    <dgm:cxn modelId="{1DA94E40-809C-41AD-AE38-A58C7D47B603}" type="presOf" srcId="{BA1936C2-BD59-43A8-BEB1-02853E74E1EB}" destId="{DE1493D7-E9B6-4187-B614-EB67F4C57BF5}" srcOrd="0" destOrd="0" presId="urn:microsoft.com/office/officeart/2005/8/layout/lProcess3"/>
    <dgm:cxn modelId="{BB0CF463-5F1B-44E5-A35D-640ABA2E6C83}" srcId="{F01B9E89-0BB1-42B2-95B1-C195D21B36E1}" destId="{E0649492-BFCE-44D7-810D-86C6F2279271}" srcOrd="0" destOrd="0" parTransId="{339B8D42-AE00-4B17-A7A4-531385A09525}" sibTransId="{31B974A9-F95A-4BFC-AA66-C97DC2AF7B31}"/>
    <dgm:cxn modelId="{E051A45E-2FAD-4BCD-926E-D62478B7B93E}" srcId="{E0649492-BFCE-44D7-810D-86C6F2279271}" destId="{BA1936C2-BD59-43A8-BEB1-02853E74E1EB}" srcOrd="1" destOrd="0" parTransId="{FE8748E5-4B79-4BAF-9F0C-90A046DBEA67}" sibTransId="{D7B23890-BEF6-47A1-81EA-263C9A05BC9F}"/>
    <dgm:cxn modelId="{789FAD56-FCDD-447C-96ED-4623AAEDB378}" type="presOf" srcId="{E0649492-BFCE-44D7-810D-86C6F2279271}" destId="{F620C29E-626B-410E-A111-BD1726528F26}" srcOrd="0" destOrd="0" presId="urn:microsoft.com/office/officeart/2005/8/layout/lProcess3"/>
    <dgm:cxn modelId="{46E870E1-8C71-4313-9233-B734750D36CC}" type="presOf" srcId="{F01B9E89-0BB1-42B2-95B1-C195D21B36E1}" destId="{9544B060-8412-454C-BD05-D5CC45E9108A}" srcOrd="0" destOrd="0" presId="urn:microsoft.com/office/officeart/2005/8/layout/lProcess3"/>
    <dgm:cxn modelId="{3BEC299A-A24D-4C3B-8AEE-CA13D34D1715}" type="presOf" srcId="{6AB025BB-AC1B-47B4-8BBE-174AE7FD8468}" destId="{F33E0279-0BE3-4DF0-A9C4-E76A2F0A2301}" srcOrd="0" destOrd="0" presId="urn:microsoft.com/office/officeart/2005/8/layout/lProcess3"/>
    <dgm:cxn modelId="{81DA2ECF-C8BB-4EAB-B6E8-B1A71469BE7B}" type="presOf" srcId="{0031D6E2-EC30-4179-8C66-B8030B9089EB}" destId="{D94367E4-BE27-4BB0-A386-9631BB0A6153}" srcOrd="0" destOrd="0" presId="urn:microsoft.com/office/officeart/2005/8/layout/lProcess3"/>
    <dgm:cxn modelId="{AC879C60-CA7D-4BC5-B837-B7F2955A68AA}" type="presParOf" srcId="{9544B060-8412-454C-BD05-D5CC45E9108A}" destId="{2BC710A7-ACE9-4E39-8323-8CAE8CFDD9EE}" srcOrd="0" destOrd="0" presId="urn:microsoft.com/office/officeart/2005/8/layout/lProcess3"/>
    <dgm:cxn modelId="{29C643D6-B619-4AF7-8FA1-99F44EA701AF}" type="presParOf" srcId="{2BC710A7-ACE9-4E39-8323-8CAE8CFDD9EE}" destId="{F620C29E-626B-410E-A111-BD1726528F26}" srcOrd="0" destOrd="0" presId="urn:microsoft.com/office/officeart/2005/8/layout/lProcess3"/>
    <dgm:cxn modelId="{579E4B4A-D684-4396-9F50-0BCA802173C9}" type="presParOf" srcId="{2BC710A7-ACE9-4E39-8323-8CAE8CFDD9EE}" destId="{E00ADBE5-B601-45A8-99A2-3166085D7EC8}" srcOrd="1" destOrd="0" presId="urn:microsoft.com/office/officeart/2005/8/layout/lProcess3"/>
    <dgm:cxn modelId="{9980BF92-5262-4592-87F5-20E975505C81}" type="presParOf" srcId="{2BC710A7-ACE9-4E39-8323-8CAE8CFDD9EE}" destId="{D94367E4-BE27-4BB0-A386-9631BB0A6153}" srcOrd="2" destOrd="0" presId="urn:microsoft.com/office/officeart/2005/8/layout/lProcess3"/>
    <dgm:cxn modelId="{5306C57D-F952-4242-8E11-8686E9093100}" type="presParOf" srcId="{2BC710A7-ACE9-4E39-8323-8CAE8CFDD9EE}" destId="{C8CD2A5A-98D9-4AB7-8881-828B2321C85D}" srcOrd="3" destOrd="0" presId="urn:microsoft.com/office/officeart/2005/8/layout/lProcess3"/>
    <dgm:cxn modelId="{0F8D82EB-89D5-4118-B55B-CE772E880D85}" type="presParOf" srcId="{2BC710A7-ACE9-4E39-8323-8CAE8CFDD9EE}" destId="{DE1493D7-E9B6-4187-B614-EB67F4C57BF5}" srcOrd="4" destOrd="0" presId="urn:microsoft.com/office/officeart/2005/8/layout/lProcess3"/>
    <dgm:cxn modelId="{038B3E38-014D-444C-A59E-30C6D7E5CF8C}" type="presParOf" srcId="{2BC710A7-ACE9-4E39-8323-8CAE8CFDD9EE}" destId="{D46CF11D-1C32-4A31-BDD0-A2D96EAD2899}" srcOrd="5" destOrd="0" presId="urn:microsoft.com/office/officeart/2005/8/layout/lProcess3"/>
    <dgm:cxn modelId="{8B742683-1E0D-4024-8728-491D241B2F8B}" type="presParOf" srcId="{2BC710A7-ACE9-4E39-8323-8CAE8CFDD9EE}" destId="{F33E0279-0BE3-4DF0-A9C4-E76A2F0A2301}" srcOrd="6" destOrd="0" presId="urn:microsoft.com/office/officeart/2005/8/layout/lProcess3"/>
    <dgm:cxn modelId="{E3A24BDB-AE3F-4782-B375-8A23FC9DAA49}" type="presParOf" srcId="{2BC710A7-ACE9-4E39-8323-8CAE8CFDD9EE}" destId="{A27B02A7-09F0-4320-B887-0ACF17ED9933}" srcOrd="7" destOrd="0" presId="urn:microsoft.com/office/officeart/2005/8/layout/lProcess3"/>
    <dgm:cxn modelId="{7C2B7430-DD7A-4C28-918F-0CA2AF1C7038}" type="presParOf" srcId="{2BC710A7-ACE9-4E39-8323-8CAE8CFDD9EE}" destId="{823D8CB6-0490-4B3B-A8E9-D972D8D73333}" srcOrd="8"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E8D750-E817-419F-9428-21D81E4F611C}" type="doc">
      <dgm:prSet loTypeId="urn:microsoft.com/office/officeart/2009/3/layout/IncreasingArrowsProcess" loCatId="process" qsTypeId="urn:microsoft.com/office/officeart/2005/8/quickstyle/simple1" qsCatId="simple" csTypeId="urn:microsoft.com/office/officeart/2005/8/colors/colorful1" csCatId="colorful" phldr="1"/>
      <dgm:spPr/>
      <dgm:t>
        <a:bodyPr/>
        <a:lstStyle/>
        <a:p>
          <a:endParaRPr lang="en-US"/>
        </a:p>
      </dgm:t>
    </dgm:pt>
    <dgm:pt modelId="{D2B27F0F-DD70-4006-A5E4-2E925FE070BE}">
      <dgm:prSet phldrT="[Text]" custT="1"/>
      <dgm:spPr>
        <a:solidFill>
          <a:schemeClr val="accent2"/>
        </a:solidFill>
      </dgm:spPr>
      <dgm:t>
        <a:bodyPr/>
        <a:lstStyle/>
        <a:p>
          <a:r>
            <a:rPr lang="en-US" sz="2400" dirty="0" smtClean="0">
              <a:solidFill>
                <a:schemeClr val="bg1"/>
              </a:solidFill>
            </a:rPr>
            <a:t>Access to General Education Curriculum</a:t>
          </a:r>
          <a:endParaRPr lang="en-US" sz="2400" dirty="0">
            <a:solidFill>
              <a:schemeClr val="bg1"/>
            </a:solidFill>
          </a:endParaRPr>
        </a:p>
      </dgm:t>
    </dgm:pt>
    <dgm:pt modelId="{D8F34C11-9F0C-48F0-B196-883BE8BACF9F}" type="parTrans" cxnId="{100062B9-22F9-481E-A8C1-A3C1A2DC5A02}">
      <dgm:prSet/>
      <dgm:spPr/>
      <dgm:t>
        <a:bodyPr/>
        <a:lstStyle/>
        <a:p>
          <a:endParaRPr lang="en-US"/>
        </a:p>
      </dgm:t>
    </dgm:pt>
    <dgm:pt modelId="{D7BCA109-88E9-48C3-BF65-C3F7C89BB394}" type="sibTrans" cxnId="{100062B9-22F9-481E-A8C1-A3C1A2DC5A02}">
      <dgm:prSet/>
      <dgm:spPr/>
      <dgm:t>
        <a:bodyPr/>
        <a:lstStyle/>
        <a:p>
          <a:endParaRPr lang="en-US"/>
        </a:p>
      </dgm:t>
    </dgm:pt>
    <dgm:pt modelId="{89A98B8C-EE00-49D1-973D-5763AB873BDF}">
      <dgm:prSet phldrT="[Text]" custT="1"/>
      <dgm:spPr>
        <a:ln>
          <a:solidFill>
            <a:srgbClr val="C00000"/>
          </a:solidFill>
        </a:ln>
      </dgm:spPr>
      <dgm:t>
        <a:bodyPr/>
        <a:lstStyle/>
        <a:p>
          <a:r>
            <a:rPr lang="en-US" sz="1800" dirty="0" smtClean="0"/>
            <a:t>Active engagement</a:t>
          </a:r>
          <a:endParaRPr lang="en-US" sz="1800" dirty="0"/>
        </a:p>
      </dgm:t>
    </dgm:pt>
    <dgm:pt modelId="{864DABF0-1553-43F2-85D3-62C88624EE33}" type="parTrans" cxnId="{433F112D-C5D9-4B34-8D66-A21042D8B733}">
      <dgm:prSet/>
      <dgm:spPr/>
      <dgm:t>
        <a:bodyPr/>
        <a:lstStyle/>
        <a:p>
          <a:endParaRPr lang="en-US"/>
        </a:p>
      </dgm:t>
    </dgm:pt>
    <dgm:pt modelId="{76DD2E57-F54A-4D49-BDA4-68A573A0C8E0}" type="sibTrans" cxnId="{433F112D-C5D9-4B34-8D66-A21042D8B733}">
      <dgm:prSet/>
      <dgm:spPr/>
      <dgm:t>
        <a:bodyPr/>
        <a:lstStyle/>
        <a:p>
          <a:endParaRPr lang="en-US"/>
        </a:p>
      </dgm:t>
    </dgm:pt>
    <dgm:pt modelId="{4A198195-F313-4F86-8C6F-75CCEC6E4099}">
      <dgm:prSet phldrT="[Text]" custT="1"/>
      <dgm:spPr/>
      <dgm:t>
        <a:bodyPr/>
        <a:lstStyle/>
        <a:p>
          <a:r>
            <a:rPr lang="en-US" sz="2400" dirty="0" smtClean="0">
              <a:solidFill>
                <a:schemeClr val="bg1"/>
              </a:solidFill>
            </a:rPr>
            <a:t>CDOS Instruction</a:t>
          </a:r>
          <a:endParaRPr lang="en-US" sz="2400" dirty="0">
            <a:solidFill>
              <a:schemeClr val="bg1"/>
            </a:solidFill>
          </a:endParaRPr>
        </a:p>
      </dgm:t>
    </dgm:pt>
    <dgm:pt modelId="{C720AC5F-92D8-41DD-B482-18B8AC52BFE2}" type="parTrans" cxnId="{5AC1CC70-5A97-43D3-B5FF-96701191984E}">
      <dgm:prSet/>
      <dgm:spPr/>
      <dgm:t>
        <a:bodyPr/>
        <a:lstStyle/>
        <a:p>
          <a:endParaRPr lang="en-US"/>
        </a:p>
      </dgm:t>
    </dgm:pt>
    <dgm:pt modelId="{C4A2B490-FF65-497A-BC99-99AEDE9B4ECA}" type="sibTrans" cxnId="{5AC1CC70-5A97-43D3-B5FF-96701191984E}">
      <dgm:prSet/>
      <dgm:spPr/>
      <dgm:t>
        <a:bodyPr/>
        <a:lstStyle/>
        <a:p>
          <a:endParaRPr lang="en-US"/>
        </a:p>
      </dgm:t>
    </dgm:pt>
    <dgm:pt modelId="{5DDC6036-D49E-4FE0-A97B-D0BCE3E548B5}">
      <dgm:prSet phldrT="[Text]" custT="1"/>
      <dgm:spPr/>
      <dgm:t>
        <a:bodyPr/>
        <a:lstStyle/>
        <a:p>
          <a:pPr algn="ctr"/>
          <a:r>
            <a:rPr lang="en-US" sz="1800" dirty="0" smtClean="0"/>
            <a:t>2 credits (216 hrs.) taught by CTE certified teacher</a:t>
          </a:r>
        </a:p>
        <a:p>
          <a:pPr algn="ctr"/>
          <a:endParaRPr lang="en-US" sz="1800" dirty="0" smtClean="0"/>
        </a:p>
        <a:p>
          <a:pPr algn="ctr"/>
          <a:endParaRPr lang="en-US" sz="1800" dirty="0" smtClean="0"/>
        </a:p>
        <a:p>
          <a:pPr algn="ctr"/>
          <a:r>
            <a:rPr lang="en-US" sz="1800" dirty="0" smtClean="0"/>
            <a:t>Grades 9-12</a:t>
          </a:r>
        </a:p>
        <a:p>
          <a:pPr algn="ctr"/>
          <a:endParaRPr lang="en-US" sz="600" dirty="0"/>
        </a:p>
      </dgm:t>
    </dgm:pt>
    <dgm:pt modelId="{A31BB489-9A9E-4E7E-8765-695930B91A2E}" type="parTrans" cxnId="{457B4A37-75DB-4AC0-A749-3F9A067660C1}">
      <dgm:prSet/>
      <dgm:spPr/>
      <dgm:t>
        <a:bodyPr/>
        <a:lstStyle/>
        <a:p>
          <a:endParaRPr lang="en-US"/>
        </a:p>
      </dgm:t>
    </dgm:pt>
    <dgm:pt modelId="{26D57874-949B-4CB4-BC97-45DF9DCF91A1}" type="sibTrans" cxnId="{457B4A37-75DB-4AC0-A749-3F9A067660C1}">
      <dgm:prSet/>
      <dgm:spPr/>
      <dgm:t>
        <a:bodyPr/>
        <a:lstStyle/>
        <a:p>
          <a:endParaRPr lang="en-US"/>
        </a:p>
      </dgm:t>
    </dgm:pt>
    <dgm:pt modelId="{004597B7-A6EE-4227-BD0C-5671518A12C0}">
      <dgm:prSet phldrT="[Text]" custT="1"/>
      <dgm:spPr>
        <a:ln>
          <a:solidFill>
            <a:srgbClr val="9966FF"/>
          </a:solidFill>
        </a:ln>
      </dgm:spPr>
      <dgm:t>
        <a:bodyPr/>
        <a:lstStyle/>
        <a:p>
          <a:pPr algn="ctr"/>
          <a:r>
            <a:rPr lang="en-US" sz="1800" dirty="0" smtClean="0"/>
            <a:t>Registered Programs  (require WBL coordinator extension)</a:t>
          </a:r>
        </a:p>
        <a:p>
          <a:pPr algn="ctr"/>
          <a:endParaRPr lang="en-US" sz="1800" dirty="0"/>
        </a:p>
      </dgm:t>
    </dgm:pt>
    <dgm:pt modelId="{DB9EA66C-F582-4201-8096-2D70DBB350A6}" type="parTrans" cxnId="{2746EA14-CE9B-41F6-8366-4C1667372390}">
      <dgm:prSet/>
      <dgm:spPr/>
      <dgm:t>
        <a:bodyPr/>
        <a:lstStyle/>
        <a:p>
          <a:endParaRPr lang="en-US"/>
        </a:p>
      </dgm:t>
    </dgm:pt>
    <dgm:pt modelId="{D35F71E8-6A16-427A-B316-90879730FAC7}" type="sibTrans" cxnId="{2746EA14-CE9B-41F6-8366-4C1667372390}">
      <dgm:prSet/>
      <dgm:spPr/>
      <dgm:t>
        <a:bodyPr/>
        <a:lstStyle/>
        <a:p>
          <a:endParaRPr lang="en-US"/>
        </a:p>
      </dgm:t>
    </dgm:pt>
    <dgm:pt modelId="{0E816427-F286-456C-A480-044060F12EF6}">
      <dgm:prSet phldrT="[Text]" custT="1"/>
      <dgm:spPr/>
      <dgm:t>
        <a:bodyPr/>
        <a:lstStyle/>
        <a:p>
          <a:pPr algn="ctr"/>
          <a:r>
            <a:rPr lang="en-US" sz="1800" dirty="0" smtClean="0"/>
            <a:t>Locally approved or State approved</a:t>
          </a:r>
          <a:endParaRPr lang="en-US" sz="1800" dirty="0"/>
        </a:p>
      </dgm:t>
    </dgm:pt>
    <dgm:pt modelId="{C9E748A1-2238-453A-9E0B-15270340BED0}" type="parTrans" cxnId="{25B59A10-A19E-4F7F-9C59-84C651047F2A}">
      <dgm:prSet/>
      <dgm:spPr/>
      <dgm:t>
        <a:bodyPr/>
        <a:lstStyle/>
        <a:p>
          <a:endParaRPr lang="en-US"/>
        </a:p>
      </dgm:t>
    </dgm:pt>
    <dgm:pt modelId="{1C0FB837-50F4-4EF8-9594-C03B86D6BA2F}" type="sibTrans" cxnId="{25B59A10-A19E-4F7F-9C59-84C651047F2A}">
      <dgm:prSet/>
      <dgm:spPr/>
      <dgm:t>
        <a:bodyPr/>
        <a:lstStyle/>
        <a:p>
          <a:endParaRPr lang="en-US"/>
        </a:p>
      </dgm:t>
    </dgm:pt>
    <dgm:pt modelId="{85F0CEF9-EF3F-4180-BB5D-4CCF86FB90ED}">
      <dgm:prSet phldrT="[Text]" custT="1"/>
      <dgm:spPr>
        <a:ln>
          <a:solidFill>
            <a:srgbClr val="9966FF"/>
          </a:solidFill>
        </a:ln>
      </dgm:spPr>
      <dgm:t>
        <a:bodyPr/>
        <a:lstStyle/>
        <a:p>
          <a:pPr algn="ctr"/>
          <a:r>
            <a:rPr lang="en-US" sz="1800" dirty="0" smtClean="0"/>
            <a:t>Other Options for students with disabilities </a:t>
          </a:r>
        </a:p>
        <a:p>
          <a:pPr algn="ctr"/>
          <a:endParaRPr lang="en-US" sz="1800" dirty="0" smtClean="0"/>
        </a:p>
        <a:p>
          <a:pPr algn="ctr"/>
          <a:r>
            <a:rPr lang="en-US" sz="1800" dirty="0" smtClean="0"/>
            <a:t>Employability Profile</a:t>
          </a:r>
          <a:endParaRPr lang="en-US" sz="1800" dirty="0"/>
        </a:p>
      </dgm:t>
    </dgm:pt>
    <dgm:pt modelId="{6015904F-907C-402C-9A23-1EE653AD2F81}" type="parTrans" cxnId="{F7AD13F5-71E3-41C9-9F6D-0903939395A1}">
      <dgm:prSet/>
      <dgm:spPr/>
      <dgm:t>
        <a:bodyPr/>
        <a:lstStyle/>
        <a:p>
          <a:endParaRPr lang="en-US"/>
        </a:p>
      </dgm:t>
    </dgm:pt>
    <dgm:pt modelId="{48EDED6F-A3F7-4813-9243-3DFA251587CC}" type="sibTrans" cxnId="{F7AD13F5-71E3-41C9-9F6D-0903939395A1}">
      <dgm:prSet/>
      <dgm:spPr/>
      <dgm:t>
        <a:bodyPr/>
        <a:lstStyle/>
        <a:p>
          <a:endParaRPr lang="en-US"/>
        </a:p>
      </dgm:t>
    </dgm:pt>
    <dgm:pt modelId="{A231B5E7-AA77-4593-9B56-8E7A1CAC8B25}">
      <dgm:prSet phldrT="[Text]" custT="1"/>
      <dgm:spPr>
        <a:solidFill>
          <a:srgbClr val="9966FF"/>
        </a:solidFill>
      </dgm:spPr>
      <dgm:t>
        <a:bodyPr/>
        <a:lstStyle/>
        <a:p>
          <a:r>
            <a:rPr lang="en-US" sz="2400" dirty="0" smtClean="0"/>
            <a:t>WBLE</a:t>
          </a:r>
          <a:endParaRPr lang="en-US" sz="2400" dirty="0"/>
        </a:p>
      </dgm:t>
    </dgm:pt>
    <dgm:pt modelId="{DD20F430-4009-4B99-8FE9-5FBFBD53632E}" type="sibTrans" cxnId="{8CF9F936-F22A-4B91-9903-F56C6F8F87D8}">
      <dgm:prSet/>
      <dgm:spPr/>
      <dgm:t>
        <a:bodyPr/>
        <a:lstStyle/>
        <a:p>
          <a:endParaRPr lang="en-US"/>
        </a:p>
      </dgm:t>
    </dgm:pt>
    <dgm:pt modelId="{13E70443-D961-4ED6-891C-3F774B39F43F}" type="parTrans" cxnId="{8CF9F936-F22A-4B91-9903-F56C6F8F87D8}">
      <dgm:prSet/>
      <dgm:spPr/>
      <dgm:t>
        <a:bodyPr/>
        <a:lstStyle/>
        <a:p>
          <a:endParaRPr lang="en-US"/>
        </a:p>
      </dgm:t>
    </dgm:pt>
    <dgm:pt modelId="{DC73D0F7-0DF1-4EDC-A6F9-B90FE8FACAD7}">
      <dgm:prSet phldrT="[Text]" custT="1"/>
      <dgm:spPr>
        <a:ln>
          <a:solidFill>
            <a:srgbClr val="C00000"/>
          </a:solidFill>
        </a:ln>
      </dgm:spPr>
      <dgm:t>
        <a:bodyPr/>
        <a:lstStyle/>
        <a:p>
          <a:r>
            <a:rPr lang="en-US" sz="1800" dirty="0" smtClean="0"/>
            <a:t>Accommodation</a:t>
          </a:r>
          <a:endParaRPr lang="en-US" sz="1800" dirty="0"/>
        </a:p>
      </dgm:t>
    </dgm:pt>
    <dgm:pt modelId="{97EB5DA7-96CA-4128-89D9-D4F673F8B04F}" type="parTrans" cxnId="{8658EC19-9469-4730-B6C9-BFB6FF97705B}">
      <dgm:prSet/>
      <dgm:spPr/>
      <dgm:t>
        <a:bodyPr/>
        <a:lstStyle/>
        <a:p>
          <a:endParaRPr lang="en-US"/>
        </a:p>
      </dgm:t>
    </dgm:pt>
    <dgm:pt modelId="{C3D2A8CC-9046-4216-9DC1-7870ADAF34E5}" type="sibTrans" cxnId="{8658EC19-9469-4730-B6C9-BFB6FF97705B}">
      <dgm:prSet/>
      <dgm:spPr/>
      <dgm:t>
        <a:bodyPr/>
        <a:lstStyle/>
        <a:p>
          <a:endParaRPr lang="en-US"/>
        </a:p>
      </dgm:t>
    </dgm:pt>
    <dgm:pt modelId="{A53606E4-548B-4F14-8993-04BF5912CD33}">
      <dgm:prSet phldrT="[Text]" custT="1"/>
      <dgm:spPr>
        <a:ln>
          <a:solidFill>
            <a:srgbClr val="C00000"/>
          </a:solidFill>
        </a:ln>
      </dgm:spPr>
      <dgm:t>
        <a:bodyPr/>
        <a:lstStyle/>
        <a:p>
          <a:r>
            <a:rPr lang="en-US" sz="1800" dirty="0" smtClean="0"/>
            <a:t>Instructional Materials</a:t>
          </a:r>
          <a:endParaRPr lang="en-US" sz="1800" dirty="0"/>
        </a:p>
      </dgm:t>
    </dgm:pt>
    <dgm:pt modelId="{3D346282-599D-4D82-80E0-79C4E48C3CFA}" type="parTrans" cxnId="{ABB8ACFB-0FE0-4465-9B56-74A7CCC7CACA}">
      <dgm:prSet/>
      <dgm:spPr/>
      <dgm:t>
        <a:bodyPr/>
        <a:lstStyle/>
        <a:p>
          <a:endParaRPr lang="en-US"/>
        </a:p>
      </dgm:t>
    </dgm:pt>
    <dgm:pt modelId="{32536271-ECA2-44F8-803F-A00563808A6B}" type="sibTrans" cxnId="{ABB8ACFB-0FE0-4465-9B56-74A7CCC7CACA}">
      <dgm:prSet/>
      <dgm:spPr/>
      <dgm:t>
        <a:bodyPr/>
        <a:lstStyle/>
        <a:p>
          <a:endParaRPr lang="en-US"/>
        </a:p>
      </dgm:t>
    </dgm:pt>
    <dgm:pt modelId="{856B872D-E5CD-4A13-99E4-D3065B2547F4}">
      <dgm:prSet phldrT="[Text]" custT="1"/>
      <dgm:spPr>
        <a:ln>
          <a:solidFill>
            <a:srgbClr val="C00000"/>
          </a:solidFill>
        </a:ln>
      </dgm:spPr>
      <dgm:t>
        <a:bodyPr/>
        <a:lstStyle/>
        <a:p>
          <a:r>
            <a:rPr lang="en-US" sz="1800" dirty="0" smtClean="0"/>
            <a:t>Specially Designed Instruction</a:t>
          </a:r>
          <a:endParaRPr lang="en-US" sz="1800" dirty="0"/>
        </a:p>
      </dgm:t>
    </dgm:pt>
    <dgm:pt modelId="{793C79BE-2282-4F5C-B991-D8C6E7C0F06A}" type="parTrans" cxnId="{EB870EDF-67DC-431C-8877-7D38DB1A5FD1}">
      <dgm:prSet/>
      <dgm:spPr/>
      <dgm:t>
        <a:bodyPr/>
        <a:lstStyle/>
        <a:p>
          <a:endParaRPr lang="en-US"/>
        </a:p>
      </dgm:t>
    </dgm:pt>
    <dgm:pt modelId="{25CD7F9B-405D-4371-8B25-CE4F46970EDE}" type="sibTrans" cxnId="{EB870EDF-67DC-431C-8877-7D38DB1A5FD1}">
      <dgm:prSet/>
      <dgm:spPr/>
      <dgm:t>
        <a:bodyPr/>
        <a:lstStyle/>
        <a:p>
          <a:endParaRPr lang="en-US"/>
        </a:p>
      </dgm:t>
    </dgm:pt>
    <dgm:pt modelId="{42244083-64EF-4A2E-93E4-05FF1D5DE434}">
      <dgm:prSet phldrT="[Text]" custT="1"/>
      <dgm:spPr>
        <a:ln>
          <a:solidFill>
            <a:srgbClr val="C00000"/>
          </a:solidFill>
        </a:ln>
      </dgm:spPr>
      <dgm:t>
        <a:bodyPr/>
        <a:lstStyle/>
        <a:p>
          <a:r>
            <a:rPr lang="en-US" sz="1800" dirty="0" smtClean="0"/>
            <a:t>How curriculum is taught</a:t>
          </a:r>
          <a:endParaRPr lang="en-US" sz="1800" dirty="0"/>
        </a:p>
      </dgm:t>
    </dgm:pt>
    <dgm:pt modelId="{1FF009C7-9861-45A7-898E-78369C9EA115}" type="parTrans" cxnId="{8F16D1C2-6EA0-4D6D-B755-17F8E911FD32}">
      <dgm:prSet/>
      <dgm:spPr/>
      <dgm:t>
        <a:bodyPr/>
        <a:lstStyle/>
        <a:p>
          <a:endParaRPr lang="en-US"/>
        </a:p>
      </dgm:t>
    </dgm:pt>
    <dgm:pt modelId="{0A11050C-463F-4E64-A3E3-C647F54B0C64}" type="sibTrans" cxnId="{8F16D1C2-6EA0-4D6D-B755-17F8E911FD32}">
      <dgm:prSet/>
      <dgm:spPr/>
      <dgm:t>
        <a:bodyPr/>
        <a:lstStyle/>
        <a:p>
          <a:endParaRPr lang="en-US"/>
        </a:p>
      </dgm:t>
    </dgm:pt>
    <dgm:pt modelId="{A73EDA8F-1026-4D10-B825-B74FD6851E3D}">
      <dgm:prSet phldrT="[Text]" custT="1"/>
      <dgm:spPr>
        <a:ln>
          <a:solidFill>
            <a:srgbClr val="C00000"/>
          </a:solidFill>
        </a:ln>
      </dgm:spPr>
      <dgm:t>
        <a:bodyPr/>
        <a:lstStyle/>
        <a:p>
          <a:r>
            <a:rPr lang="en-US" sz="1800" dirty="0" smtClean="0"/>
            <a:t>Instructional Environment</a:t>
          </a:r>
          <a:endParaRPr lang="en-US" sz="1800" dirty="0"/>
        </a:p>
      </dgm:t>
    </dgm:pt>
    <dgm:pt modelId="{C11603A6-CD67-4405-A2FD-2006423D1876}" type="parTrans" cxnId="{29ACF180-F145-464A-8EB8-14B1F6E96E36}">
      <dgm:prSet/>
      <dgm:spPr/>
      <dgm:t>
        <a:bodyPr/>
        <a:lstStyle/>
        <a:p>
          <a:endParaRPr lang="en-US"/>
        </a:p>
      </dgm:t>
    </dgm:pt>
    <dgm:pt modelId="{42CE49EA-7288-4937-9DE0-E635BC080CC0}" type="sibTrans" cxnId="{29ACF180-F145-464A-8EB8-14B1F6E96E36}">
      <dgm:prSet/>
      <dgm:spPr/>
      <dgm:t>
        <a:bodyPr/>
        <a:lstStyle/>
        <a:p>
          <a:endParaRPr lang="en-US"/>
        </a:p>
      </dgm:t>
    </dgm:pt>
    <dgm:pt modelId="{1233CE2C-38AA-44D4-AC44-BF6CFB738A43}">
      <dgm:prSet phldrT="[Text]" custT="1"/>
      <dgm:spPr/>
      <dgm:t>
        <a:bodyPr/>
        <a:lstStyle/>
        <a:p>
          <a:r>
            <a:rPr lang="en-US" sz="1800" dirty="0" smtClean="0"/>
            <a:t>Career Development</a:t>
          </a:r>
        </a:p>
        <a:p>
          <a:endParaRPr lang="en-US" sz="1000" dirty="0"/>
        </a:p>
      </dgm:t>
    </dgm:pt>
    <dgm:pt modelId="{8E4F825E-D7C8-448E-9102-8013F69EAEE2}" type="parTrans" cxnId="{4139943B-18C4-4C3C-B202-3BA5C246C3F2}">
      <dgm:prSet/>
      <dgm:spPr/>
      <dgm:t>
        <a:bodyPr/>
        <a:lstStyle/>
        <a:p>
          <a:endParaRPr lang="en-US"/>
        </a:p>
      </dgm:t>
    </dgm:pt>
    <dgm:pt modelId="{8BC2D2EE-0AF7-44BD-8B45-804FF92854C3}" type="sibTrans" cxnId="{4139943B-18C4-4C3C-B202-3BA5C246C3F2}">
      <dgm:prSet/>
      <dgm:spPr/>
      <dgm:t>
        <a:bodyPr/>
        <a:lstStyle/>
        <a:p>
          <a:endParaRPr lang="en-US"/>
        </a:p>
      </dgm:t>
    </dgm:pt>
    <dgm:pt modelId="{4F380E81-878F-444D-866D-D3C5E892BCD0}">
      <dgm:prSet phldrT="[Text]" custT="1"/>
      <dgm:spPr/>
      <dgm:t>
        <a:bodyPr/>
        <a:lstStyle/>
        <a:p>
          <a:r>
            <a:rPr lang="en-US" sz="1800" dirty="0" smtClean="0"/>
            <a:t>Integrated Learning</a:t>
          </a:r>
          <a:endParaRPr lang="en-US" sz="1800" dirty="0"/>
        </a:p>
      </dgm:t>
    </dgm:pt>
    <dgm:pt modelId="{610DA9F3-F428-4A7A-8B81-F34F2ED7D466}" type="parTrans" cxnId="{16F3BC3D-6742-449E-9DA6-51F4E7D5DC89}">
      <dgm:prSet/>
      <dgm:spPr/>
      <dgm:t>
        <a:bodyPr/>
        <a:lstStyle/>
        <a:p>
          <a:endParaRPr lang="en-US"/>
        </a:p>
      </dgm:t>
    </dgm:pt>
    <dgm:pt modelId="{957A9292-06C9-4707-BE1A-C8BC9825CDB4}" type="sibTrans" cxnId="{16F3BC3D-6742-449E-9DA6-51F4E7D5DC89}">
      <dgm:prSet/>
      <dgm:spPr/>
      <dgm:t>
        <a:bodyPr/>
        <a:lstStyle/>
        <a:p>
          <a:endParaRPr lang="en-US"/>
        </a:p>
      </dgm:t>
    </dgm:pt>
    <dgm:pt modelId="{94A2DD12-599C-4C70-9C47-B1B40BD59EB8}">
      <dgm:prSet phldrT="[Text]" custT="1"/>
      <dgm:spPr/>
      <dgm:t>
        <a:bodyPr/>
        <a:lstStyle/>
        <a:p>
          <a:endParaRPr lang="en-US" sz="1000" dirty="0"/>
        </a:p>
      </dgm:t>
    </dgm:pt>
    <dgm:pt modelId="{4B589447-95F4-4783-AB85-F7FE4464E4D1}" type="parTrans" cxnId="{6760A705-5FF8-4D3C-8389-7299F1AA20E2}">
      <dgm:prSet/>
      <dgm:spPr/>
      <dgm:t>
        <a:bodyPr/>
        <a:lstStyle/>
        <a:p>
          <a:endParaRPr lang="en-US"/>
        </a:p>
      </dgm:t>
    </dgm:pt>
    <dgm:pt modelId="{A334976A-BFDE-41F2-A56E-49B4AA92E867}" type="sibTrans" cxnId="{6760A705-5FF8-4D3C-8389-7299F1AA20E2}">
      <dgm:prSet/>
      <dgm:spPr/>
      <dgm:t>
        <a:bodyPr/>
        <a:lstStyle/>
        <a:p>
          <a:endParaRPr lang="en-US"/>
        </a:p>
      </dgm:t>
    </dgm:pt>
    <dgm:pt modelId="{3E5C8F71-41C2-4E0D-A3E6-7D8067C7F1ED}">
      <dgm:prSet phldrT="[Text]" custT="1"/>
      <dgm:spPr/>
      <dgm:t>
        <a:bodyPr/>
        <a:lstStyle/>
        <a:p>
          <a:r>
            <a:rPr lang="en-US" sz="1800" dirty="0" smtClean="0"/>
            <a:t>Universal Foundations Skills</a:t>
          </a:r>
          <a:endParaRPr lang="en-US" sz="1800" dirty="0"/>
        </a:p>
      </dgm:t>
    </dgm:pt>
    <dgm:pt modelId="{F02AAF55-74EA-4BD9-9F6E-275138E948F3}" type="parTrans" cxnId="{02B0FD54-0B46-4013-A424-2695F530AAD5}">
      <dgm:prSet/>
      <dgm:spPr/>
      <dgm:t>
        <a:bodyPr/>
        <a:lstStyle/>
        <a:p>
          <a:endParaRPr lang="en-US"/>
        </a:p>
      </dgm:t>
    </dgm:pt>
    <dgm:pt modelId="{CA77A16F-DFB3-40C5-B154-3DF1973AFCB1}" type="sibTrans" cxnId="{02B0FD54-0B46-4013-A424-2695F530AAD5}">
      <dgm:prSet/>
      <dgm:spPr/>
      <dgm:t>
        <a:bodyPr/>
        <a:lstStyle/>
        <a:p>
          <a:endParaRPr lang="en-US"/>
        </a:p>
      </dgm:t>
    </dgm:pt>
    <dgm:pt modelId="{3242ABAE-6D68-4162-9386-3C814EDCB9A8}">
      <dgm:prSet phldrT="[Text]" custT="1"/>
      <dgm:spPr/>
      <dgm:t>
        <a:bodyPr/>
        <a:lstStyle/>
        <a:p>
          <a:endParaRPr lang="en-US" sz="1000" dirty="0"/>
        </a:p>
      </dgm:t>
    </dgm:pt>
    <dgm:pt modelId="{BD52995B-5694-4D99-B6EB-5C11618B41BC}" type="parTrans" cxnId="{FC67421D-9140-4914-B93F-067044288A4A}">
      <dgm:prSet/>
      <dgm:spPr/>
      <dgm:t>
        <a:bodyPr/>
        <a:lstStyle/>
        <a:p>
          <a:endParaRPr lang="en-US"/>
        </a:p>
      </dgm:t>
    </dgm:pt>
    <dgm:pt modelId="{CA2192BE-56F7-49A7-8499-26EDBDC8FAC4}" type="sibTrans" cxnId="{FC67421D-9140-4914-B93F-067044288A4A}">
      <dgm:prSet/>
      <dgm:spPr/>
      <dgm:t>
        <a:bodyPr/>
        <a:lstStyle/>
        <a:p>
          <a:endParaRPr lang="en-US"/>
        </a:p>
      </dgm:t>
    </dgm:pt>
    <dgm:pt modelId="{7A6EC564-3450-40F3-A7D9-1C7D7019754B}">
      <dgm:prSet phldrT="[Text]" custT="1"/>
      <dgm:spPr/>
      <dgm:t>
        <a:bodyPr/>
        <a:lstStyle/>
        <a:p>
          <a:r>
            <a:rPr lang="en-US" sz="1800" dirty="0" smtClean="0"/>
            <a:t>Career Majors</a:t>
          </a:r>
          <a:endParaRPr lang="en-US" sz="1800" dirty="0"/>
        </a:p>
      </dgm:t>
    </dgm:pt>
    <dgm:pt modelId="{E1B84A2F-CA26-45BF-8823-366E2DE43BD8}" type="parTrans" cxnId="{0470CB6E-B65A-4422-B85A-FCE177EA31A3}">
      <dgm:prSet/>
      <dgm:spPr/>
      <dgm:t>
        <a:bodyPr/>
        <a:lstStyle/>
        <a:p>
          <a:endParaRPr lang="en-US"/>
        </a:p>
      </dgm:t>
    </dgm:pt>
    <dgm:pt modelId="{A97A4760-6C1D-4185-BA26-47751E77102F}" type="sibTrans" cxnId="{0470CB6E-B65A-4422-B85A-FCE177EA31A3}">
      <dgm:prSet/>
      <dgm:spPr/>
      <dgm:t>
        <a:bodyPr/>
        <a:lstStyle/>
        <a:p>
          <a:endParaRPr lang="en-US"/>
        </a:p>
      </dgm:t>
    </dgm:pt>
    <dgm:pt modelId="{728B32FF-5970-4F10-A5A8-EC98A5A60BAB}">
      <dgm:prSet phldrT="[Text]" custT="1"/>
      <dgm:spPr/>
      <dgm:t>
        <a:bodyPr/>
        <a:lstStyle/>
        <a:p>
          <a:r>
            <a:rPr lang="en-US" sz="2400" dirty="0" smtClean="0"/>
            <a:t>CTE coursework</a:t>
          </a:r>
          <a:endParaRPr lang="en-US" dirty="0"/>
        </a:p>
      </dgm:t>
    </dgm:pt>
    <dgm:pt modelId="{D39C1957-73AF-4A7B-B24C-BA158E5C2714}" type="parTrans" cxnId="{C3919916-761E-40BC-9068-D91E385E329C}">
      <dgm:prSet/>
      <dgm:spPr/>
      <dgm:t>
        <a:bodyPr/>
        <a:lstStyle/>
        <a:p>
          <a:endParaRPr lang="en-US"/>
        </a:p>
      </dgm:t>
    </dgm:pt>
    <dgm:pt modelId="{7DFB04F1-DEE7-497F-ACE9-03BE2686BDCB}" type="sibTrans" cxnId="{C3919916-761E-40BC-9068-D91E385E329C}">
      <dgm:prSet/>
      <dgm:spPr/>
      <dgm:t>
        <a:bodyPr/>
        <a:lstStyle/>
        <a:p>
          <a:endParaRPr lang="en-US"/>
        </a:p>
      </dgm:t>
    </dgm:pt>
    <dgm:pt modelId="{10F32509-B90B-4435-8976-44BEBA950F91}" type="pres">
      <dgm:prSet presAssocID="{8EE8D750-E817-419F-9428-21D81E4F611C}" presName="Name0" presStyleCnt="0">
        <dgm:presLayoutVars>
          <dgm:chMax val="5"/>
          <dgm:chPref val="5"/>
          <dgm:dir/>
          <dgm:animLvl val="lvl"/>
        </dgm:presLayoutVars>
      </dgm:prSet>
      <dgm:spPr/>
      <dgm:t>
        <a:bodyPr/>
        <a:lstStyle/>
        <a:p>
          <a:endParaRPr lang="en-US"/>
        </a:p>
      </dgm:t>
    </dgm:pt>
    <dgm:pt modelId="{F9B2544E-7FA5-4168-9358-4C81F3188A71}" type="pres">
      <dgm:prSet presAssocID="{D2B27F0F-DD70-4006-A5E4-2E925FE070BE}" presName="parentText1" presStyleLbl="node1" presStyleIdx="0" presStyleCnt="4" custScaleX="98249">
        <dgm:presLayoutVars>
          <dgm:chMax/>
          <dgm:chPref val="3"/>
          <dgm:bulletEnabled val="1"/>
        </dgm:presLayoutVars>
      </dgm:prSet>
      <dgm:spPr/>
      <dgm:t>
        <a:bodyPr/>
        <a:lstStyle/>
        <a:p>
          <a:endParaRPr lang="en-US"/>
        </a:p>
      </dgm:t>
    </dgm:pt>
    <dgm:pt modelId="{38171B37-8D59-415F-9741-7145F66C7F64}" type="pres">
      <dgm:prSet presAssocID="{D2B27F0F-DD70-4006-A5E4-2E925FE070BE}" presName="childText1" presStyleLbl="solidAlignAcc1" presStyleIdx="0" presStyleCnt="4" custScaleX="89132" custScaleY="176189" custLinFactNeighborX="3292" custLinFactNeighborY="36634">
        <dgm:presLayoutVars>
          <dgm:chMax val="0"/>
          <dgm:chPref val="0"/>
          <dgm:bulletEnabled val="1"/>
        </dgm:presLayoutVars>
      </dgm:prSet>
      <dgm:spPr/>
      <dgm:t>
        <a:bodyPr/>
        <a:lstStyle/>
        <a:p>
          <a:endParaRPr lang="en-US"/>
        </a:p>
      </dgm:t>
    </dgm:pt>
    <dgm:pt modelId="{528F4780-91EE-4021-8D14-91117A28B712}" type="pres">
      <dgm:prSet presAssocID="{4A198195-F313-4F86-8C6F-75CCEC6E4099}" presName="parentText2" presStyleLbl="node1" presStyleIdx="1" presStyleCnt="4">
        <dgm:presLayoutVars>
          <dgm:chMax/>
          <dgm:chPref val="3"/>
          <dgm:bulletEnabled val="1"/>
        </dgm:presLayoutVars>
      </dgm:prSet>
      <dgm:spPr/>
      <dgm:t>
        <a:bodyPr/>
        <a:lstStyle/>
        <a:p>
          <a:endParaRPr lang="en-US"/>
        </a:p>
      </dgm:t>
    </dgm:pt>
    <dgm:pt modelId="{0F7FCD06-930E-4B22-B71D-D32F06A95961}" type="pres">
      <dgm:prSet presAssocID="{4A198195-F313-4F86-8C6F-75CCEC6E4099}" presName="childText2" presStyleLbl="solidAlignAcc1" presStyleIdx="1" presStyleCnt="4" custScaleX="78263" custScaleY="134953" custLinFactNeighborX="-6793" custLinFactNeighborY="12705">
        <dgm:presLayoutVars>
          <dgm:chMax val="0"/>
          <dgm:chPref val="0"/>
          <dgm:bulletEnabled val="1"/>
        </dgm:presLayoutVars>
      </dgm:prSet>
      <dgm:spPr/>
      <dgm:t>
        <a:bodyPr/>
        <a:lstStyle/>
        <a:p>
          <a:endParaRPr lang="en-US"/>
        </a:p>
      </dgm:t>
    </dgm:pt>
    <dgm:pt modelId="{6704F331-94D7-4D89-ACF4-888249CC78E8}" type="pres">
      <dgm:prSet presAssocID="{728B32FF-5970-4F10-A5A8-EC98A5A60BAB}" presName="parentText3" presStyleLbl="node1" presStyleIdx="2" presStyleCnt="4">
        <dgm:presLayoutVars>
          <dgm:chMax/>
          <dgm:chPref val="3"/>
          <dgm:bulletEnabled val="1"/>
        </dgm:presLayoutVars>
      </dgm:prSet>
      <dgm:spPr/>
      <dgm:t>
        <a:bodyPr/>
        <a:lstStyle/>
        <a:p>
          <a:endParaRPr lang="en-US"/>
        </a:p>
      </dgm:t>
    </dgm:pt>
    <dgm:pt modelId="{41724EEE-50D6-433E-B267-C12D2BCE886E}" type="pres">
      <dgm:prSet presAssocID="{728B32FF-5970-4F10-A5A8-EC98A5A60BAB}" presName="childText3" presStyleLbl="solidAlignAcc1" presStyleIdx="2" presStyleCnt="4" custScaleY="114432" custLinFactNeighborX="1539" custLinFactNeighborY="350">
        <dgm:presLayoutVars>
          <dgm:chMax val="0"/>
          <dgm:chPref val="0"/>
          <dgm:bulletEnabled val="1"/>
        </dgm:presLayoutVars>
      </dgm:prSet>
      <dgm:spPr/>
      <dgm:t>
        <a:bodyPr/>
        <a:lstStyle/>
        <a:p>
          <a:endParaRPr lang="en-US"/>
        </a:p>
      </dgm:t>
    </dgm:pt>
    <dgm:pt modelId="{5C9399FD-FB69-4581-ADF5-592423D69691}" type="pres">
      <dgm:prSet presAssocID="{A231B5E7-AA77-4593-9B56-8E7A1CAC8B25}" presName="parentText4" presStyleLbl="node1" presStyleIdx="3" presStyleCnt="4">
        <dgm:presLayoutVars>
          <dgm:chMax/>
          <dgm:chPref val="3"/>
          <dgm:bulletEnabled val="1"/>
        </dgm:presLayoutVars>
      </dgm:prSet>
      <dgm:spPr/>
      <dgm:t>
        <a:bodyPr/>
        <a:lstStyle/>
        <a:p>
          <a:endParaRPr lang="en-US"/>
        </a:p>
      </dgm:t>
    </dgm:pt>
    <dgm:pt modelId="{BC983CED-254C-4F1A-A6B5-1F1A987BB371}" type="pres">
      <dgm:prSet presAssocID="{A231B5E7-AA77-4593-9B56-8E7A1CAC8B25}" presName="childText4" presStyleLbl="solidAlignAcc1" presStyleIdx="3" presStyleCnt="4" custScaleY="154340" custLinFactNeighborX="837" custLinFactNeighborY="20610">
        <dgm:presLayoutVars>
          <dgm:chMax val="0"/>
          <dgm:chPref val="0"/>
          <dgm:bulletEnabled val="1"/>
        </dgm:presLayoutVars>
      </dgm:prSet>
      <dgm:spPr/>
      <dgm:t>
        <a:bodyPr/>
        <a:lstStyle/>
        <a:p>
          <a:endParaRPr lang="en-US"/>
        </a:p>
      </dgm:t>
    </dgm:pt>
  </dgm:ptLst>
  <dgm:cxnLst>
    <dgm:cxn modelId="{960F6883-BA5B-4CDA-A425-F216E51325FF}" type="presOf" srcId="{94A2DD12-599C-4C70-9C47-B1B40BD59EB8}" destId="{0F7FCD06-930E-4B22-B71D-D32F06A95961}" srcOrd="0" destOrd="2" presId="urn:microsoft.com/office/officeart/2009/3/layout/IncreasingArrowsProcess"/>
    <dgm:cxn modelId="{100062B9-22F9-481E-A8C1-A3C1A2DC5A02}" srcId="{8EE8D750-E817-419F-9428-21D81E4F611C}" destId="{D2B27F0F-DD70-4006-A5E4-2E925FE070BE}" srcOrd="0" destOrd="0" parTransId="{D8F34C11-9F0C-48F0-B196-883BE8BACF9F}" sibTransId="{D7BCA109-88E9-48C3-BF65-C3F7C89BB394}"/>
    <dgm:cxn modelId="{F7AD13F5-71E3-41C9-9F6D-0903939395A1}" srcId="{A231B5E7-AA77-4593-9B56-8E7A1CAC8B25}" destId="{85F0CEF9-EF3F-4180-BB5D-4CCF86FB90ED}" srcOrd="1" destOrd="0" parTransId="{6015904F-907C-402C-9A23-1EE653AD2F81}" sibTransId="{48EDED6F-A3F7-4813-9243-3DFA251587CC}"/>
    <dgm:cxn modelId="{8F16D1C2-6EA0-4D6D-B755-17F8E911FD32}" srcId="{D2B27F0F-DD70-4006-A5E4-2E925FE070BE}" destId="{42244083-64EF-4A2E-93E4-05FF1D5DE434}" srcOrd="4" destOrd="0" parTransId="{1FF009C7-9861-45A7-898E-78369C9EA115}" sibTransId="{0A11050C-463F-4E64-A3E3-C647F54B0C64}"/>
    <dgm:cxn modelId="{EAC7EEF2-39BB-4EE1-8E64-EDD32154393F}" type="presOf" srcId="{42244083-64EF-4A2E-93E4-05FF1D5DE434}" destId="{38171B37-8D59-415F-9741-7145F66C7F64}" srcOrd="0" destOrd="4" presId="urn:microsoft.com/office/officeart/2009/3/layout/IncreasingArrowsProcess"/>
    <dgm:cxn modelId="{457B4A37-75DB-4AC0-A749-3F9A067660C1}" srcId="{728B32FF-5970-4F10-A5A8-EC98A5A60BAB}" destId="{5DDC6036-D49E-4FE0-A97B-D0BCE3E548B5}" srcOrd="0" destOrd="0" parTransId="{A31BB489-9A9E-4E7E-8765-695930B91A2E}" sibTransId="{26D57874-949B-4CB4-BC97-45DF9DCF91A1}"/>
    <dgm:cxn modelId="{ABB8ACFB-0FE0-4465-9B56-74A7CCC7CACA}" srcId="{D2B27F0F-DD70-4006-A5E4-2E925FE070BE}" destId="{A53606E4-548B-4F14-8993-04BF5912CD33}" srcOrd="2" destOrd="0" parTransId="{3D346282-599D-4D82-80E0-79C4E48C3CFA}" sibTransId="{32536271-ECA2-44F8-803F-A00563808A6B}"/>
    <dgm:cxn modelId="{DCF2316F-1938-42F5-B1A7-28D071EDBC1F}" type="presOf" srcId="{856B872D-E5CD-4A13-99E4-D3065B2547F4}" destId="{38171B37-8D59-415F-9741-7145F66C7F64}" srcOrd="0" destOrd="3" presId="urn:microsoft.com/office/officeart/2009/3/layout/IncreasingArrowsProcess"/>
    <dgm:cxn modelId="{3EC2ECAD-72E6-4A01-BDE0-A23C82B72EAB}" type="presOf" srcId="{D2B27F0F-DD70-4006-A5E4-2E925FE070BE}" destId="{F9B2544E-7FA5-4168-9358-4C81F3188A71}" srcOrd="0" destOrd="0" presId="urn:microsoft.com/office/officeart/2009/3/layout/IncreasingArrowsProcess"/>
    <dgm:cxn modelId="{5A54DBB2-046A-4DB6-8983-0ED0153162B1}" type="presOf" srcId="{85F0CEF9-EF3F-4180-BB5D-4CCF86FB90ED}" destId="{BC983CED-254C-4F1A-A6B5-1F1A987BB371}" srcOrd="0" destOrd="1" presId="urn:microsoft.com/office/officeart/2009/3/layout/IncreasingArrowsProcess"/>
    <dgm:cxn modelId="{7CBB186A-7E36-4C9B-9243-7290A71FB7D7}" type="presOf" srcId="{A73EDA8F-1026-4D10-B825-B74FD6851E3D}" destId="{38171B37-8D59-415F-9741-7145F66C7F64}" srcOrd="0" destOrd="5" presId="urn:microsoft.com/office/officeart/2009/3/layout/IncreasingArrowsProcess"/>
    <dgm:cxn modelId="{BE22C3FA-4019-40E3-A3C5-C0B2E04EEC24}" type="presOf" srcId="{1233CE2C-38AA-44D4-AC44-BF6CFB738A43}" destId="{0F7FCD06-930E-4B22-B71D-D32F06A95961}" srcOrd="0" destOrd="0" presId="urn:microsoft.com/office/officeart/2009/3/layout/IncreasingArrowsProcess"/>
    <dgm:cxn modelId="{A40FF05D-9A5A-4751-A698-51732E6B2A8C}" type="presOf" srcId="{7A6EC564-3450-40F3-A7D9-1C7D7019754B}" destId="{0F7FCD06-930E-4B22-B71D-D32F06A95961}" srcOrd="0" destOrd="5" presId="urn:microsoft.com/office/officeart/2009/3/layout/IncreasingArrowsProcess"/>
    <dgm:cxn modelId="{EB870EDF-67DC-431C-8877-7D38DB1A5FD1}" srcId="{D2B27F0F-DD70-4006-A5E4-2E925FE070BE}" destId="{856B872D-E5CD-4A13-99E4-D3065B2547F4}" srcOrd="3" destOrd="0" parTransId="{793C79BE-2282-4F5C-B991-D8C6E7C0F06A}" sibTransId="{25CD7F9B-405D-4371-8B25-CE4F46970EDE}"/>
    <dgm:cxn modelId="{0879847B-33BA-42D5-A195-3BFEA1969C90}" type="presOf" srcId="{3E5C8F71-41C2-4E0D-A3E6-7D8067C7F1ED}" destId="{0F7FCD06-930E-4B22-B71D-D32F06A95961}" srcOrd="0" destOrd="3" presId="urn:microsoft.com/office/officeart/2009/3/layout/IncreasingArrowsProcess"/>
    <dgm:cxn modelId="{433F112D-C5D9-4B34-8D66-A21042D8B733}" srcId="{D2B27F0F-DD70-4006-A5E4-2E925FE070BE}" destId="{89A98B8C-EE00-49D1-973D-5763AB873BDF}" srcOrd="0" destOrd="0" parTransId="{864DABF0-1553-43F2-85D3-62C88624EE33}" sibTransId="{76DD2E57-F54A-4D49-BDA4-68A573A0C8E0}"/>
    <dgm:cxn modelId="{25B59A10-A19E-4F7F-9C59-84C651047F2A}" srcId="{728B32FF-5970-4F10-A5A8-EC98A5A60BAB}" destId="{0E816427-F286-456C-A480-044060F12EF6}" srcOrd="1" destOrd="0" parTransId="{C9E748A1-2238-453A-9E0B-15270340BED0}" sibTransId="{1C0FB837-50F4-4EF8-9594-C03B86D6BA2F}"/>
    <dgm:cxn modelId="{C3919916-761E-40BC-9068-D91E385E329C}" srcId="{8EE8D750-E817-419F-9428-21D81E4F611C}" destId="{728B32FF-5970-4F10-A5A8-EC98A5A60BAB}" srcOrd="2" destOrd="0" parTransId="{D39C1957-73AF-4A7B-B24C-BA158E5C2714}" sibTransId="{7DFB04F1-DEE7-497F-ACE9-03BE2686BDCB}"/>
    <dgm:cxn modelId="{6760A705-5FF8-4D3C-8389-7299F1AA20E2}" srcId="{4A198195-F313-4F86-8C6F-75CCEC6E4099}" destId="{94A2DD12-599C-4C70-9C47-B1B40BD59EB8}" srcOrd="2" destOrd="0" parTransId="{4B589447-95F4-4783-AB85-F7FE4464E4D1}" sibTransId="{A334976A-BFDE-41F2-A56E-49B4AA92E867}"/>
    <dgm:cxn modelId="{CE6966D1-62BB-492A-B74E-3A328C992FA2}" type="presOf" srcId="{A231B5E7-AA77-4593-9B56-8E7A1CAC8B25}" destId="{5C9399FD-FB69-4581-ADF5-592423D69691}" srcOrd="0" destOrd="0" presId="urn:microsoft.com/office/officeart/2009/3/layout/IncreasingArrowsProcess"/>
    <dgm:cxn modelId="{9FE970CC-52DB-4E3C-AC74-54A47F6D3E5D}" type="presOf" srcId="{004597B7-A6EE-4227-BD0C-5671518A12C0}" destId="{BC983CED-254C-4F1A-A6B5-1F1A987BB371}" srcOrd="0" destOrd="0" presId="urn:microsoft.com/office/officeart/2009/3/layout/IncreasingArrowsProcess"/>
    <dgm:cxn modelId="{8CF9F936-F22A-4B91-9903-F56C6F8F87D8}" srcId="{8EE8D750-E817-419F-9428-21D81E4F611C}" destId="{A231B5E7-AA77-4593-9B56-8E7A1CAC8B25}" srcOrd="3" destOrd="0" parTransId="{13E70443-D961-4ED6-891C-3F774B39F43F}" sibTransId="{DD20F430-4009-4B99-8FE9-5FBFBD53632E}"/>
    <dgm:cxn modelId="{8658EC19-9469-4730-B6C9-BFB6FF97705B}" srcId="{D2B27F0F-DD70-4006-A5E4-2E925FE070BE}" destId="{DC73D0F7-0DF1-4EDC-A6F9-B90FE8FACAD7}" srcOrd="1" destOrd="0" parTransId="{97EB5DA7-96CA-4128-89D9-D4F673F8B04F}" sibTransId="{C3D2A8CC-9046-4216-9DC1-7870ADAF34E5}"/>
    <dgm:cxn modelId="{02B0FD54-0B46-4013-A424-2695F530AAD5}" srcId="{4A198195-F313-4F86-8C6F-75CCEC6E4099}" destId="{3E5C8F71-41C2-4E0D-A3E6-7D8067C7F1ED}" srcOrd="3" destOrd="0" parTransId="{F02AAF55-74EA-4BD9-9F6E-275138E948F3}" sibTransId="{CA77A16F-DFB3-40C5-B154-3DF1973AFCB1}"/>
    <dgm:cxn modelId="{31BC1655-C063-4595-9C9E-955B393E216E}" type="presOf" srcId="{DC73D0F7-0DF1-4EDC-A6F9-B90FE8FACAD7}" destId="{38171B37-8D59-415F-9741-7145F66C7F64}" srcOrd="0" destOrd="1" presId="urn:microsoft.com/office/officeart/2009/3/layout/IncreasingArrowsProcess"/>
    <dgm:cxn modelId="{0470CB6E-B65A-4422-B85A-FCE177EA31A3}" srcId="{4A198195-F313-4F86-8C6F-75CCEC6E4099}" destId="{7A6EC564-3450-40F3-A7D9-1C7D7019754B}" srcOrd="5" destOrd="0" parTransId="{E1B84A2F-CA26-45BF-8823-366E2DE43BD8}" sibTransId="{A97A4760-6C1D-4185-BA26-47751E77102F}"/>
    <dgm:cxn modelId="{29ACF180-F145-464A-8EB8-14B1F6E96E36}" srcId="{D2B27F0F-DD70-4006-A5E4-2E925FE070BE}" destId="{A73EDA8F-1026-4D10-B825-B74FD6851E3D}" srcOrd="5" destOrd="0" parTransId="{C11603A6-CD67-4405-A2FD-2006423D1876}" sibTransId="{42CE49EA-7288-4937-9DE0-E635BC080CC0}"/>
    <dgm:cxn modelId="{FC67421D-9140-4914-B93F-067044288A4A}" srcId="{4A198195-F313-4F86-8C6F-75CCEC6E4099}" destId="{3242ABAE-6D68-4162-9386-3C814EDCB9A8}" srcOrd="4" destOrd="0" parTransId="{BD52995B-5694-4D99-B6EB-5C11618B41BC}" sibTransId="{CA2192BE-56F7-49A7-8499-26EDBDC8FAC4}"/>
    <dgm:cxn modelId="{8726C0B0-2B28-4F6C-A7C9-AEAB510BB023}" type="presOf" srcId="{728B32FF-5970-4F10-A5A8-EC98A5A60BAB}" destId="{6704F331-94D7-4D89-ACF4-888249CC78E8}" srcOrd="0" destOrd="0" presId="urn:microsoft.com/office/officeart/2009/3/layout/IncreasingArrowsProcess"/>
    <dgm:cxn modelId="{543BD3C4-1E1D-4938-BF78-B8757C82FCA2}" type="presOf" srcId="{8EE8D750-E817-419F-9428-21D81E4F611C}" destId="{10F32509-B90B-4435-8976-44BEBA950F91}" srcOrd="0" destOrd="0" presId="urn:microsoft.com/office/officeart/2009/3/layout/IncreasingArrowsProcess"/>
    <dgm:cxn modelId="{88278A64-32EC-4775-9039-02DB4EFC3936}" type="presOf" srcId="{0E816427-F286-456C-A480-044060F12EF6}" destId="{41724EEE-50D6-433E-B267-C12D2BCE886E}" srcOrd="0" destOrd="1" presId="urn:microsoft.com/office/officeart/2009/3/layout/IncreasingArrowsProcess"/>
    <dgm:cxn modelId="{B5176CB5-FCEB-4F66-8C79-1A35F0742F57}" type="presOf" srcId="{3242ABAE-6D68-4162-9386-3C814EDCB9A8}" destId="{0F7FCD06-930E-4B22-B71D-D32F06A95961}" srcOrd="0" destOrd="4" presId="urn:microsoft.com/office/officeart/2009/3/layout/IncreasingArrowsProcess"/>
    <dgm:cxn modelId="{5AC1CC70-5A97-43D3-B5FF-96701191984E}" srcId="{8EE8D750-E817-419F-9428-21D81E4F611C}" destId="{4A198195-F313-4F86-8C6F-75CCEC6E4099}" srcOrd="1" destOrd="0" parTransId="{C720AC5F-92D8-41DD-B482-18B8AC52BFE2}" sibTransId="{C4A2B490-FF65-497A-BC99-99AEDE9B4ECA}"/>
    <dgm:cxn modelId="{2746EA14-CE9B-41F6-8366-4C1667372390}" srcId="{A231B5E7-AA77-4593-9B56-8E7A1CAC8B25}" destId="{004597B7-A6EE-4227-BD0C-5671518A12C0}" srcOrd="0" destOrd="0" parTransId="{DB9EA66C-F582-4201-8096-2D70DBB350A6}" sibTransId="{D35F71E8-6A16-427A-B316-90879730FAC7}"/>
    <dgm:cxn modelId="{1D313853-6AA3-48E2-B6FC-5590DAD163E5}" type="presOf" srcId="{89A98B8C-EE00-49D1-973D-5763AB873BDF}" destId="{38171B37-8D59-415F-9741-7145F66C7F64}" srcOrd="0" destOrd="0" presId="urn:microsoft.com/office/officeart/2009/3/layout/IncreasingArrowsProcess"/>
    <dgm:cxn modelId="{C372EB64-78AB-4C93-B2FF-BA4F6487CAE0}" type="presOf" srcId="{5DDC6036-D49E-4FE0-A97B-D0BCE3E548B5}" destId="{41724EEE-50D6-433E-B267-C12D2BCE886E}" srcOrd="0" destOrd="0" presId="urn:microsoft.com/office/officeart/2009/3/layout/IncreasingArrowsProcess"/>
    <dgm:cxn modelId="{80C497BA-9203-4739-9902-44A113182929}" type="presOf" srcId="{4A198195-F313-4F86-8C6F-75CCEC6E4099}" destId="{528F4780-91EE-4021-8D14-91117A28B712}" srcOrd="0" destOrd="0" presId="urn:microsoft.com/office/officeart/2009/3/layout/IncreasingArrowsProcess"/>
    <dgm:cxn modelId="{7FD9EA16-12CE-407C-9E73-952ADABD5217}" type="presOf" srcId="{A53606E4-548B-4F14-8993-04BF5912CD33}" destId="{38171B37-8D59-415F-9741-7145F66C7F64}" srcOrd="0" destOrd="2" presId="urn:microsoft.com/office/officeart/2009/3/layout/IncreasingArrowsProcess"/>
    <dgm:cxn modelId="{16F3BC3D-6742-449E-9DA6-51F4E7D5DC89}" srcId="{4A198195-F313-4F86-8C6F-75CCEC6E4099}" destId="{4F380E81-878F-444D-866D-D3C5E892BCD0}" srcOrd="1" destOrd="0" parTransId="{610DA9F3-F428-4A7A-8B81-F34F2ED7D466}" sibTransId="{957A9292-06C9-4707-BE1A-C8BC9825CDB4}"/>
    <dgm:cxn modelId="{4139943B-18C4-4C3C-B202-3BA5C246C3F2}" srcId="{4A198195-F313-4F86-8C6F-75CCEC6E4099}" destId="{1233CE2C-38AA-44D4-AC44-BF6CFB738A43}" srcOrd="0" destOrd="0" parTransId="{8E4F825E-D7C8-448E-9102-8013F69EAEE2}" sibTransId="{8BC2D2EE-0AF7-44BD-8B45-804FF92854C3}"/>
    <dgm:cxn modelId="{7EA75FAF-3D73-4677-90AD-FC5FFF859378}" type="presOf" srcId="{4F380E81-878F-444D-866D-D3C5E892BCD0}" destId="{0F7FCD06-930E-4B22-B71D-D32F06A95961}" srcOrd="0" destOrd="1" presId="urn:microsoft.com/office/officeart/2009/3/layout/IncreasingArrowsProcess"/>
    <dgm:cxn modelId="{43892226-6925-4448-BD64-74C747EAC5E2}" type="presParOf" srcId="{10F32509-B90B-4435-8976-44BEBA950F91}" destId="{F9B2544E-7FA5-4168-9358-4C81F3188A71}" srcOrd="0" destOrd="0" presId="urn:microsoft.com/office/officeart/2009/3/layout/IncreasingArrowsProcess"/>
    <dgm:cxn modelId="{16E14B76-B1FD-441D-910D-988DAFB08C6A}" type="presParOf" srcId="{10F32509-B90B-4435-8976-44BEBA950F91}" destId="{38171B37-8D59-415F-9741-7145F66C7F64}" srcOrd="1" destOrd="0" presId="urn:microsoft.com/office/officeart/2009/3/layout/IncreasingArrowsProcess"/>
    <dgm:cxn modelId="{168347B5-F9B3-4186-AD54-EA060A34290B}" type="presParOf" srcId="{10F32509-B90B-4435-8976-44BEBA950F91}" destId="{528F4780-91EE-4021-8D14-91117A28B712}" srcOrd="2" destOrd="0" presId="urn:microsoft.com/office/officeart/2009/3/layout/IncreasingArrowsProcess"/>
    <dgm:cxn modelId="{77957A80-37FE-4C3E-AC17-63FF04DF9A24}" type="presParOf" srcId="{10F32509-B90B-4435-8976-44BEBA950F91}" destId="{0F7FCD06-930E-4B22-B71D-D32F06A95961}" srcOrd="3" destOrd="0" presId="urn:microsoft.com/office/officeart/2009/3/layout/IncreasingArrowsProcess"/>
    <dgm:cxn modelId="{38DF687E-DDD4-49E0-BCCE-40A6E419B9E4}" type="presParOf" srcId="{10F32509-B90B-4435-8976-44BEBA950F91}" destId="{6704F331-94D7-4D89-ACF4-888249CC78E8}" srcOrd="4" destOrd="0" presId="urn:microsoft.com/office/officeart/2009/3/layout/IncreasingArrowsProcess"/>
    <dgm:cxn modelId="{1B06BA85-EA45-4F06-A946-F6486E216D15}" type="presParOf" srcId="{10F32509-B90B-4435-8976-44BEBA950F91}" destId="{41724EEE-50D6-433E-B267-C12D2BCE886E}" srcOrd="5" destOrd="0" presId="urn:microsoft.com/office/officeart/2009/3/layout/IncreasingArrowsProcess"/>
    <dgm:cxn modelId="{404E6423-A19A-4ECB-B034-2F89A4607B5B}" type="presParOf" srcId="{10F32509-B90B-4435-8976-44BEBA950F91}" destId="{5C9399FD-FB69-4581-ADF5-592423D69691}" srcOrd="6" destOrd="0" presId="urn:microsoft.com/office/officeart/2009/3/layout/IncreasingArrowsProcess"/>
    <dgm:cxn modelId="{87B966A3-4915-467F-91CB-9429E0CBF3A0}" type="presParOf" srcId="{10F32509-B90B-4435-8976-44BEBA950F91}" destId="{BC983CED-254C-4F1A-A6B5-1F1A987BB371}" srcOrd="7" destOrd="0" presId="urn:microsoft.com/office/officeart/2009/3/layout/IncreasingArrows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20C29E-626B-410E-A111-BD1726528F26}">
      <dsp:nvSpPr>
        <dsp:cNvPr id="0" name=""/>
        <dsp:cNvSpPr/>
      </dsp:nvSpPr>
      <dsp:spPr>
        <a:xfrm>
          <a:off x="0" y="1326349"/>
          <a:ext cx="2691660" cy="1061250"/>
        </a:xfrm>
        <a:prstGeom prst="chevron">
          <a:avLst/>
        </a:prstGeom>
        <a:solidFill>
          <a:srgbClr val="FFFF99"/>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National Employability Skills Credentials</a:t>
          </a:r>
          <a:endParaRPr lang="en-US" sz="1800" kern="1200" dirty="0">
            <a:solidFill>
              <a:schemeClr val="tx1"/>
            </a:solidFill>
          </a:endParaRPr>
        </a:p>
      </dsp:txBody>
      <dsp:txXfrm>
        <a:off x="530625" y="1326349"/>
        <a:ext cx="1630410" cy="1061250"/>
      </dsp:txXfrm>
    </dsp:sp>
    <dsp:sp modelId="{D94367E4-BE27-4BB0-A386-9631BB0A6153}">
      <dsp:nvSpPr>
        <dsp:cNvPr id="0" name=""/>
        <dsp:cNvSpPr/>
      </dsp:nvSpPr>
      <dsp:spPr>
        <a:xfrm>
          <a:off x="2437329" y="1549398"/>
          <a:ext cx="1647732" cy="659092"/>
        </a:xfrm>
        <a:prstGeom prst="chevron">
          <a:avLst/>
        </a:prstGeom>
        <a:solidFill>
          <a:srgbClr val="FFFFCC">
            <a:alpha val="89804"/>
          </a:srgbClr>
        </a:solidFill>
        <a:ln w="254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US" sz="1700" kern="1200" dirty="0" smtClean="0"/>
            <a:t>Skills USA</a:t>
          </a:r>
          <a:endParaRPr lang="en-US" sz="1700" kern="1200" dirty="0"/>
        </a:p>
      </dsp:txBody>
      <dsp:txXfrm>
        <a:off x="2766875" y="1549398"/>
        <a:ext cx="988640" cy="659092"/>
      </dsp:txXfrm>
    </dsp:sp>
    <dsp:sp modelId="{DE1493D7-E9B6-4187-B614-EB67F4C57BF5}">
      <dsp:nvSpPr>
        <dsp:cNvPr id="0" name=""/>
        <dsp:cNvSpPr/>
      </dsp:nvSpPr>
      <dsp:spPr>
        <a:xfrm>
          <a:off x="3854379" y="1549398"/>
          <a:ext cx="1647732" cy="659092"/>
        </a:xfrm>
        <a:prstGeom prst="chevron">
          <a:avLst/>
        </a:prstGeom>
        <a:solidFill>
          <a:srgbClr val="FFFFCC">
            <a:alpha val="89804"/>
          </a:srgbClr>
        </a:solidFill>
        <a:ln w="254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US" sz="1700" kern="1200" dirty="0" smtClean="0"/>
            <a:t>NWRC	</a:t>
          </a:r>
        </a:p>
      </dsp:txBody>
      <dsp:txXfrm>
        <a:off x="4183925" y="1549398"/>
        <a:ext cx="988640" cy="659092"/>
      </dsp:txXfrm>
    </dsp:sp>
    <dsp:sp modelId="{F33E0279-0BE3-4DF0-A9C4-E76A2F0A2301}">
      <dsp:nvSpPr>
        <dsp:cNvPr id="0" name=""/>
        <dsp:cNvSpPr/>
      </dsp:nvSpPr>
      <dsp:spPr>
        <a:xfrm>
          <a:off x="5271429" y="1549398"/>
          <a:ext cx="1647732" cy="659092"/>
        </a:xfrm>
        <a:prstGeom prst="chevron">
          <a:avLst/>
        </a:prstGeom>
        <a:solidFill>
          <a:srgbClr val="FFFFCC">
            <a:alpha val="89804"/>
          </a:srgbClr>
        </a:solidFill>
        <a:ln w="254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US" sz="1700" kern="1200" dirty="0" err="1" smtClean="0"/>
            <a:t>WorkKeys</a:t>
          </a:r>
          <a:r>
            <a:rPr lang="en-US" sz="1700" kern="1200" dirty="0" smtClean="0"/>
            <a:t> (ACT)</a:t>
          </a:r>
        </a:p>
      </dsp:txBody>
      <dsp:txXfrm>
        <a:off x="5600975" y="1549398"/>
        <a:ext cx="988640" cy="659092"/>
      </dsp:txXfrm>
    </dsp:sp>
    <dsp:sp modelId="{823D8CB6-0490-4B3B-A8E9-D972D8D73333}">
      <dsp:nvSpPr>
        <dsp:cNvPr id="0" name=""/>
        <dsp:cNvSpPr/>
      </dsp:nvSpPr>
      <dsp:spPr>
        <a:xfrm>
          <a:off x="6688478" y="1549398"/>
          <a:ext cx="1647732" cy="659092"/>
        </a:xfrm>
        <a:prstGeom prst="chevron">
          <a:avLst/>
        </a:prstGeom>
        <a:solidFill>
          <a:srgbClr val="FFFFCC">
            <a:alpha val="89804"/>
          </a:srgbClr>
        </a:solidFill>
        <a:ln w="254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US" sz="1700" kern="1200" dirty="0" smtClean="0"/>
            <a:t>Workforce Skills Certificate </a:t>
          </a:r>
        </a:p>
      </dsp:txBody>
      <dsp:txXfrm>
        <a:off x="7018024" y="1549398"/>
        <a:ext cx="988640" cy="659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B2544E-7FA5-4168-9358-4C81F3188A71}">
      <dsp:nvSpPr>
        <dsp:cNvPr id="0" name=""/>
        <dsp:cNvSpPr/>
      </dsp:nvSpPr>
      <dsp:spPr>
        <a:xfrm>
          <a:off x="114735" y="474230"/>
          <a:ext cx="8458158" cy="1253326"/>
        </a:xfrm>
        <a:prstGeom prst="rightArrow">
          <a:avLst>
            <a:gd name="adj1" fmla="val 50000"/>
            <a:gd name="adj2" fmla="val 5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966" numCol="1" spcCol="1270" anchor="ctr" anchorCtr="0">
          <a:noAutofit/>
        </a:bodyPr>
        <a:lstStyle/>
        <a:p>
          <a:pPr lvl="0" algn="l" defTabSz="1066800">
            <a:lnSpc>
              <a:spcPct val="90000"/>
            </a:lnSpc>
            <a:spcBef>
              <a:spcPct val="0"/>
            </a:spcBef>
            <a:spcAft>
              <a:spcPct val="35000"/>
            </a:spcAft>
          </a:pPr>
          <a:r>
            <a:rPr lang="en-US" sz="2400" kern="1200" dirty="0" smtClean="0">
              <a:solidFill>
                <a:schemeClr val="bg1"/>
              </a:solidFill>
            </a:rPr>
            <a:t>Access to General Education Curriculum</a:t>
          </a:r>
          <a:endParaRPr lang="en-US" sz="2400" kern="1200" dirty="0">
            <a:solidFill>
              <a:schemeClr val="bg1"/>
            </a:solidFill>
          </a:endParaRPr>
        </a:p>
      </dsp:txBody>
      <dsp:txXfrm>
        <a:off x="114735" y="787562"/>
        <a:ext cx="8144827" cy="626663"/>
      </dsp:txXfrm>
    </dsp:sp>
    <dsp:sp modelId="{38171B37-8D59-415F-9741-7145F66C7F64}">
      <dsp:nvSpPr>
        <dsp:cNvPr id="0" name=""/>
        <dsp:cNvSpPr/>
      </dsp:nvSpPr>
      <dsp:spPr>
        <a:xfrm>
          <a:off x="212518" y="1408911"/>
          <a:ext cx="1768692" cy="4084548"/>
        </a:xfrm>
        <a:prstGeom prst="rect">
          <a:avLst/>
        </a:prstGeom>
        <a:solidFill>
          <a:schemeClr val="lt1">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Active engagement</a:t>
          </a:r>
          <a:endParaRPr lang="en-US" sz="1800" kern="1200" dirty="0"/>
        </a:p>
        <a:p>
          <a:pPr lvl="0" algn="l" defTabSz="800100">
            <a:lnSpc>
              <a:spcPct val="90000"/>
            </a:lnSpc>
            <a:spcBef>
              <a:spcPct val="0"/>
            </a:spcBef>
            <a:spcAft>
              <a:spcPct val="35000"/>
            </a:spcAft>
          </a:pPr>
          <a:r>
            <a:rPr lang="en-US" sz="1800" kern="1200" dirty="0" smtClean="0"/>
            <a:t>Accommodation</a:t>
          </a:r>
          <a:endParaRPr lang="en-US" sz="1800" kern="1200" dirty="0"/>
        </a:p>
        <a:p>
          <a:pPr lvl="0" algn="l" defTabSz="800100">
            <a:lnSpc>
              <a:spcPct val="90000"/>
            </a:lnSpc>
            <a:spcBef>
              <a:spcPct val="0"/>
            </a:spcBef>
            <a:spcAft>
              <a:spcPct val="35000"/>
            </a:spcAft>
          </a:pPr>
          <a:r>
            <a:rPr lang="en-US" sz="1800" kern="1200" dirty="0" smtClean="0"/>
            <a:t>Instructional Materials</a:t>
          </a:r>
          <a:endParaRPr lang="en-US" sz="1800" kern="1200" dirty="0"/>
        </a:p>
        <a:p>
          <a:pPr lvl="0" algn="l" defTabSz="800100">
            <a:lnSpc>
              <a:spcPct val="90000"/>
            </a:lnSpc>
            <a:spcBef>
              <a:spcPct val="0"/>
            </a:spcBef>
            <a:spcAft>
              <a:spcPct val="35000"/>
            </a:spcAft>
          </a:pPr>
          <a:r>
            <a:rPr lang="en-US" sz="1800" kern="1200" dirty="0" smtClean="0"/>
            <a:t>Specially Designed Instruction</a:t>
          </a:r>
          <a:endParaRPr lang="en-US" sz="1800" kern="1200" dirty="0"/>
        </a:p>
        <a:p>
          <a:pPr lvl="0" algn="l" defTabSz="800100">
            <a:lnSpc>
              <a:spcPct val="90000"/>
            </a:lnSpc>
            <a:spcBef>
              <a:spcPct val="0"/>
            </a:spcBef>
            <a:spcAft>
              <a:spcPct val="35000"/>
            </a:spcAft>
          </a:pPr>
          <a:r>
            <a:rPr lang="en-US" sz="1800" kern="1200" dirty="0" smtClean="0"/>
            <a:t>How curriculum is taught</a:t>
          </a:r>
          <a:endParaRPr lang="en-US" sz="1800" kern="1200" dirty="0"/>
        </a:p>
        <a:p>
          <a:pPr lvl="0" algn="l" defTabSz="800100">
            <a:lnSpc>
              <a:spcPct val="90000"/>
            </a:lnSpc>
            <a:spcBef>
              <a:spcPct val="0"/>
            </a:spcBef>
            <a:spcAft>
              <a:spcPct val="35000"/>
            </a:spcAft>
          </a:pPr>
          <a:r>
            <a:rPr lang="en-US" sz="1800" kern="1200" dirty="0" smtClean="0"/>
            <a:t>Instructional Environment</a:t>
          </a:r>
          <a:endParaRPr lang="en-US" sz="1800" kern="1200" dirty="0"/>
        </a:p>
      </dsp:txBody>
      <dsp:txXfrm>
        <a:off x="212518" y="1408911"/>
        <a:ext cx="1768692" cy="4084548"/>
      </dsp:txXfrm>
    </dsp:sp>
    <dsp:sp modelId="{528F4780-91EE-4021-8D14-91117A28B712}">
      <dsp:nvSpPr>
        <dsp:cNvPr id="0" name=""/>
        <dsp:cNvSpPr/>
      </dsp:nvSpPr>
      <dsp:spPr>
        <a:xfrm>
          <a:off x="2023715" y="891857"/>
          <a:ext cx="6624549" cy="1253326"/>
        </a:xfrm>
        <a:prstGeom prst="rightArrow">
          <a:avLst>
            <a:gd name="adj1" fmla="val 50000"/>
            <a:gd name="adj2" fmla="val 5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966" numCol="1" spcCol="1270" anchor="ctr" anchorCtr="0">
          <a:noAutofit/>
        </a:bodyPr>
        <a:lstStyle/>
        <a:p>
          <a:pPr lvl="0" algn="l" defTabSz="1066800">
            <a:lnSpc>
              <a:spcPct val="90000"/>
            </a:lnSpc>
            <a:spcBef>
              <a:spcPct val="0"/>
            </a:spcBef>
            <a:spcAft>
              <a:spcPct val="35000"/>
            </a:spcAft>
          </a:pPr>
          <a:r>
            <a:rPr lang="en-US" sz="2400" kern="1200" dirty="0" smtClean="0">
              <a:solidFill>
                <a:schemeClr val="bg1"/>
              </a:solidFill>
            </a:rPr>
            <a:t>CDOS Instruction</a:t>
          </a:r>
          <a:endParaRPr lang="en-US" sz="2400" kern="1200" dirty="0">
            <a:solidFill>
              <a:schemeClr val="bg1"/>
            </a:solidFill>
          </a:endParaRPr>
        </a:p>
      </dsp:txBody>
      <dsp:txXfrm>
        <a:off x="2023715" y="1205189"/>
        <a:ext cx="6311218" cy="626663"/>
      </dsp:txXfrm>
    </dsp:sp>
    <dsp:sp modelId="{0F7FCD06-930E-4B22-B71D-D32F06A95961}">
      <dsp:nvSpPr>
        <dsp:cNvPr id="0" name=""/>
        <dsp:cNvSpPr/>
      </dsp:nvSpPr>
      <dsp:spPr>
        <a:xfrm>
          <a:off x="2104588" y="1752600"/>
          <a:ext cx="1553013" cy="3048840"/>
        </a:xfrm>
        <a:prstGeom prst="re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Career Development</a:t>
          </a:r>
        </a:p>
        <a:p>
          <a:pPr lvl="0" algn="l" defTabSz="800100">
            <a:lnSpc>
              <a:spcPct val="90000"/>
            </a:lnSpc>
            <a:spcBef>
              <a:spcPct val="0"/>
            </a:spcBef>
            <a:spcAft>
              <a:spcPct val="35000"/>
            </a:spcAft>
          </a:pPr>
          <a:endParaRPr lang="en-US" sz="1000" kern="1200" dirty="0"/>
        </a:p>
        <a:p>
          <a:pPr lvl="0" algn="l" defTabSz="800100">
            <a:lnSpc>
              <a:spcPct val="90000"/>
            </a:lnSpc>
            <a:spcBef>
              <a:spcPct val="0"/>
            </a:spcBef>
            <a:spcAft>
              <a:spcPct val="35000"/>
            </a:spcAft>
          </a:pPr>
          <a:r>
            <a:rPr lang="en-US" sz="1800" kern="1200" dirty="0" smtClean="0"/>
            <a:t>Integrated Learning</a:t>
          </a:r>
          <a:endParaRPr lang="en-US" sz="1800" kern="1200" dirty="0"/>
        </a:p>
        <a:p>
          <a:pPr lvl="0" algn="l" defTabSz="444500">
            <a:lnSpc>
              <a:spcPct val="90000"/>
            </a:lnSpc>
            <a:spcBef>
              <a:spcPct val="0"/>
            </a:spcBef>
            <a:spcAft>
              <a:spcPct val="35000"/>
            </a:spcAft>
          </a:pPr>
          <a:endParaRPr lang="en-US" sz="1000" kern="1200" dirty="0"/>
        </a:p>
        <a:p>
          <a:pPr lvl="0" algn="l" defTabSz="800100">
            <a:lnSpc>
              <a:spcPct val="90000"/>
            </a:lnSpc>
            <a:spcBef>
              <a:spcPct val="0"/>
            </a:spcBef>
            <a:spcAft>
              <a:spcPct val="35000"/>
            </a:spcAft>
          </a:pPr>
          <a:r>
            <a:rPr lang="en-US" sz="1800" kern="1200" dirty="0" smtClean="0"/>
            <a:t>Universal Foundations Skills</a:t>
          </a:r>
          <a:endParaRPr lang="en-US" sz="1800" kern="1200" dirty="0"/>
        </a:p>
        <a:p>
          <a:pPr lvl="0" algn="l" defTabSz="444500">
            <a:lnSpc>
              <a:spcPct val="90000"/>
            </a:lnSpc>
            <a:spcBef>
              <a:spcPct val="0"/>
            </a:spcBef>
            <a:spcAft>
              <a:spcPct val="35000"/>
            </a:spcAft>
          </a:pPr>
          <a:endParaRPr lang="en-US" sz="1000" kern="1200" dirty="0"/>
        </a:p>
        <a:p>
          <a:pPr lvl="0" algn="l" defTabSz="800100">
            <a:lnSpc>
              <a:spcPct val="90000"/>
            </a:lnSpc>
            <a:spcBef>
              <a:spcPct val="0"/>
            </a:spcBef>
            <a:spcAft>
              <a:spcPct val="35000"/>
            </a:spcAft>
          </a:pPr>
          <a:r>
            <a:rPr lang="en-US" sz="1800" kern="1200" dirty="0" smtClean="0"/>
            <a:t>Career Majors</a:t>
          </a:r>
          <a:endParaRPr lang="en-US" sz="1800" kern="1200" dirty="0"/>
        </a:p>
      </dsp:txBody>
      <dsp:txXfrm>
        <a:off x="2104588" y="1752600"/>
        <a:ext cx="1553013" cy="3048840"/>
      </dsp:txXfrm>
    </dsp:sp>
    <dsp:sp modelId="{6704F331-94D7-4D89-ACF4-888249CC78E8}">
      <dsp:nvSpPr>
        <dsp:cNvPr id="0" name=""/>
        <dsp:cNvSpPr/>
      </dsp:nvSpPr>
      <dsp:spPr>
        <a:xfrm>
          <a:off x="4008067" y="1309484"/>
          <a:ext cx="4640197" cy="1253326"/>
        </a:xfrm>
        <a:prstGeom prst="rightArrow">
          <a:avLst>
            <a:gd name="adj1" fmla="val 50000"/>
            <a:gd name="adj2" fmla="val 5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966" numCol="1" spcCol="1270" anchor="ctr" anchorCtr="0">
          <a:noAutofit/>
        </a:bodyPr>
        <a:lstStyle/>
        <a:p>
          <a:pPr lvl="0" algn="l" defTabSz="1066800">
            <a:lnSpc>
              <a:spcPct val="90000"/>
            </a:lnSpc>
            <a:spcBef>
              <a:spcPct val="0"/>
            </a:spcBef>
            <a:spcAft>
              <a:spcPct val="35000"/>
            </a:spcAft>
          </a:pPr>
          <a:r>
            <a:rPr lang="en-US" sz="2400" kern="1200" dirty="0" smtClean="0"/>
            <a:t>CTE coursework</a:t>
          </a:r>
          <a:endParaRPr lang="en-US" kern="1200" dirty="0"/>
        </a:p>
      </dsp:txBody>
      <dsp:txXfrm>
        <a:off x="4008067" y="1622816"/>
        <a:ext cx="4326866" cy="626663"/>
      </dsp:txXfrm>
    </dsp:sp>
    <dsp:sp modelId="{41724EEE-50D6-433E-B267-C12D2BCE886E}">
      <dsp:nvSpPr>
        <dsp:cNvPr id="0" name=""/>
        <dsp:cNvSpPr/>
      </dsp:nvSpPr>
      <dsp:spPr>
        <a:xfrm>
          <a:off x="4038606" y="2121872"/>
          <a:ext cx="1984351" cy="2602518"/>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US" sz="1800" kern="1200" dirty="0" smtClean="0"/>
            <a:t>2 credits (216 hrs.) taught by CTE certified teacher</a:t>
          </a:r>
        </a:p>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r>
            <a:rPr lang="en-US" sz="1800" kern="1200" dirty="0" smtClean="0"/>
            <a:t>Grades 9-12</a:t>
          </a:r>
        </a:p>
        <a:p>
          <a:pPr lvl="0" algn="ctr" defTabSz="800100">
            <a:lnSpc>
              <a:spcPct val="90000"/>
            </a:lnSpc>
            <a:spcBef>
              <a:spcPct val="0"/>
            </a:spcBef>
            <a:spcAft>
              <a:spcPct val="35000"/>
            </a:spcAft>
          </a:pPr>
          <a:endParaRPr lang="en-US" sz="600" kern="1200" dirty="0"/>
        </a:p>
        <a:p>
          <a:pPr lvl="0" algn="ctr" defTabSz="800100">
            <a:lnSpc>
              <a:spcPct val="90000"/>
            </a:lnSpc>
            <a:spcBef>
              <a:spcPct val="0"/>
            </a:spcBef>
            <a:spcAft>
              <a:spcPct val="35000"/>
            </a:spcAft>
          </a:pPr>
          <a:r>
            <a:rPr lang="en-US" sz="1800" kern="1200" dirty="0" smtClean="0"/>
            <a:t>Locally approved or State approved</a:t>
          </a:r>
          <a:endParaRPr lang="en-US" sz="1800" kern="1200" dirty="0"/>
        </a:p>
      </dsp:txBody>
      <dsp:txXfrm>
        <a:off x="4038606" y="2121872"/>
        <a:ext cx="1984351" cy="2602518"/>
      </dsp:txXfrm>
    </dsp:sp>
    <dsp:sp modelId="{5C9399FD-FB69-4581-ADF5-592423D69691}">
      <dsp:nvSpPr>
        <dsp:cNvPr id="0" name=""/>
        <dsp:cNvSpPr/>
      </dsp:nvSpPr>
      <dsp:spPr>
        <a:xfrm>
          <a:off x="5992419" y="1727112"/>
          <a:ext cx="2655845" cy="1253326"/>
        </a:xfrm>
        <a:prstGeom prst="rightArrow">
          <a:avLst>
            <a:gd name="adj1" fmla="val 50000"/>
            <a:gd name="adj2" fmla="val 50000"/>
          </a:avLst>
        </a:prstGeom>
        <a:solidFill>
          <a:srgbClr val="99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966" numCol="1" spcCol="1270" anchor="ctr" anchorCtr="0">
          <a:noAutofit/>
        </a:bodyPr>
        <a:lstStyle/>
        <a:p>
          <a:pPr lvl="0" algn="l" defTabSz="1066800">
            <a:lnSpc>
              <a:spcPct val="90000"/>
            </a:lnSpc>
            <a:spcBef>
              <a:spcPct val="0"/>
            </a:spcBef>
            <a:spcAft>
              <a:spcPct val="35000"/>
            </a:spcAft>
          </a:pPr>
          <a:r>
            <a:rPr lang="en-US" sz="2400" kern="1200" dirty="0" smtClean="0"/>
            <a:t>WBLE</a:t>
          </a:r>
          <a:endParaRPr lang="en-US" sz="2400" kern="1200" dirty="0"/>
        </a:p>
      </dsp:txBody>
      <dsp:txXfrm>
        <a:off x="5992419" y="2040444"/>
        <a:ext cx="2342514" cy="626663"/>
      </dsp:txXfrm>
    </dsp:sp>
    <dsp:sp modelId="{BC983CED-254C-4F1A-A6B5-1F1A987BB371}">
      <dsp:nvSpPr>
        <dsp:cNvPr id="0" name=""/>
        <dsp:cNvSpPr/>
      </dsp:nvSpPr>
      <dsp:spPr>
        <a:xfrm>
          <a:off x="6009179" y="2544710"/>
          <a:ext cx="2002430" cy="3551285"/>
        </a:xfrm>
        <a:prstGeom prst="rect">
          <a:avLst/>
        </a:prstGeom>
        <a:solidFill>
          <a:schemeClr val="lt1">
            <a:hueOff val="0"/>
            <a:satOff val="0"/>
            <a:lumOff val="0"/>
            <a:alphaOff val="0"/>
          </a:schemeClr>
        </a:solidFill>
        <a:ln w="25400" cap="flat" cmpd="sng" algn="ctr">
          <a:solidFill>
            <a:srgbClr val="9966FF"/>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pPr>
          <a:r>
            <a:rPr lang="en-US" sz="1800" kern="1200" dirty="0" smtClean="0"/>
            <a:t>Registered Programs  (require WBL coordinator extension)</a:t>
          </a:r>
        </a:p>
        <a:p>
          <a:pPr lvl="0" algn="ctr" defTabSz="800100">
            <a:lnSpc>
              <a:spcPct val="90000"/>
            </a:lnSpc>
            <a:spcBef>
              <a:spcPct val="0"/>
            </a:spcBef>
            <a:spcAft>
              <a:spcPct val="35000"/>
            </a:spcAft>
          </a:pPr>
          <a:endParaRPr lang="en-US" sz="1800" kern="1200" dirty="0"/>
        </a:p>
        <a:p>
          <a:pPr lvl="0" algn="ctr" defTabSz="800100">
            <a:lnSpc>
              <a:spcPct val="90000"/>
            </a:lnSpc>
            <a:spcBef>
              <a:spcPct val="0"/>
            </a:spcBef>
            <a:spcAft>
              <a:spcPct val="35000"/>
            </a:spcAft>
          </a:pPr>
          <a:r>
            <a:rPr lang="en-US" sz="1800" kern="1200" dirty="0" smtClean="0"/>
            <a:t>Other Options for students with disabilities </a:t>
          </a:r>
        </a:p>
        <a:p>
          <a:pPr lvl="0" algn="ctr" defTabSz="800100">
            <a:lnSpc>
              <a:spcPct val="90000"/>
            </a:lnSpc>
            <a:spcBef>
              <a:spcPct val="0"/>
            </a:spcBef>
            <a:spcAft>
              <a:spcPct val="35000"/>
            </a:spcAft>
          </a:pPr>
          <a:endParaRPr lang="en-US" sz="1800" kern="1200" dirty="0" smtClean="0"/>
        </a:p>
        <a:p>
          <a:pPr lvl="0" algn="ctr" defTabSz="800100">
            <a:lnSpc>
              <a:spcPct val="90000"/>
            </a:lnSpc>
            <a:spcBef>
              <a:spcPct val="0"/>
            </a:spcBef>
            <a:spcAft>
              <a:spcPct val="35000"/>
            </a:spcAft>
          </a:pPr>
          <a:r>
            <a:rPr lang="en-US" sz="1800" kern="1200" dirty="0" smtClean="0"/>
            <a:t>Employability Profile</a:t>
          </a:r>
          <a:endParaRPr lang="en-US" sz="1800" kern="1200" dirty="0"/>
        </a:p>
      </dsp:txBody>
      <dsp:txXfrm>
        <a:off x="6009179" y="2544710"/>
        <a:ext cx="2002430" cy="355128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E7DE67-ACDC-4E0D-8A2D-D0EDF6AEB453}" type="datetimeFigureOut">
              <a:rPr lang="en-US" smtClean="0"/>
              <a:t>3/12/2014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0D99A4-E81C-4175-A4F3-F0210C73A33D}" type="slidenum">
              <a:rPr lang="en-US" smtClean="0"/>
              <a:t>‹#›</a:t>
            </a:fld>
            <a:endParaRPr lang="en-US"/>
          </a:p>
        </p:txBody>
      </p:sp>
    </p:spTree>
    <p:extLst>
      <p:ext uri="{BB962C8B-B14F-4D97-AF65-F5344CB8AC3E}">
        <p14:creationId xmlns:p14="http://schemas.microsoft.com/office/powerpoint/2010/main" val="2195171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GED – The GED is the name of the test given to obtain a NYS high school equivalency diploma.  In January 2014 Pearson/GED Testing Service is making changes that include increased cost ($120 per person)  and computer only assessment.  NYS is planning to develop and issue a RFP that will allow the state to choose a state subsidized test vendor that will be able to provide a HSE exam that leads to a NYS HSE diploma.  Currently there is a law in NYS that prohibits a test fee – therefore if the fee goes up to $120/test taker, this will double the cost to NYS.  NYS may therefore need to look at potential changes in legislation as well.  NYS also want to align the test and instruction with the common core standards.  There is also consideration of allowing other assessments to be approved by SED as an alternative pathyway to a HSE Diploma (would require a review by an independent expert panel of nationally recognized educational assessment specialists)  For students who will still need to take parts of the GED to obtain a passing score.  It is important that they do so prior to January 2014 when the exam will change and their old partial exam scores will not be eligible for the new exam.  They would need to re-take the entire test after january 2014</a:t>
            </a: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defRPr>
            </a:lvl1pPr>
            <a:lvl2pPr marL="730914" indent="-281121" eaLnBrk="0" hangingPunct="0">
              <a:defRPr sz="2800">
                <a:solidFill>
                  <a:schemeClr val="tx1"/>
                </a:solidFill>
                <a:latin typeface="Arial" pitchFamily="34" charset="0"/>
              </a:defRPr>
            </a:lvl2pPr>
            <a:lvl3pPr marL="1124483" indent="-224897" eaLnBrk="0" hangingPunct="0">
              <a:defRPr sz="2800">
                <a:solidFill>
                  <a:schemeClr val="tx1"/>
                </a:solidFill>
                <a:latin typeface="Arial" pitchFamily="34" charset="0"/>
              </a:defRPr>
            </a:lvl3pPr>
            <a:lvl4pPr marL="1574277" indent="-224897" eaLnBrk="0" hangingPunct="0">
              <a:defRPr sz="2800">
                <a:solidFill>
                  <a:schemeClr val="tx1"/>
                </a:solidFill>
                <a:latin typeface="Arial" pitchFamily="34" charset="0"/>
              </a:defRPr>
            </a:lvl4pPr>
            <a:lvl5pPr marL="2024070" indent="-224897" eaLnBrk="0" hangingPunct="0">
              <a:defRPr sz="2800">
                <a:solidFill>
                  <a:schemeClr val="tx1"/>
                </a:solidFill>
                <a:latin typeface="Arial" pitchFamily="34" charset="0"/>
              </a:defRPr>
            </a:lvl5pPr>
            <a:lvl6pPr marL="2473863" indent="-224897" eaLnBrk="0" fontAlgn="base" hangingPunct="0">
              <a:spcBef>
                <a:spcPct val="20000"/>
              </a:spcBef>
              <a:spcAft>
                <a:spcPct val="0"/>
              </a:spcAft>
              <a:defRPr sz="2800">
                <a:solidFill>
                  <a:schemeClr val="tx1"/>
                </a:solidFill>
                <a:latin typeface="Arial" pitchFamily="34" charset="0"/>
              </a:defRPr>
            </a:lvl6pPr>
            <a:lvl7pPr marL="2923657" indent="-224897" eaLnBrk="0" fontAlgn="base" hangingPunct="0">
              <a:spcBef>
                <a:spcPct val="20000"/>
              </a:spcBef>
              <a:spcAft>
                <a:spcPct val="0"/>
              </a:spcAft>
              <a:defRPr sz="2800">
                <a:solidFill>
                  <a:schemeClr val="tx1"/>
                </a:solidFill>
                <a:latin typeface="Arial" pitchFamily="34" charset="0"/>
              </a:defRPr>
            </a:lvl7pPr>
            <a:lvl8pPr marL="3373450" indent="-224897" eaLnBrk="0" fontAlgn="base" hangingPunct="0">
              <a:spcBef>
                <a:spcPct val="20000"/>
              </a:spcBef>
              <a:spcAft>
                <a:spcPct val="0"/>
              </a:spcAft>
              <a:defRPr sz="2800">
                <a:solidFill>
                  <a:schemeClr val="tx1"/>
                </a:solidFill>
                <a:latin typeface="Arial" pitchFamily="34" charset="0"/>
              </a:defRPr>
            </a:lvl8pPr>
            <a:lvl9pPr marL="3823244" indent="-224897" eaLnBrk="0" fontAlgn="base" hangingPunct="0">
              <a:spcBef>
                <a:spcPct val="20000"/>
              </a:spcBef>
              <a:spcAft>
                <a:spcPct val="0"/>
              </a:spcAft>
              <a:defRPr sz="2800">
                <a:solidFill>
                  <a:schemeClr val="tx1"/>
                </a:solidFill>
                <a:latin typeface="Arial" pitchFamily="34" charset="0"/>
              </a:defRPr>
            </a:lvl9pPr>
          </a:lstStyle>
          <a:p>
            <a:pPr eaLnBrk="1" hangingPunct="1"/>
            <a:fld id="{DBFD2DFA-1E0B-4325-99A7-8F4E90D8FCC6}" type="slidenum">
              <a:rPr lang="en-US" altLang="en-US" sz="1200">
                <a:solidFill>
                  <a:srgbClr val="000000"/>
                </a:solidFill>
              </a:rPr>
              <a:pPr eaLnBrk="1" hangingPunct="1"/>
              <a:t>1</a:t>
            </a:fld>
            <a:endParaRPr lang="en-US" alt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20000"/>
              </a:spcBef>
              <a:spcAft>
                <a:spcPct val="0"/>
              </a:spcAft>
              <a:defRPr>
                <a:latin typeface="Arial" pitchFamily="34" charset="0"/>
              </a:defRPr>
            </a:lvl1pPr>
          </a:lstStyle>
          <a:p>
            <a:pPr>
              <a:defRPr/>
            </a:pPr>
            <a:fld id="{20B6D780-471C-408F-BCDC-ECD7B06C77CC}" type="datetime1">
              <a:rPr lang="en-US"/>
              <a:pPr>
                <a:defRPr/>
              </a:pPr>
              <a:t>3/12/2014</a:t>
            </a:fld>
            <a:endParaRPr lang="en-US"/>
          </a:p>
        </p:txBody>
      </p:sp>
      <p:sp>
        <p:nvSpPr>
          <p:cNvPr id="5" name="Footer Placeholder 4"/>
          <p:cNvSpPr>
            <a:spLocks noGrp="1"/>
          </p:cNvSpPr>
          <p:nvPr>
            <p:ph type="ftr" sz="quarter" idx="11"/>
          </p:nvPr>
        </p:nvSpPr>
        <p:spPr/>
        <p:txBody>
          <a:bodyPr/>
          <a:lstStyle>
            <a:lvl1pPr fontAlgn="base">
              <a:spcBef>
                <a:spcPct val="20000"/>
              </a:spcBef>
              <a:spcAft>
                <a:spcPct val="0"/>
              </a:spcAft>
              <a:defRPr>
                <a:latin typeface="Arial"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20000"/>
              </a:spcBef>
              <a:spcAft>
                <a:spcPct val="0"/>
              </a:spcAft>
              <a:defRPr>
                <a:latin typeface="Arial" pitchFamily="34" charset="0"/>
              </a:defRPr>
            </a:lvl1pPr>
          </a:lstStyle>
          <a:p>
            <a:pPr>
              <a:defRPr/>
            </a:pPr>
            <a:fld id="{91D983D6-6B48-4C3A-970F-8209097CFFBC}" type="slidenum">
              <a:rPr lang="en-US"/>
              <a:pPr>
                <a:defRPr/>
              </a:pPr>
              <a:t>‹#›</a:t>
            </a:fld>
            <a:endParaRPr lang="en-US"/>
          </a:p>
        </p:txBody>
      </p:sp>
    </p:spTree>
    <p:extLst>
      <p:ext uri="{BB962C8B-B14F-4D97-AF65-F5344CB8AC3E}">
        <p14:creationId xmlns:p14="http://schemas.microsoft.com/office/powerpoint/2010/main" val="406924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B22564D-2681-47EF-9E95-286E946BEB97}" type="slidenum">
              <a:rPr lang="en-US"/>
              <a:pPr>
                <a:defRPr/>
              </a:pPr>
              <a:t>‹#›</a:t>
            </a:fld>
            <a:endParaRPr lang="en-US" dirty="0"/>
          </a:p>
        </p:txBody>
      </p:sp>
    </p:spTree>
    <p:extLst>
      <p:ext uri="{BB962C8B-B14F-4D97-AF65-F5344CB8AC3E}">
        <p14:creationId xmlns:p14="http://schemas.microsoft.com/office/powerpoint/2010/main" val="279169714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a:defRPr>
            </a:lvl1pPr>
          </a:lstStyle>
          <a:p>
            <a:pPr>
              <a:defRPr/>
            </a:pPr>
            <a:fld id="{6D2F600A-CBF8-43EA-9CDF-9A38D807AA89}" type="datetime1">
              <a:rPr lang="en-US"/>
              <a:pPr>
                <a:defRPr/>
              </a:pPr>
              <a:t>3/12/2014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Calibri"/>
              </a:defRPr>
            </a:lvl1pPr>
          </a:lstStyle>
          <a:p>
            <a:pPr>
              <a:defRPr/>
            </a:pPr>
            <a:fld id="{E19EB524-53A7-49B4-8945-0AA8E2D589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dirty="0">
                <a:solidFill>
                  <a:prstClr val="black">
                    <a:tint val="75000"/>
                  </a:prstClr>
                </a:solidFill>
                <a:latin typeface="Calibri"/>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defRPr>
            </a:lvl1pPr>
          </a:lstStyle>
          <a:p>
            <a:pPr>
              <a:defRPr/>
            </a:pPr>
            <a:fld id="{4A65C34A-6606-4070-868F-D899048B645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hyperlink" Target="http://www.acces.nysed.gov/ged/" TargetMode="External"/><Relationship Id="rId3" Type="http://schemas.openxmlformats.org/officeDocument/2006/relationships/hyperlink" Target="http://www.regents.nysed.gov/meetings/2013Meetings/April2013/413p12accesd1.pdf" TargetMode="External"/><Relationship Id="rId7" Type="http://schemas.openxmlformats.org/officeDocument/2006/relationships/hyperlink" Target="http://www.regents.nysed.gov/meetings/2012Meetings/April2012/412p12d5.pdf" TargetMode="External"/><Relationship Id="rId2" Type="http://schemas.openxmlformats.org/officeDocument/2006/relationships/hyperlink" Target="http://www.p12.nysed.gov/specialed/publications/CDOScredential-memo-613.htm" TargetMode="External"/><Relationship Id="rId1" Type="http://schemas.openxmlformats.org/officeDocument/2006/relationships/slideLayout" Target="../slideLayouts/slideLayout2.xml"/><Relationship Id="rId6" Type="http://schemas.openxmlformats.org/officeDocument/2006/relationships/hyperlink" Target="http://www.p12.nysed.gov/ciai/gradreq/revisedgradreq3column.pdf" TargetMode="External"/><Relationship Id="rId5" Type="http://schemas.openxmlformats.org/officeDocument/2006/relationships/hyperlink" Target="http://www.p12.nysed.gov/specialed/publications/safetynet-compensatoryoption.html" TargetMode="External"/><Relationship Id="rId10" Type="http://schemas.openxmlformats.org/officeDocument/2006/relationships/hyperlink" Target="http://www.p12.nysed.gov/cte/cdlearn/" TargetMode="External"/><Relationship Id="rId4" Type="http://schemas.openxmlformats.org/officeDocument/2006/relationships/hyperlink" Target="http://www.regents.nysed.gov/meetings/2013Meetings/April2013/413p12accesd2.pdf" TargetMode="External"/><Relationship Id="rId9" Type="http://schemas.openxmlformats.org/officeDocument/2006/relationships/hyperlink" Target="http://www.p12.nysed.gov/specialed/publications/SACCmemo.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12"/>
          <p:cNvSpPr txBox="1">
            <a:spLocks noChangeArrowheads="1"/>
          </p:cNvSpPr>
          <p:nvPr/>
        </p:nvSpPr>
        <p:spPr bwMode="auto">
          <a:xfrm>
            <a:off x="4284663" y="-4763"/>
            <a:ext cx="51958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20000"/>
              </a:spcBef>
              <a:spcAft>
                <a:spcPct val="0"/>
              </a:spcAft>
              <a:defRPr sz="2800">
                <a:solidFill>
                  <a:schemeClr val="tx1"/>
                </a:solidFill>
                <a:latin typeface="Arial" pitchFamily="34" charset="0"/>
              </a:defRPr>
            </a:lvl6pPr>
            <a:lvl7pPr marL="2971800" indent="-228600" eaLnBrk="0" fontAlgn="base" hangingPunct="0">
              <a:spcBef>
                <a:spcPct val="20000"/>
              </a:spcBef>
              <a:spcAft>
                <a:spcPct val="0"/>
              </a:spcAft>
              <a:defRPr sz="2800">
                <a:solidFill>
                  <a:schemeClr val="tx1"/>
                </a:solidFill>
                <a:latin typeface="Arial" pitchFamily="34" charset="0"/>
              </a:defRPr>
            </a:lvl7pPr>
            <a:lvl8pPr marL="3429000" indent="-228600" eaLnBrk="0" fontAlgn="base" hangingPunct="0">
              <a:spcBef>
                <a:spcPct val="20000"/>
              </a:spcBef>
              <a:spcAft>
                <a:spcPct val="0"/>
              </a:spcAft>
              <a:defRPr sz="2800">
                <a:solidFill>
                  <a:schemeClr val="tx1"/>
                </a:solidFill>
                <a:latin typeface="Arial" pitchFamily="34" charset="0"/>
              </a:defRPr>
            </a:lvl8pPr>
            <a:lvl9pPr marL="3886200" indent="-228600" eaLnBrk="0" fontAlgn="base" hangingPunct="0">
              <a:spcBef>
                <a:spcPct val="20000"/>
              </a:spcBef>
              <a:spcAft>
                <a:spcPct val="0"/>
              </a:spcAft>
              <a:defRPr sz="2800">
                <a:solidFill>
                  <a:schemeClr val="tx1"/>
                </a:solidFill>
                <a:latin typeface="Arial" pitchFamily="34" charset="0"/>
              </a:defRPr>
            </a:lvl9pPr>
          </a:lstStyle>
          <a:p>
            <a:pPr algn="ctr" eaLnBrk="1" fontAlgn="base" hangingPunct="1">
              <a:spcBef>
                <a:spcPct val="0"/>
              </a:spcBef>
              <a:spcAft>
                <a:spcPct val="0"/>
              </a:spcAft>
            </a:pPr>
            <a:r>
              <a:rPr lang="en-US" altLang="en-US" sz="2400">
                <a:solidFill>
                  <a:srgbClr val="000000"/>
                </a:solidFill>
                <a:latin typeface="Calibri" pitchFamily="34" charset="0"/>
              </a:rPr>
              <a:t>High School Exiting CREDENTIALS</a:t>
            </a:r>
            <a:endParaRPr lang="en-US" altLang="en-US" sz="1800" b="1">
              <a:solidFill>
                <a:srgbClr val="000000"/>
              </a:solidFill>
              <a:latin typeface="Calibri" pitchFamily="34" charset="0"/>
            </a:endParaRPr>
          </a:p>
        </p:txBody>
      </p:sp>
      <p:grpSp>
        <p:nvGrpSpPr>
          <p:cNvPr id="40963" name="Group 4"/>
          <p:cNvGrpSpPr>
            <a:grpSpLocks/>
          </p:cNvGrpSpPr>
          <p:nvPr/>
        </p:nvGrpSpPr>
        <p:grpSpPr bwMode="auto">
          <a:xfrm>
            <a:off x="0" y="446088"/>
            <a:ext cx="4419600" cy="4430712"/>
            <a:chOff x="114799" y="1881738"/>
            <a:chExt cx="4094352" cy="5093304"/>
          </a:xfrm>
        </p:grpSpPr>
        <p:sp>
          <p:nvSpPr>
            <p:cNvPr id="15" name="Rounded Rectangle 14"/>
            <p:cNvSpPr/>
            <p:nvPr/>
          </p:nvSpPr>
          <p:spPr>
            <a:xfrm>
              <a:off x="230983" y="1881738"/>
              <a:ext cx="3694329" cy="4615179"/>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solidFill>
                  <a:prstClr val="black"/>
                </a:solidFill>
              </a:endParaRPr>
            </a:p>
          </p:txBody>
        </p:sp>
        <p:sp>
          <p:nvSpPr>
            <p:cNvPr id="29" name="TextBox 28"/>
            <p:cNvSpPr txBox="1"/>
            <p:nvPr/>
          </p:nvSpPr>
          <p:spPr>
            <a:xfrm>
              <a:off x="114799" y="2022255"/>
              <a:ext cx="4094352" cy="4952787"/>
            </a:xfrm>
            <a:prstGeom prst="rect">
              <a:avLst/>
            </a:prstGeom>
            <a:noFill/>
          </p:spPr>
          <p:txBody>
            <a:bodyPr>
              <a:spAutoFit/>
            </a:bodyPr>
            <a:lstStyle/>
            <a:p>
              <a:pPr algn="ctr">
                <a:defRPr/>
              </a:pPr>
              <a:r>
                <a:rPr lang="en-US" sz="2000" dirty="0">
                  <a:solidFill>
                    <a:prstClr val="black"/>
                  </a:solidFill>
                </a:rPr>
                <a:t>NYS Options:</a:t>
              </a:r>
            </a:p>
            <a:p>
              <a:pPr algn="ctr">
                <a:defRPr/>
              </a:pPr>
              <a:endParaRPr lang="en-US" sz="400" dirty="0">
                <a:solidFill>
                  <a:prstClr val="black"/>
                </a:solidFill>
              </a:endParaRPr>
            </a:p>
            <a:p>
              <a:pPr>
                <a:defRPr/>
              </a:pPr>
              <a:r>
                <a:rPr lang="en-US" dirty="0">
                  <a:solidFill>
                    <a:prstClr val="black"/>
                  </a:solidFill>
                </a:rPr>
                <a:t>  </a:t>
              </a:r>
              <a:r>
                <a:rPr lang="en-US" u="sng" dirty="0">
                  <a:solidFill>
                    <a:prstClr val="black"/>
                  </a:solidFill>
                </a:rPr>
                <a:t>Regents</a:t>
              </a:r>
              <a:r>
                <a:rPr lang="en-US" dirty="0">
                  <a:solidFill>
                    <a:prstClr val="black"/>
                  </a:solidFill>
                </a:rPr>
                <a:t> - </a:t>
              </a:r>
              <a:r>
                <a:rPr lang="en-US" sz="1600" dirty="0">
                  <a:solidFill>
                    <a:prstClr val="black"/>
                  </a:solidFill>
                </a:rPr>
                <a:t>65 Pass on 5 Regents Exams </a:t>
              </a:r>
            </a:p>
            <a:p>
              <a:pPr lvl="1">
                <a:defRPr/>
              </a:pPr>
              <a:r>
                <a:rPr lang="en-US" sz="1400" dirty="0">
                  <a:solidFill>
                    <a:prstClr val="black"/>
                  </a:solidFill>
                </a:rPr>
                <a:t>(</a:t>
              </a:r>
              <a:r>
                <a:rPr lang="en-US" sz="1300" dirty="0">
                  <a:solidFill>
                    <a:prstClr val="black"/>
                  </a:solidFill>
                </a:rPr>
                <a:t>ELA, Math, Sci., US History, Global History)</a:t>
              </a:r>
            </a:p>
            <a:p>
              <a:pPr>
                <a:defRPr/>
              </a:pPr>
              <a:r>
                <a:rPr lang="en-US" sz="1300" b="1" dirty="0">
                  <a:solidFill>
                    <a:prstClr val="black"/>
                  </a:solidFill>
                </a:rPr>
                <a:t>     * </a:t>
              </a:r>
              <a:r>
                <a:rPr lang="en-US" sz="1300" i="1" dirty="0">
                  <a:solidFill>
                    <a:prstClr val="black"/>
                  </a:solidFill>
                </a:rPr>
                <a:t>Regents diploma with advanced designation</a:t>
              </a:r>
            </a:p>
            <a:p>
              <a:pPr>
                <a:defRPr/>
              </a:pPr>
              <a:r>
                <a:rPr lang="en-US" sz="1300" i="1" dirty="0">
                  <a:solidFill>
                    <a:prstClr val="black"/>
                  </a:solidFill>
                </a:rPr>
                <a:t>     * Regents diploma with technical endorsement </a:t>
              </a:r>
            </a:p>
            <a:p>
              <a:pPr lvl="1">
                <a:defRPr/>
              </a:pPr>
              <a:endParaRPr lang="en-US" sz="900" dirty="0">
                <a:solidFill>
                  <a:prstClr val="black"/>
                </a:solidFill>
              </a:endParaRPr>
            </a:p>
            <a:p>
              <a:pPr>
                <a:defRPr/>
              </a:pPr>
              <a:r>
                <a:rPr lang="en-US" dirty="0">
                  <a:solidFill>
                    <a:prstClr val="black"/>
                  </a:solidFill>
                </a:rPr>
                <a:t>  </a:t>
              </a:r>
              <a:r>
                <a:rPr lang="en-US" u="sng" dirty="0">
                  <a:solidFill>
                    <a:prstClr val="black"/>
                  </a:solidFill>
                </a:rPr>
                <a:t>Local</a:t>
              </a:r>
              <a:r>
                <a:rPr lang="en-US" dirty="0">
                  <a:solidFill>
                    <a:prstClr val="black"/>
                  </a:solidFill>
                </a:rPr>
                <a:t> - via </a:t>
              </a:r>
              <a:r>
                <a:rPr lang="en-US" sz="1600" dirty="0">
                  <a:solidFill>
                    <a:prstClr val="black"/>
                  </a:solidFill>
                </a:rPr>
                <a:t>Safety Net for SWD </a:t>
              </a:r>
            </a:p>
            <a:p>
              <a:pPr marL="460375" indent="-342900">
                <a:buFont typeface="+mj-lt"/>
                <a:buAutoNum type="arabicPeriod"/>
                <a:defRPr/>
              </a:pPr>
              <a:r>
                <a:rPr lang="en-US" sz="1300" dirty="0">
                  <a:solidFill>
                    <a:prstClr val="black"/>
                  </a:solidFill>
                </a:rPr>
                <a:t>55-64 pass option (low pass option)</a:t>
              </a:r>
            </a:p>
            <a:p>
              <a:pPr marL="460375" indent="-342900">
                <a:buFont typeface="+mj-lt"/>
                <a:buAutoNum type="arabicPeriod"/>
                <a:defRPr/>
              </a:pPr>
              <a:r>
                <a:rPr lang="en-US" sz="1300" dirty="0">
                  <a:solidFill>
                    <a:prstClr val="black"/>
                  </a:solidFill>
                </a:rPr>
                <a:t>RCTs for cohorts prior to September 2011</a:t>
              </a:r>
            </a:p>
            <a:p>
              <a:pPr marL="460375" indent="-342900">
                <a:buFont typeface="+mj-lt"/>
                <a:buAutoNum type="arabicPeriod"/>
                <a:defRPr/>
              </a:pPr>
              <a:r>
                <a:rPr lang="en-US" sz="1300" dirty="0">
                  <a:solidFill>
                    <a:prstClr val="black"/>
                  </a:solidFill>
                </a:rPr>
                <a:t>Compensatory Option – effective 10/31/12 </a:t>
              </a:r>
            </a:p>
            <a:p>
              <a:pPr marL="117475">
                <a:defRPr/>
              </a:pPr>
              <a:r>
                <a:rPr lang="en-US" sz="1300" b="1" dirty="0">
                  <a:solidFill>
                    <a:prstClr val="black"/>
                  </a:solidFill>
                </a:rPr>
                <a:t>  *</a:t>
              </a:r>
              <a:r>
                <a:rPr lang="en-US" sz="1300" dirty="0">
                  <a:solidFill>
                    <a:prstClr val="black"/>
                  </a:solidFill>
                </a:rPr>
                <a:t>  May score between 45-54 on one or more </a:t>
              </a:r>
            </a:p>
            <a:p>
              <a:pPr marL="117475">
                <a:defRPr/>
              </a:pPr>
              <a:r>
                <a:rPr lang="en-US" sz="1300" dirty="0">
                  <a:solidFill>
                    <a:prstClr val="black"/>
                  </a:solidFill>
                </a:rPr>
                <a:t>      of the required exams (excluding English and </a:t>
              </a:r>
            </a:p>
            <a:p>
              <a:pPr marL="117475">
                <a:defRPr/>
              </a:pPr>
              <a:r>
                <a:rPr lang="en-US" sz="1300" dirty="0">
                  <a:solidFill>
                    <a:prstClr val="black"/>
                  </a:solidFill>
                </a:rPr>
                <a:t>      Math)  if they compensate with  score(s) of </a:t>
              </a:r>
            </a:p>
            <a:p>
              <a:pPr marL="117475">
                <a:defRPr/>
              </a:pPr>
              <a:r>
                <a:rPr lang="en-US" sz="1300" dirty="0">
                  <a:solidFill>
                    <a:prstClr val="black"/>
                  </a:solidFill>
                </a:rPr>
                <a:t>      65 or higher on other exams and meet   </a:t>
              </a:r>
            </a:p>
            <a:p>
              <a:pPr marL="117475">
                <a:defRPr/>
              </a:pPr>
              <a:r>
                <a:rPr lang="en-US" sz="1300" dirty="0">
                  <a:solidFill>
                    <a:prstClr val="black"/>
                  </a:solidFill>
                </a:rPr>
                <a:t>      attendance and course requirements</a:t>
              </a:r>
            </a:p>
            <a:p>
              <a:pPr>
                <a:defRPr/>
              </a:pPr>
              <a:r>
                <a:rPr lang="en-US" sz="1300" dirty="0">
                  <a:solidFill>
                    <a:prstClr val="black"/>
                  </a:solidFill>
                </a:rPr>
                <a:t>     * English and math scores must be </a:t>
              </a:r>
              <a:r>
                <a:rPr lang="en-US" sz="1300" u="sng" dirty="0">
                  <a:solidFill>
                    <a:prstClr val="black"/>
                  </a:solidFill>
                </a:rPr>
                <a:t> &gt;</a:t>
              </a:r>
              <a:r>
                <a:rPr lang="en-US" sz="1300" dirty="0">
                  <a:solidFill>
                    <a:prstClr val="black"/>
                  </a:solidFill>
                </a:rPr>
                <a:t> 55</a:t>
              </a:r>
            </a:p>
            <a:p>
              <a:pPr marL="460375" indent="-342900">
                <a:buFont typeface="+mj-lt"/>
                <a:buAutoNum type="arabicPeriod"/>
                <a:defRPr/>
              </a:pPr>
              <a:endParaRPr lang="en-US" sz="1400" dirty="0">
                <a:solidFill>
                  <a:prstClr val="black"/>
                </a:solidFill>
              </a:endParaRPr>
            </a:p>
            <a:p>
              <a:pPr marL="917575" lvl="1" indent="-342900">
                <a:buFont typeface="+mj-lt"/>
                <a:buAutoNum type="arabicPeriod"/>
                <a:defRPr/>
              </a:pPr>
              <a:endParaRPr lang="en-US" sz="1400" dirty="0">
                <a:solidFill>
                  <a:prstClr val="black"/>
                </a:solidFill>
              </a:endParaRPr>
            </a:p>
            <a:p>
              <a:pPr>
                <a:defRPr/>
              </a:pPr>
              <a:endParaRPr lang="en-US" dirty="0">
                <a:solidFill>
                  <a:prstClr val="black"/>
                </a:solidFill>
              </a:endParaRPr>
            </a:p>
          </p:txBody>
        </p:sp>
      </p:grpSp>
      <p:sp>
        <p:nvSpPr>
          <p:cNvPr id="7" name="Rounded Rectangle 6"/>
          <p:cNvSpPr/>
          <p:nvPr/>
        </p:nvSpPr>
        <p:spPr>
          <a:xfrm>
            <a:off x="5218113" y="4695825"/>
            <a:ext cx="3173412" cy="2073275"/>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solidFill>
                <a:prstClr val="black"/>
              </a:solidFill>
            </a:endParaRPr>
          </a:p>
        </p:txBody>
      </p:sp>
      <p:sp>
        <p:nvSpPr>
          <p:cNvPr id="8" name="TextBox 7"/>
          <p:cNvSpPr txBox="1"/>
          <p:nvPr/>
        </p:nvSpPr>
        <p:spPr>
          <a:xfrm>
            <a:off x="5014913" y="4672013"/>
            <a:ext cx="3581400" cy="2262187"/>
          </a:xfrm>
          <a:prstGeom prst="rect">
            <a:avLst/>
          </a:prstGeom>
          <a:noFill/>
          <a:ln>
            <a:noFill/>
          </a:ln>
        </p:spPr>
        <p:txBody>
          <a:bodyPr>
            <a:spAutoFit/>
          </a:bodyPr>
          <a:lstStyle/>
          <a:p>
            <a:pPr algn="ctr">
              <a:defRPr/>
            </a:pPr>
            <a:r>
              <a:rPr lang="en-US" sz="1600" b="1" dirty="0">
                <a:solidFill>
                  <a:prstClr val="black"/>
                </a:solidFill>
              </a:rPr>
              <a:t>Skills and Achievement </a:t>
            </a:r>
          </a:p>
          <a:p>
            <a:pPr algn="ctr">
              <a:defRPr/>
            </a:pPr>
            <a:r>
              <a:rPr lang="en-US" sz="1600" b="1" dirty="0">
                <a:solidFill>
                  <a:prstClr val="black"/>
                </a:solidFill>
              </a:rPr>
              <a:t>Commencement Credential</a:t>
            </a:r>
          </a:p>
          <a:p>
            <a:pPr marL="515938" lvl="1" indent="-117475">
              <a:buFont typeface="Arial" pitchFamily="34" charset="0"/>
              <a:buChar char="•"/>
              <a:defRPr/>
            </a:pPr>
            <a:r>
              <a:rPr lang="en-US" sz="1300" dirty="0">
                <a:solidFill>
                  <a:prstClr val="black"/>
                </a:solidFill>
              </a:rPr>
              <a:t>Begin 2013-2014 school year</a:t>
            </a:r>
          </a:p>
          <a:p>
            <a:pPr marL="515938" lvl="1" indent="-117475">
              <a:buFont typeface="Arial" pitchFamily="34" charset="0"/>
              <a:buChar char="•"/>
              <a:defRPr/>
            </a:pPr>
            <a:r>
              <a:rPr lang="en-US" sz="1300" dirty="0">
                <a:solidFill>
                  <a:prstClr val="black"/>
                </a:solidFill>
              </a:rPr>
              <a:t>NYSAA eligible  &amp; assessed</a:t>
            </a:r>
          </a:p>
          <a:p>
            <a:pPr marL="515938" lvl="1" indent="-117475">
              <a:buFont typeface="Arial" pitchFamily="34" charset="0"/>
              <a:buChar char="•"/>
              <a:defRPr/>
            </a:pPr>
            <a:r>
              <a:rPr lang="en-US" sz="1300" dirty="0">
                <a:solidFill>
                  <a:prstClr val="black"/>
                </a:solidFill>
              </a:rPr>
              <a:t>Attended 12 years  excluding K, or end of year attains 21 years of age</a:t>
            </a:r>
          </a:p>
          <a:p>
            <a:pPr marL="515938" lvl="1" indent="-117475">
              <a:buFont typeface="Arial" pitchFamily="34" charset="0"/>
              <a:buChar char="•"/>
              <a:defRPr/>
            </a:pPr>
            <a:r>
              <a:rPr lang="en-US" sz="1300" dirty="0">
                <a:solidFill>
                  <a:prstClr val="black"/>
                </a:solidFill>
              </a:rPr>
              <a:t>CDOS learning standards</a:t>
            </a:r>
          </a:p>
          <a:p>
            <a:pPr marL="515938" lvl="1" indent="-117475">
              <a:buFont typeface="Arial" pitchFamily="34" charset="0"/>
              <a:buChar char="•"/>
              <a:defRPr/>
            </a:pPr>
            <a:r>
              <a:rPr lang="en-US" sz="1300" dirty="0">
                <a:solidFill>
                  <a:prstClr val="black"/>
                </a:solidFill>
              </a:rPr>
              <a:t>Accompanied by new model of Student Exit Summary</a:t>
            </a:r>
          </a:p>
          <a:p>
            <a:pPr marL="285750" indent="-285750">
              <a:buFont typeface="Arial" pitchFamily="34" charset="0"/>
              <a:buChar char="•"/>
              <a:defRPr/>
            </a:pPr>
            <a:endParaRPr lang="en-US" dirty="0">
              <a:solidFill>
                <a:prstClr val="black"/>
              </a:solidFill>
            </a:endParaRPr>
          </a:p>
        </p:txBody>
      </p:sp>
      <p:sp>
        <p:nvSpPr>
          <p:cNvPr id="40966" name="TextBox 13"/>
          <p:cNvSpPr txBox="1">
            <a:spLocks noChangeArrowheads="1"/>
          </p:cNvSpPr>
          <p:nvPr/>
        </p:nvSpPr>
        <p:spPr bwMode="auto">
          <a:xfrm>
            <a:off x="-152400" y="0"/>
            <a:ext cx="419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20000"/>
              </a:spcBef>
              <a:spcAft>
                <a:spcPct val="0"/>
              </a:spcAft>
              <a:defRPr sz="2800">
                <a:solidFill>
                  <a:schemeClr val="tx1"/>
                </a:solidFill>
                <a:latin typeface="Arial" pitchFamily="34" charset="0"/>
              </a:defRPr>
            </a:lvl6pPr>
            <a:lvl7pPr marL="2971800" indent="-228600" eaLnBrk="0" fontAlgn="base" hangingPunct="0">
              <a:spcBef>
                <a:spcPct val="20000"/>
              </a:spcBef>
              <a:spcAft>
                <a:spcPct val="0"/>
              </a:spcAft>
              <a:defRPr sz="2800">
                <a:solidFill>
                  <a:schemeClr val="tx1"/>
                </a:solidFill>
                <a:latin typeface="Arial" pitchFamily="34" charset="0"/>
              </a:defRPr>
            </a:lvl7pPr>
            <a:lvl8pPr marL="3429000" indent="-228600" eaLnBrk="0" fontAlgn="base" hangingPunct="0">
              <a:spcBef>
                <a:spcPct val="20000"/>
              </a:spcBef>
              <a:spcAft>
                <a:spcPct val="0"/>
              </a:spcAft>
              <a:defRPr sz="2800">
                <a:solidFill>
                  <a:schemeClr val="tx1"/>
                </a:solidFill>
                <a:latin typeface="Arial" pitchFamily="34" charset="0"/>
              </a:defRPr>
            </a:lvl8pPr>
            <a:lvl9pPr marL="3886200" indent="-228600" eaLnBrk="0" fontAlgn="base" hangingPunct="0">
              <a:spcBef>
                <a:spcPct val="20000"/>
              </a:spcBef>
              <a:spcAft>
                <a:spcPct val="0"/>
              </a:spcAft>
              <a:defRPr sz="2800">
                <a:solidFill>
                  <a:schemeClr val="tx1"/>
                </a:solidFill>
                <a:latin typeface="Arial" pitchFamily="34" charset="0"/>
              </a:defRPr>
            </a:lvl9pPr>
          </a:lstStyle>
          <a:p>
            <a:pPr algn="ctr" eaLnBrk="1" fontAlgn="base" hangingPunct="1">
              <a:spcBef>
                <a:spcPct val="0"/>
              </a:spcBef>
              <a:spcAft>
                <a:spcPct val="0"/>
              </a:spcAft>
            </a:pPr>
            <a:r>
              <a:rPr lang="en-US" altLang="en-US" sz="2400">
                <a:solidFill>
                  <a:srgbClr val="000000"/>
                </a:solidFill>
                <a:latin typeface="Calibri" pitchFamily="34" charset="0"/>
              </a:rPr>
              <a:t>High School DIPLOMA</a:t>
            </a:r>
            <a:endParaRPr lang="en-US" altLang="en-US" sz="1800">
              <a:solidFill>
                <a:srgbClr val="000000"/>
              </a:solidFill>
              <a:latin typeface="Calibri" pitchFamily="34" charset="0"/>
            </a:endParaRPr>
          </a:p>
        </p:txBody>
      </p:sp>
      <p:sp>
        <p:nvSpPr>
          <p:cNvPr id="40967" name="TextBox 17"/>
          <p:cNvSpPr txBox="1">
            <a:spLocks noChangeArrowheads="1"/>
          </p:cNvSpPr>
          <p:nvPr/>
        </p:nvSpPr>
        <p:spPr bwMode="auto">
          <a:xfrm>
            <a:off x="184150" y="4419600"/>
            <a:ext cx="3549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20000"/>
              </a:spcBef>
              <a:spcAft>
                <a:spcPct val="0"/>
              </a:spcAft>
              <a:defRPr sz="2800">
                <a:solidFill>
                  <a:schemeClr val="tx1"/>
                </a:solidFill>
                <a:latin typeface="Arial" pitchFamily="34" charset="0"/>
              </a:defRPr>
            </a:lvl6pPr>
            <a:lvl7pPr marL="2971800" indent="-228600" eaLnBrk="0" fontAlgn="base" hangingPunct="0">
              <a:spcBef>
                <a:spcPct val="20000"/>
              </a:spcBef>
              <a:spcAft>
                <a:spcPct val="0"/>
              </a:spcAft>
              <a:defRPr sz="2800">
                <a:solidFill>
                  <a:schemeClr val="tx1"/>
                </a:solidFill>
                <a:latin typeface="Arial" pitchFamily="34" charset="0"/>
              </a:defRPr>
            </a:lvl7pPr>
            <a:lvl8pPr marL="3429000" indent="-228600" eaLnBrk="0" fontAlgn="base" hangingPunct="0">
              <a:spcBef>
                <a:spcPct val="20000"/>
              </a:spcBef>
              <a:spcAft>
                <a:spcPct val="0"/>
              </a:spcAft>
              <a:defRPr sz="2800">
                <a:solidFill>
                  <a:schemeClr val="tx1"/>
                </a:solidFill>
                <a:latin typeface="Arial" pitchFamily="34" charset="0"/>
              </a:defRPr>
            </a:lvl8pPr>
            <a:lvl9pPr marL="3886200" indent="-228600" eaLnBrk="0" fontAlgn="base" hangingPunct="0">
              <a:spcBef>
                <a:spcPct val="20000"/>
              </a:spcBef>
              <a:spcAft>
                <a:spcPct val="0"/>
              </a:spcAft>
              <a:defRPr sz="2800">
                <a:solidFill>
                  <a:schemeClr val="tx1"/>
                </a:solidFill>
                <a:latin typeface="Arial" pitchFamily="34" charset="0"/>
              </a:defRPr>
            </a:lvl9pPr>
          </a:lstStyle>
          <a:p>
            <a:pPr algn="ctr" eaLnBrk="1" fontAlgn="base" hangingPunct="1">
              <a:spcBef>
                <a:spcPct val="0"/>
              </a:spcBef>
              <a:spcAft>
                <a:spcPct val="0"/>
              </a:spcAft>
            </a:pPr>
            <a:r>
              <a:rPr lang="en-US" altLang="en-US" sz="2400">
                <a:solidFill>
                  <a:srgbClr val="000000"/>
                </a:solidFill>
                <a:latin typeface="Calibri" pitchFamily="34" charset="0"/>
              </a:rPr>
              <a:t>High School Equivalency</a:t>
            </a:r>
          </a:p>
        </p:txBody>
      </p:sp>
      <p:grpSp>
        <p:nvGrpSpPr>
          <p:cNvPr id="40968" name="Group 10"/>
          <p:cNvGrpSpPr>
            <a:grpSpLocks/>
          </p:cNvGrpSpPr>
          <p:nvPr/>
        </p:nvGrpSpPr>
        <p:grpSpPr bwMode="auto">
          <a:xfrm>
            <a:off x="165100" y="4841875"/>
            <a:ext cx="3646488" cy="1406525"/>
            <a:chOff x="3886199" y="242500"/>
            <a:chExt cx="2132017" cy="1406843"/>
          </a:xfrm>
        </p:grpSpPr>
        <p:sp>
          <p:nvSpPr>
            <p:cNvPr id="2" name="TextBox 1"/>
            <p:cNvSpPr txBox="1"/>
            <p:nvPr/>
          </p:nvSpPr>
          <p:spPr>
            <a:xfrm>
              <a:off x="3886199" y="242500"/>
              <a:ext cx="2132017" cy="554163"/>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a:defRPr/>
              </a:pPr>
              <a:r>
                <a:rPr lang="en-US" sz="1600" dirty="0">
                  <a:solidFill>
                    <a:prstClr val="black"/>
                  </a:solidFill>
                </a:rPr>
                <a:t>GED Test</a:t>
              </a:r>
            </a:p>
            <a:p>
              <a:pPr algn="ctr">
                <a:defRPr/>
              </a:pPr>
              <a:r>
                <a:rPr lang="en-US" sz="1400" dirty="0">
                  <a:solidFill>
                    <a:prstClr val="black"/>
                  </a:solidFill>
                </a:rPr>
                <a:t>To change in Jan. 2014</a:t>
              </a:r>
            </a:p>
          </p:txBody>
        </p:sp>
        <p:sp>
          <p:nvSpPr>
            <p:cNvPr id="25" name="TextBox 24"/>
            <p:cNvSpPr txBox="1"/>
            <p:nvPr/>
          </p:nvSpPr>
          <p:spPr>
            <a:xfrm>
              <a:off x="3886199" y="756966"/>
              <a:ext cx="2132017" cy="892377"/>
            </a:xfrm>
            <a:prstGeom prst="rect">
              <a:avLst/>
            </a:prstGeom>
            <a:solidFill>
              <a:schemeClr val="accent1">
                <a:lumMod val="20000"/>
                <a:lumOff val="80000"/>
              </a:schemeClr>
            </a:solidFill>
          </p:spPr>
          <p:txBody>
            <a:bodyPr>
              <a:spAutoFit/>
            </a:bodyPr>
            <a:lstStyle/>
            <a:p>
              <a:pPr marL="171450" indent="-171450">
                <a:buFont typeface="Arial" pitchFamily="34" charset="0"/>
                <a:buChar char="•"/>
                <a:defRPr/>
              </a:pPr>
              <a:r>
                <a:rPr lang="en-US" sz="1300" dirty="0">
                  <a:solidFill>
                    <a:prstClr val="black"/>
                  </a:solidFill>
                </a:rPr>
                <a:t>McGraw Hill to provide </a:t>
              </a:r>
            </a:p>
            <a:p>
              <a:pPr algn="ctr">
                <a:defRPr/>
              </a:pPr>
              <a:r>
                <a:rPr lang="en-US" sz="1300" b="1" dirty="0">
                  <a:solidFill>
                    <a:prstClr val="black"/>
                  </a:solidFill>
                </a:rPr>
                <a:t>Test Assessing Secondary Completion (TASC)</a:t>
              </a:r>
            </a:p>
            <a:p>
              <a:pPr marL="171450" indent="-171450">
                <a:buFont typeface="Arial" pitchFamily="34" charset="0"/>
                <a:buChar char="•"/>
                <a:defRPr/>
              </a:pPr>
              <a:r>
                <a:rPr lang="en-US" sz="1300" dirty="0">
                  <a:solidFill>
                    <a:prstClr val="black"/>
                  </a:solidFill>
                </a:rPr>
                <a:t>Notify “near passer” students of need to complete current GED exam by 2014</a:t>
              </a:r>
            </a:p>
          </p:txBody>
        </p:sp>
      </p:grpSp>
      <p:sp>
        <p:nvSpPr>
          <p:cNvPr id="10" name="Rounded Rectangle 9"/>
          <p:cNvSpPr/>
          <p:nvPr/>
        </p:nvSpPr>
        <p:spPr>
          <a:xfrm>
            <a:off x="4419600" y="461963"/>
            <a:ext cx="4600575" cy="3957637"/>
          </a:xfrm>
          <a:prstGeom prst="roundRect">
            <a:avLst/>
          </a:prstGeom>
          <a:solidFill>
            <a:schemeClr val="accent6">
              <a:lumMod val="40000"/>
              <a:lumOff val="60000"/>
            </a:schemeClr>
          </a:soli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solidFill>
                <a:prstClr val="black"/>
              </a:solidFill>
            </a:endParaRPr>
          </a:p>
        </p:txBody>
      </p:sp>
      <p:sp>
        <p:nvSpPr>
          <p:cNvPr id="31" name="TextBox 30"/>
          <p:cNvSpPr txBox="1"/>
          <p:nvPr/>
        </p:nvSpPr>
        <p:spPr>
          <a:xfrm>
            <a:off x="4524375" y="633413"/>
            <a:ext cx="4408488" cy="3786187"/>
          </a:xfrm>
          <a:prstGeom prst="rect">
            <a:avLst/>
          </a:prstGeom>
          <a:noFill/>
        </p:spPr>
        <p:txBody>
          <a:bodyPr>
            <a:spAutoFit/>
          </a:bodyPr>
          <a:lstStyle/>
          <a:p>
            <a:pPr algn="ctr">
              <a:defRPr/>
            </a:pPr>
            <a:r>
              <a:rPr lang="en-US" sz="1600" b="1" dirty="0">
                <a:solidFill>
                  <a:prstClr val="black"/>
                </a:solidFill>
              </a:rPr>
              <a:t>NYS Career Development and Occupational Studies (CDOS) Commencement Credential</a:t>
            </a:r>
          </a:p>
          <a:p>
            <a:pPr algn="ctr">
              <a:defRPr/>
            </a:pPr>
            <a:r>
              <a:rPr lang="en-US" sz="1300" b="1" i="1" dirty="0">
                <a:solidFill>
                  <a:prstClr val="black"/>
                </a:solidFill>
              </a:rPr>
              <a:t>Beginning 7/1/13 </a:t>
            </a:r>
            <a:r>
              <a:rPr lang="en-US" sz="1300" b="1" dirty="0">
                <a:solidFill>
                  <a:prstClr val="black"/>
                </a:solidFill>
              </a:rPr>
              <a:t>- </a:t>
            </a:r>
            <a:r>
              <a:rPr lang="en-US" sz="1300" b="1" i="1" dirty="0">
                <a:solidFill>
                  <a:prstClr val="black"/>
                </a:solidFill>
              </a:rPr>
              <a:t>Only for Students with Disabilities</a:t>
            </a:r>
          </a:p>
          <a:p>
            <a:pPr marL="91440">
              <a:defRPr/>
            </a:pPr>
            <a:r>
              <a:rPr lang="en-US" sz="1300" dirty="0">
                <a:solidFill>
                  <a:prstClr val="black"/>
                </a:solidFill>
              </a:rPr>
              <a:t>1) To supplement diploma, or 2) as exiting credential for students unable to earn a HS diploma</a:t>
            </a:r>
          </a:p>
          <a:p>
            <a:pPr>
              <a:defRPr/>
            </a:pPr>
            <a:r>
              <a:rPr lang="en-US" sz="1300" b="1" i="1" dirty="0">
                <a:solidFill>
                  <a:prstClr val="black"/>
                </a:solidFill>
              </a:rPr>
              <a:t>Documents preparation for entry-level employment </a:t>
            </a:r>
          </a:p>
          <a:p>
            <a:pPr marL="182880" indent="-182880">
              <a:buFont typeface="Arial" pitchFamily="34" charset="0"/>
              <a:buChar char="•"/>
              <a:defRPr/>
            </a:pPr>
            <a:r>
              <a:rPr lang="en-US" sz="1300" dirty="0">
                <a:solidFill>
                  <a:prstClr val="black"/>
                </a:solidFill>
              </a:rPr>
              <a:t>Must provide opportunities to earn regular HS diploma and access to participate and progress in the general curriculum</a:t>
            </a:r>
          </a:p>
          <a:p>
            <a:pPr marL="182880" indent="-182880">
              <a:buFont typeface="Arial" pitchFamily="34" charset="0"/>
              <a:buChar char="•"/>
              <a:defRPr/>
            </a:pPr>
            <a:r>
              <a:rPr lang="en-US" sz="1300" dirty="0">
                <a:solidFill>
                  <a:prstClr val="black"/>
                </a:solidFill>
              </a:rPr>
              <a:t>Develop and annually review career plan to ensure active engagement in career exploration</a:t>
            </a:r>
          </a:p>
          <a:p>
            <a:pPr marL="182880" indent="-182880">
              <a:buFont typeface="Arial" pitchFamily="34" charset="0"/>
              <a:buChar char="•"/>
              <a:defRPr/>
            </a:pPr>
            <a:r>
              <a:rPr lang="en-US" sz="1300" dirty="0">
                <a:solidFill>
                  <a:prstClr val="black"/>
                </a:solidFill>
              </a:rPr>
              <a:t>Evidence of commencement level knowledge and skills (CDOS learning standards)</a:t>
            </a:r>
          </a:p>
          <a:p>
            <a:pPr marL="182880" indent="-182880">
              <a:buFont typeface="Arial" pitchFamily="34" charset="0"/>
              <a:buChar char="•"/>
              <a:defRPr/>
            </a:pPr>
            <a:r>
              <a:rPr lang="en-US" sz="1300" dirty="0">
                <a:solidFill>
                  <a:prstClr val="black"/>
                </a:solidFill>
              </a:rPr>
              <a:t>2 units of study in CTE coursework and/or WBL experiences with a minimum of 54 hrs. documented school supervised WBL experiences </a:t>
            </a:r>
          </a:p>
          <a:p>
            <a:pPr marL="182880" indent="-182880">
              <a:buFont typeface="Arial" pitchFamily="34" charset="0"/>
              <a:buChar char="•"/>
              <a:defRPr/>
            </a:pPr>
            <a:r>
              <a:rPr lang="en-US" sz="1300" dirty="0">
                <a:solidFill>
                  <a:prstClr val="black"/>
                </a:solidFill>
              </a:rPr>
              <a:t>Employability profile(s) </a:t>
            </a:r>
          </a:p>
          <a:p>
            <a:pPr marL="182880" indent="-182880">
              <a:buFont typeface="Arial" pitchFamily="34" charset="0"/>
              <a:buChar char="•"/>
              <a:defRPr/>
            </a:pPr>
            <a:r>
              <a:rPr lang="en-US" sz="1300" dirty="0">
                <a:solidFill>
                  <a:prstClr val="black"/>
                </a:solidFill>
              </a:rPr>
              <a:t>May award based on nationally-recognized work-readiness credential requirements</a:t>
            </a:r>
            <a:endParaRPr lang="en-US" sz="1300" b="1" dirty="0">
              <a:solidFill>
                <a:prstClr val="black"/>
              </a:solidFill>
            </a:endParaRPr>
          </a:p>
        </p:txBody>
      </p:sp>
      <p:cxnSp>
        <p:nvCxnSpPr>
          <p:cNvPr id="20" name="Straight Arrow Connector 19"/>
          <p:cNvCxnSpPr/>
          <p:nvPr/>
        </p:nvCxnSpPr>
        <p:spPr>
          <a:xfrm flipH="1">
            <a:off x="3567113" y="1524000"/>
            <a:ext cx="1081087" cy="0"/>
          </a:xfrm>
          <a:prstGeom prst="straightConnector1">
            <a:avLst/>
          </a:prstGeom>
          <a:ln w="104775" cap="rnd">
            <a:solidFill>
              <a:srgbClr val="F8A15A">
                <a:alpha val="87451"/>
              </a:srgbClr>
            </a:solidFill>
            <a:prstDash val="sysDot"/>
            <a:tailEnd type="arrow" w="sm" len="sm"/>
          </a:ln>
          <a:effectLst>
            <a:outerShdw blurRad="63500" sx="102000" sy="102000" algn="ctr" rotWithShape="0">
              <a:srgbClr val="EBFEDA">
                <a:alpha val="40000"/>
              </a:srgbClr>
            </a:outerShdw>
          </a:effectLst>
        </p:spPr>
        <p:style>
          <a:lnRef idx="1">
            <a:schemeClr val="accent1"/>
          </a:lnRef>
          <a:fillRef idx="0">
            <a:schemeClr val="accent1"/>
          </a:fillRef>
          <a:effectRef idx="0">
            <a:schemeClr val="accent1"/>
          </a:effectRef>
          <a:fontRef idx="minor">
            <a:schemeClr val="tx1"/>
          </a:fontRef>
        </p:style>
      </p:cxnSp>
      <p:sp>
        <p:nvSpPr>
          <p:cNvPr id="40972" name="TextBox 5"/>
          <p:cNvSpPr txBox="1">
            <a:spLocks noChangeArrowheads="1"/>
          </p:cNvSpPr>
          <p:nvPr/>
        </p:nvSpPr>
        <p:spPr bwMode="auto">
          <a:xfrm>
            <a:off x="8416925" y="6072188"/>
            <a:ext cx="625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20000"/>
              </a:spcBef>
              <a:spcAft>
                <a:spcPct val="0"/>
              </a:spcAft>
              <a:defRPr sz="2800">
                <a:solidFill>
                  <a:schemeClr val="tx1"/>
                </a:solidFill>
                <a:latin typeface="Arial" pitchFamily="34" charset="0"/>
              </a:defRPr>
            </a:lvl6pPr>
            <a:lvl7pPr marL="2971800" indent="-228600" eaLnBrk="0" fontAlgn="base" hangingPunct="0">
              <a:spcBef>
                <a:spcPct val="20000"/>
              </a:spcBef>
              <a:spcAft>
                <a:spcPct val="0"/>
              </a:spcAft>
              <a:defRPr sz="2800">
                <a:solidFill>
                  <a:schemeClr val="tx1"/>
                </a:solidFill>
                <a:latin typeface="Arial" pitchFamily="34" charset="0"/>
              </a:defRPr>
            </a:lvl7pPr>
            <a:lvl8pPr marL="3429000" indent="-228600" eaLnBrk="0" fontAlgn="base" hangingPunct="0">
              <a:spcBef>
                <a:spcPct val="20000"/>
              </a:spcBef>
              <a:spcAft>
                <a:spcPct val="0"/>
              </a:spcAft>
              <a:defRPr sz="2800">
                <a:solidFill>
                  <a:schemeClr val="tx1"/>
                </a:solidFill>
                <a:latin typeface="Arial" pitchFamily="34" charset="0"/>
              </a:defRPr>
            </a:lvl8pPr>
            <a:lvl9pPr marL="3886200" indent="-228600" eaLnBrk="0" fontAlgn="base" hangingPunct="0">
              <a:spcBef>
                <a:spcPct val="20000"/>
              </a:spcBef>
              <a:spcAft>
                <a:spcPct val="0"/>
              </a:spcAft>
              <a:defRPr sz="2800">
                <a:solidFill>
                  <a:schemeClr val="tx1"/>
                </a:solidFill>
                <a:latin typeface="Arial" pitchFamily="34" charset="0"/>
              </a:defRPr>
            </a:lvl9pPr>
          </a:lstStyle>
          <a:p>
            <a:pPr eaLnBrk="1" fontAlgn="base" hangingPunct="1">
              <a:spcBef>
                <a:spcPct val="0"/>
              </a:spcBef>
              <a:spcAft>
                <a:spcPct val="0"/>
              </a:spcAft>
            </a:pPr>
            <a:r>
              <a:rPr lang="en-US" altLang="en-US" sz="1600" b="1">
                <a:solidFill>
                  <a:srgbClr val="C0504D"/>
                </a:solidFill>
                <a:latin typeface="Calibri" pitchFamily="34" charset="0"/>
              </a:rPr>
              <a:t>June </a:t>
            </a:r>
          </a:p>
          <a:p>
            <a:pPr eaLnBrk="1" fontAlgn="base" hangingPunct="1">
              <a:spcBef>
                <a:spcPct val="0"/>
              </a:spcBef>
              <a:spcAft>
                <a:spcPct val="0"/>
              </a:spcAft>
            </a:pPr>
            <a:r>
              <a:rPr lang="en-US" altLang="en-US" sz="1600" b="1">
                <a:solidFill>
                  <a:srgbClr val="C0504D"/>
                </a:solidFill>
                <a:latin typeface="Calibri" pitchFamily="34" charset="0"/>
              </a:rPr>
              <a:t>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42040" y="4470400"/>
          <a:ext cx="833995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 1"/>
          <p:cNvGraphicFramePr/>
          <p:nvPr/>
        </p:nvGraphicFramePr>
        <p:xfrm>
          <a:off x="-152400" y="-228600"/>
          <a:ext cx="8763000" cy="6096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6804" name="TextBox 2"/>
          <p:cNvSpPr txBox="1">
            <a:spLocks noChangeArrowheads="1"/>
          </p:cNvSpPr>
          <p:nvPr/>
        </p:nvSpPr>
        <p:spPr bwMode="auto">
          <a:xfrm>
            <a:off x="8534400" y="152400"/>
            <a:ext cx="762000" cy="681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20000"/>
              </a:spcBef>
              <a:spcAft>
                <a:spcPct val="0"/>
              </a:spcAft>
              <a:defRPr sz="2800">
                <a:solidFill>
                  <a:schemeClr val="tx1"/>
                </a:solidFill>
                <a:latin typeface="Arial" pitchFamily="34" charset="0"/>
              </a:defRPr>
            </a:lvl6pPr>
            <a:lvl7pPr marL="2971800" indent="-228600" eaLnBrk="0" fontAlgn="base" hangingPunct="0">
              <a:spcBef>
                <a:spcPct val="20000"/>
              </a:spcBef>
              <a:spcAft>
                <a:spcPct val="0"/>
              </a:spcAft>
              <a:defRPr sz="2800">
                <a:solidFill>
                  <a:schemeClr val="tx1"/>
                </a:solidFill>
                <a:latin typeface="Arial" pitchFamily="34" charset="0"/>
              </a:defRPr>
            </a:lvl7pPr>
            <a:lvl8pPr marL="3429000" indent="-228600" eaLnBrk="0" fontAlgn="base" hangingPunct="0">
              <a:spcBef>
                <a:spcPct val="20000"/>
              </a:spcBef>
              <a:spcAft>
                <a:spcPct val="0"/>
              </a:spcAft>
              <a:defRPr sz="2800">
                <a:solidFill>
                  <a:schemeClr val="tx1"/>
                </a:solidFill>
                <a:latin typeface="Arial" pitchFamily="34" charset="0"/>
              </a:defRPr>
            </a:lvl8pPr>
            <a:lvl9pPr marL="3886200" indent="-228600" eaLnBrk="0" fontAlgn="base" hangingPunct="0">
              <a:spcBef>
                <a:spcPct val="20000"/>
              </a:spcBef>
              <a:spcAft>
                <a:spcPct val="0"/>
              </a:spcAft>
              <a:defRPr sz="2800">
                <a:solidFill>
                  <a:schemeClr val="tx1"/>
                </a:solidFill>
                <a:latin typeface="Arial" pitchFamily="34" charset="0"/>
              </a:defRPr>
            </a:lvl9pPr>
          </a:lstStyle>
          <a:p>
            <a:pPr eaLnBrk="1" fontAlgn="base" hangingPunct="1">
              <a:spcBef>
                <a:spcPct val="0"/>
              </a:spcBef>
              <a:spcAft>
                <a:spcPct val="0"/>
              </a:spcAft>
            </a:pPr>
            <a:r>
              <a:rPr lang="en-US" altLang="en-US">
                <a:solidFill>
                  <a:srgbClr val="000000"/>
                </a:solidFill>
                <a:latin typeface="Calibri" pitchFamily="34" charset="0"/>
              </a:rPr>
              <a:t>C</a:t>
            </a:r>
          </a:p>
          <a:p>
            <a:pPr eaLnBrk="1" fontAlgn="base" hangingPunct="1">
              <a:spcBef>
                <a:spcPct val="0"/>
              </a:spcBef>
              <a:spcAft>
                <a:spcPct val="0"/>
              </a:spcAft>
            </a:pPr>
            <a:r>
              <a:rPr lang="en-US" altLang="en-US">
                <a:solidFill>
                  <a:srgbClr val="000000"/>
                </a:solidFill>
                <a:latin typeface="Calibri" pitchFamily="34" charset="0"/>
              </a:rPr>
              <a:t>D</a:t>
            </a:r>
          </a:p>
          <a:p>
            <a:pPr eaLnBrk="1" fontAlgn="base" hangingPunct="1">
              <a:spcBef>
                <a:spcPct val="0"/>
              </a:spcBef>
              <a:spcAft>
                <a:spcPct val="0"/>
              </a:spcAft>
            </a:pPr>
            <a:r>
              <a:rPr lang="en-US" altLang="en-US">
                <a:solidFill>
                  <a:srgbClr val="000000"/>
                </a:solidFill>
                <a:latin typeface="Calibri" pitchFamily="34" charset="0"/>
              </a:rPr>
              <a:t>O</a:t>
            </a:r>
          </a:p>
          <a:p>
            <a:pPr eaLnBrk="1" fontAlgn="base" hangingPunct="1">
              <a:spcBef>
                <a:spcPct val="0"/>
              </a:spcBef>
              <a:spcAft>
                <a:spcPct val="0"/>
              </a:spcAft>
            </a:pPr>
            <a:r>
              <a:rPr lang="en-US" altLang="en-US">
                <a:solidFill>
                  <a:srgbClr val="000000"/>
                </a:solidFill>
                <a:latin typeface="Calibri" pitchFamily="34" charset="0"/>
              </a:rPr>
              <a:t>S</a:t>
            </a:r>
          </a:p>
          <a:p>
            <a:pPr eaLnBrk="1" fontAlgn="base" hangingPunct="1">
              <a:spcBef>
                <a:spcPct val="0"/>
              </a:spcBef>
              <a:spcAft>
                <a:spcPct val="0"/>
              </a:spcAft>
            </a:pPr>
            <a:endParaRPr lang="en-US" altLang="en-US">
              <a:solidFill>
                <a:srgbClr val="000000"/>
              </a:solidFill>
              <a:latin typeface="Calibri" pitchFamily="34" charset="0"/>
            </a:endParaRPr>
          </a:p>
          <a:p>
            <a:pPr eaLnBrk="1" fontAlgn="base" hangingPunct="1">
              <a:spcBef>
                <a:spcPct val="0"/>
              </a:spcBef>
              <a:spcAft>
                <a:spcPct val="0"/>
              </a:spcAft>
            </a:pPr>
            <a:r>
              <a:rPr lang="en-US" altLang="en-US">
                <a:solidFill>
                  <a:srgbClr val="000000"/>
                </a:solidFill>
                <a:latin typeface="Calibri" pitchFamily="34" charset="0"/>
              </a:rPr>
              <a:t>C</a:t>
            </a:r>
          </a:p>
          <a:p>
            <a:pPr eaLnBrk="1" fontAlgn="base" hangingPunct="1">
              <a:spcBef>
                <a:spcPct val="0"/>
              </a:spcBef>
              <a:spcAft>
                <a:spcPct val="0"/>
              </a:spcAft>
            </a:pPr>
            <a:r>
              <a:rPr lang="en-US" altLang="en-US">
                <a:solidFill>
                  <a:srgbClr val="000000"/>
                </a:solidFill>
                <a:latin typeface="Calibri" pitchFamily="34" charset="0"/>
              </a:rPr>
              <a:t>R</a:t>
            </a:r>
          </a:p>
          <a:p>
            <a:pPr eaLnBrk="1" fontAlgn="base" hangingPunct="1">
              <a:spcBef>
                <a:spcPct val="0"/>
              </a:spcBef>
              <a:spcAft>
                <a:spcPct val="0"/>
              </a:spcAft>
            </a:pPr>
            <a:r>
              <a:rPr lang="en-US" altLang="en-US">
                <a:solidFill>
                  <a:srgbClr val="000000"/>
                </a:solidFill>
                <a:latin typeface="Calibri" pitchFamily="34" charset="0"/>
              </a:rPr>
              <a:t>E</a:t>
            </a:r>
          </a:p>
          <a:p>
            <a:pPr eaLnBrk="1" fontAlgn="base" hangingPunct="1">
              <a:spcBef>
                <a:spcPct val="0"/>
              </a:spcBef>
              <a:spcAft>
                <a:spcPct val="0"/>
              </a:spcAft>
            </a:pPr>
            <a:r>
              <a:rPr lang="en-US" altLang="en-US">
                <a:solidFill>
                  <a:srgbClr val="000000"/>
                </a:solidFill>
                <a:latin typeface="Calibri" pitchFamily="34" charset="0"/>
              </a:rPr>
              <a:t>D</a:t>
            </a:r>
          </a:p>
          <a:p>
            <a:pPr eaLnBrk="1" fontAlgn="base" hangingPunct="1">
              <a:spcBef>
                <a:spcPct val="0"/>
              </a:spcBef>
              <a:spcAft>
                <a:spcPct val="0"/>
              </a:spcAft>
            </a:pPr>
            <a:r>
              <a:rPr lang="en-US" altLang="en-US">
                <a:solidFill>
                  <a:srgbClr val="000000"/>
                </a:solidFill>
                <a:latin typeface="Calibri" pitchFamily="34" charset="0"/>
              </a:rPr>
              <a:t>E</a:t>
            </a:r>
          </a:p>
          <a:p>
            <a:pPr eaLnBrk="1" fontAlgn="base" hangingPunct="1">
              <a:spcBef>
                <a:spcPct val="0"/>
              </a:spcBef>
              <a:spcAft>
                <a:spcPct val="0"/>
              </a:spcAft>
            </a:pPr>
            <a:r>
              <a:rPr lang="en-US" altLang="en-US">
                <a:solidFill>
                  <a:srgbClr val="000000"/>
                </a:solidFill>
                <a:latin typeface="Calibri" pitchFamily="34" charset="0"/>
              </a:rPr>
              <a:t>N</a:t>
            </a:r>
          </a:p>
          <a:p>
            <a:pPr eaLnBrk="1" fontAlgn="base" hangingPunct="1">
              <a:spcBef>
                <a:spcPct val="0"/>
              </a:spcBef>
              <a:spcAft>
                <a:spcPct val="0"/>
              </a:spcAft>
            </a:pPr>
            <a:r>
              <a:rPr lang="en-US" altLang="en-US">
                <a:solidFill>
                  <a:srgbClr val="000000"/>
                </a:solidFill>
                <a:latin typeface="Calibri" pitchFamily="34" charset="0"/>
              </a:rPr>
              <a:t>T</a:t>
            </a:r>
          </a:p>
          <a:p>
            <a:pPr eaLnBrk="1" fontAlgn="base" hangingPunct="1">
              <a:spcBef>
                <a:spcPct val="0"/>
              </a:spcBef>
              <a:spcAft>
                <a:spcPct val="0"/>
              </a:spcAft>
            </a:pPr>
            <a:r>
              <a:rPr lang="en-US" altLang="en-US">
                <a:solidFill>
                  <a:srgbClr val="000000"/>
                </a:solidFill>
                <a:latin typeface="Calibri" pitchFamily="34" charset="0"/>
              </a:rPr>
              <a:t>I</a:t>
            </a:r>
          </a:p>
          <a:p>
            <a:pPr eaLnBrk="1" fontAlgn="base" hangingPunct="1">
              <a:spcBef>
                <a:spcPct val="0"/>
              </a:spcBef>
              <a:spcAft>
                <a:spcPct val="0"/>
              </a:spcAft>
            </a:pPr>
            <a:r>
              <a:rPr lang="en-US" altLang="en-US">
                <a:solidFill>
                  <a:srgbClr val="000000"/>
                </a:solidFill>
                <a:latin typeface="Calibri" pitchFamily="34" charset="0"/>
              </a:rPr>
              <a:t>A</a:t>
            </a:r>
          </a:p>
          <a:p>
            <a:pPr eaLnBrk="1" fontAlgn="base" hangingPunct="1">
              <a:spcBef>
                <a:spcPct val="0"/>
              </a:spcBef>
              <a:spcAft>
                <a:spcPct val="0"/>
              </a:spcAft>
            </a:pPr>
            <a:r>
              <a:rPr lang="en-US" altLang="en-US">
                <a:solidFill>
                  <a:srgbClr val="000000"/>
                </a:solidFill>
                <a:latin typeface="Calibri" pitchFamily="34" charset="0"/>
              </a:rPr>
              <a:t>L</a:t>
            </a:r>
          </a:p>
        </p:txBody>
      </p:sp>
      <p:sp>
        <p:nvSpPr>
          <p:cNvPr id="4" name="TextBox 3"/>
          <p:cNvSpPr txBox="1"/>
          <p:nvPr/>
        </p:nvSpPr>
        <p:spPr>
          <a:xfrm>
            <a:off x="0" y="76200"/>
            <a:ext cx="6858000" cy="400050"/>
          </a:xfrm>
          <a:prstGeom prst="rect">
            <a:avLst/>
          </a:prstGeom>
          <a:noFill/>
        </p:spPr>
        <p:txBody>
          <a:bodyPr>
            <a:spAutoFit/>
          </a:bodyPr>
          <a:lstStyle/>
          <a:p>
            <a:pPr>
              <a:defRPr/>
            </a:pPr>
            <a:r>
              <a:rPr lang="en-US" sz="2000" b="1" dirty="0">
                <a:solidFill>
                  <a:prstClr val="black"/>
                </a:solidFill>
                <a:effectLst>
                  <a:outerShdw blurRad="38100" dist="38100" dir="2700000" algn="tl">
                    <a:srgbClr val="000000">
                      <a:alpha val="43137"/>
                    </a:srgbClr>
                  </a:outerShdw>
                </a:effectLst>
              </a:rPr>
              <a:t>OPTION #1</a:t>
            </a:r>
          </a:p>
        </p:txBody>
      </p:sp>
      <p:sp>
        <p:nvSpPr>
          <p:cNvPr id="5" name="TextBox 4"/>
          <p:cNvSpPr txBox="1"/>
          <p:nvPr/>
        </p:nvSpPr>
        <p:spPr>
          <a:xfrm>
            <a:off x="0" y="5334000"/>
            <a:ext cx="6858000" cy="400050"/>
          </a:xfrm>
          <a:prstGeom prst="rect">
            <a:avLst/>
          </a:prstGeom>
          <a:noFill/>
        </p:spPr>
        <p:txBody>
          <a:bodyPr>
            <a:spAutoFit/>
          </a:bodyPr>
          <a:lstStyle/>
          <a:p>
            <a:pPr>
              <a:defRPr/>
            </a:pPr>
            <a:r>
              <a:rPr lang="en-US" sz="2000" b="1" dirty="0">
                <a:solidFill>
                  <a:prstClr val="black"/>
                </a:solidFill>
                <a:effectLst>
                  <a:outerShdw blurRad="38100" dist="38100" dir="2700000" algn="tl">
                    <a:srgbClr val="000000">
                      <a:alpha val="43137"/>
                    </a:srgbClr>
                  </a:outerShdw>
                </a:effectLst>
              </a:rPr>
              <a:t>OPTION #2</a:t>
            </a:r>
          </a:p>
        </p:txBody>
      </p:sp>
      <p:sp>
        <p:nvSpPr>
          <p:cNvPr id="8" name="Right Arrow 7"/>
          <p:cNvSpPr/>
          <p:nvPr/>
        </p:nvSpPr>
        <p:spPr>
          <a:xfrm>
            <a:off x="1676400" y="4551363"/>
            <a:ext cx="2895600" cy="706437"/>
          </a:xfrm>
          <a:prstGeom prs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prstClr val="black"/>
                </a:solidFill>
              </a:rPr>
              <a:t>Student’s Career Plan</a:t>
            </a:r>
          </a:p>
        </p:txBody>
      </p:sp>
      <p:cxnSp>
        <p:nvCxnSpPr>
          <p:cNvPr id="11" name="Straight Arrow Connector 10"/>
          <p:cNvCxnSpPr>
            <a:stCxn id="8" idx="3"/>
          </p:cNvCxnSpPr>
          <p:nvPr/>
        </p:nvCxnSpPr>
        <p:spPr>
          <a:xfrm flipV="1">
            <a:off x="4572000" y="4903788"/>
            <a:ext cx="3733800" cy="0"/>
          </a:xfrm>
          <a:prstGeom prst="straightConnector1">
            <a:avLst/>
          </a:prstGeom>
          <a:ln w="28575">
            <a:prstDash val="lgDash"/>
            <a:tailEnd type="arrow"/>
          </a:ln>
        </p:spPr>
        <p:style>
          <a:lnRef idx="1">
            <a:schemeClr val="accent1"/>
          </a:lnRef>
          <a:fillRef idx="0">
            <a:schemeClr val="accent1"/>
          </a:fillRef>
          <a:effectRef idx="0">
            <a:schemeClr val="accent1"/>
          </a:effectRef>
          <a:fontRef idx="minor">
            <a:schemeClr val="tx1"/>
          </a:fontRef>
        </p:style>
      </p:cxnSp>
      <p:sp>
        <p:nvSpPr>
          <p:cNvPr id="76809" name="TextBox 6"/>
          <p:cNvSpPr txBox="1">
            <a:spLocks noChangeArrowheads="1"/>
          </p:cNvSpPr>
          <p:nvPr/>
        </p:nvSpPr>
        <p:spPr bwMode="auto">
          <a:xfrm>
            <a:off x="5981700" y="1447800"/>
            <a:ext cx="1016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20000"/>
              </a:spcBef>
              <a:spcAft>
                <a:spcPct val="0"/>
              </a:spcAft>
              <a:defRPr sz="2800">
                <a:solidFill>
                  <a:schemeClr val="tx1"/>
                </a:solidFill>
                <a:latin typeface="Arial" pitchFamily="34" charset="0"/>
              </a:defRPr>
            </a:lvl6pPr>
            <a:lvl7pPr marL="2971800" indent="-228600" eaLnBrk="0" fontAlgn="base" hangingPunct="0">
              <a:spcBef>
                <a:spcPct val="20000"/>
              </a:spcBef>
              <a:spcAft>
                <a:spcPct val="0"/>
              </a:spcAft>
              <a:defRPr sz="2800">
                <a:solidFill>
                  <a:schemeClr val="tx1"/>
                </a:solidFill>
                <a:latin typeface="Arial" pitchFamily="34" charset="0"/>
              </a:defRPr>
            </a:lvl7pPr>
            <a:lvl8pPr marL="3429000" indent="-228600" eaLnBrk="0" fontAlgn="base" hangingPunct="0">
              <a:spcBef>
                <a:spcPct val="20000"/>
              </a:spcBef>
              <a:spcAft>
                <a:spcPct val="0"/>
              </a:spcAft>
              <a:defRPr sz="2800">
                <a:solidFill>
                  <a:schemeClr val="tx1"/>
                </a:solidFill>
                <a:latin typeface="Arial" pitchFamily="34" charset="0"/>
              </a:defRPr>
            </a:lvl8pPr>
            <a:lvl9pPr marL="3886200" indent="-228600" eaLnBrk="0" fontAlgn="base" hangingPunct="0">
              <a:spcBef>
                <a:spcPct val="20000"/>
              </a:spcBef>
              <a:spcAft>
                <a:spcPct val="0"/>
              </a:spcAft>
              <a:defRPr sz="2800">
                <a:solidFill>
                  <a:schemeClr val="tx1"/>
                </a:solidFill>
                <a:latin typeface="Arial" pitchFamily="34" charset="0"/>
              </a:defRPr>
            </a:lvl9pPr>
          </a:lstStyle>
          <a:p>
            <a:pPr eaLnBrk="1" fontAlgn="base" hangingPunct="1">
              <a:spcBef>
                <a:spcPct val="0"/>
              </a:spcBef>
              <a:spcAft>
                <a:spcPct val="0"/>
              </a:spcAft>
            </a:pPr>
            <a:r>
              <a:rPr lang="en-US" altLang="en-US" sz="2000" b="1" i="1">
                <a:solidFill>
                  <a:srgbClr val="FFFFFF"/>
                </a:solidFill>
                <a:latin typeface="Calibri" pitchFamily="34" charset="0"/>
              </a:rPr>
              <a:t>and/or</a:t>
            </a:r>
          </a:p>
        </p:txBody>
      </p:sp>
      <p:grpSp>
        <p:nvGrpSpPr>
          <p:cNvPr id="76810" name="Group 9"/>
          <p:cNvGrpSpPr>
            <a:grpSpLocks/>
          </p:cNvGrpSpPr>
          <p:nvPr/>
        </p:nvGrpSpPr>
        <p:grpSpPr bwMode="auto">
          <a:xfrm rot="5400000">
            <a:off x="6782593" y="1669257"/>
            <a:ext cx="430213" cy="355600"/>
            <a:chOff x="5992419" y="1727112"/>
            <a:chExt cx="2655845" cy="1253326"/>
          </a:xfrm>
        </p:grpSpPr>
        <p:sp>
          <p:nvSpPr>
            <p:cNvPr id="12" name="Right Arrow 11"/>
            <p:cNvSpPr/>
            <p:nvPr/>
          </p:nvSpPr>
          <p:spPr>
            <a:xfrm>
              <a:off x="5992419" y="1727112"/>
              <a:ext cx="2655845" cy="1253326"/>
            </a:xfrm>
            <a:prstGeom prst="rightArrow">
              <a:avLst>
                <a:gd name="adj1" fmla="val 50000"/>
                <a:gd name="adj2" fmla="val 50000"/>
              </a:avLst>
            </a:prstGeom>
            <a:solidFill>
              <a:srgbClr val="9966FF"/>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sp>
        <p:sp>
          <p:nvSpPr>
            <p:cNvPr id="13" name="Right Arrow 4"/>
            <p:cNvSpPr/>
            <p:nvPr/>
          </p:nvSpPr>
          <p:spPr>
            <a:xfrm>
              <a:off x="5992419" y="2040444"/>
              <a:ext cx="2342240" cy="626663"/>
            </a:xfrm>
            <a:prstGeom prst="rect">
              <a:avLst/>
            </a:prstGeom>
          </p:spPr>
          <p:style>
            <a:lnRef idx="0">
              <a:scrgbClr r="0" g="0" b="0"/>
            </a:lnRef>
            <a:fillRef idx="0">
              <a:scrgbClr r="0" g="0" b="0"/>
            </a:fillRef>
            <a:effectRef idx="0">
              <a:scrgbClr r="0" g="0" b="0"/>
            </a:effectRef>
            <a:fontRef idx="minor">
              <a:schemeClr val="lt1"/>
            </a:fontRef>
          </p:style>
          <p:txBody>
            <a:bodyPr tIns="91440" rIns="254000" bIns="198966" spcCol="1270" anchor="ctr"/>
            <a:lstStyle/>
            <a:p>
              <a:pPr defTabSz="1066800">
                <a:lnSpc>
                  <a:spcPct val="90000"/>
                </a:lnSpc>
                <a:spcBef>
                  <a:spcPct val="0"/>
                </a:spcBef>
                <a:spcAft>
                  <a:spcPct val="35000"/>
                </a:spcAft>
                <a:defRPr/>
              </a:pPr>
              <a:endParaRPr lang="en-US" sz="2400" dirty="0">
                <a:solidFill>
                  <a:prstClr val="white"/>
                </a:solidFill>
              </a:endParaRPr>
            </a:p>
          </p:txBody>
        </p:sp>
      </p:grpSp>
      <p:sp>
        <p:nvSpPr>
          <p:cNvPr id="76811" name="TextBox 14"/>
          <p:cNvSpPr txBox="1">
            <a:spLocks noChangeArrowheads="1"/>
          </p:cNvSpPr>
          <p:nvPr/>
        </p:nvSpPr>
        <p:spPr bwMode="auto">
          <a:xfrm>
            <a:off x="3962400" y="2667000"/>
            <a:ext cx="1828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20000"/>
              </a:spcBef>
              <a:spcAft>
                <a:spcPct val="0"/>
              </a:spcAft>
              <a:defRPr sz="2800">
                <a:solidFill>
                  <a:schemeClr val="tx1"/>
                </a:solidFill>
                <a:latin typeface="Arial" pitchFamily="34" charset="0"/>
              </a:defRPr>
            </a:lvl6pPr>
            <a:lvl7pPr marL="2971800" indent="-228600" eaLnBrk="0" fontAlgn="base" hangingPunct="0">
              <a:spcBef>
                <a:spcPct val="20000"/>
              </a:spcBef>
              <a:spcAft>
                <a:spcPct val="0"/>
              </a:spcAft>
              <a:defRPr sz="2800">
                <a:solidFill>
                  <a:schemeClr val="tx1"/>
                </a:solidFill>
                <a:latin typeface="Arial" pitchFamily="34" charset="0"/>
              </a:defRPr>
            </a:lvl7pPr>
            <a:lvl8pPr marL="3429000" indent="-228600" eaLnBrk="0" fontAlgn="base" hangingPunct="0">
              <a:spcBef>
                <a:spcPct val="20000"/>
              </a:spcBef>
              <a:spcAft>
                <a:spcPct val="0"/>
              </a:spcAft>
              <a:defRPr sz="2800">
                <a:solidFill>
                  <a:schemeClr val="tx1"/>
                </a:solidFill>
                <a:latin typeface="Arial" pitchFamily="34" charset="0"/>
              </a:defRPr>
            </a:lvl8pPr>
            <a:lvl9pPr marL="3886200" indent="-228600" eaLnBrk="0" fontAlgn="base" hangingPunct="0">
              <a:spcBef>
                <a:spcPct val="20000"/>
              </a:spcBef>
              <a:spcAft>
                <a:spcPct val="0"/>
              </a:spcAft>
              <a:defRPr sz="2800">
                <a:solidFill>
                  <a:schemeClr val="tx1"/>
                </a:solidFill>
                <a:latin typeface="Arial" pitchFamily="34" charset="0"/>
              </a:defRPr>
            </a:lvl9pPr>
          </a:lstStyle>
          <a:p>
            <a:pPr eaLnBrk="1" fontAlgn="base" hangingPunct="1">
              <a:spcBef>
                <a:spcPct val="0"/>
              </a:spcBef>
              <a:spcAft>
                <a:spcPct val="0"/>
              </a:spcAft>
            </a:pPr>
            <a:r>
              <a:rPr lang="en-US" altLang="en-US" sz="1400" b="1">
                <a:solidFill>
                  <a:srgbClr val="7030A0"/>
                </a:solidFill>
                <a:latin typeface="Calibri" pitchFamily="34" charset="0"/>
              </a:rPr>
              <a:t>This option must also include a minimum of 54 hrs. WBL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76200"/>
            <a:ext cx="8458200" cy="570925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300" b="1" dirty="0" smtClean="0"/>
              <a:t>Resources:</a:t>
            </a:r>
            <a:endParaRPr lang="en-US" sz="1300" b="1" dirty="0"/>
          </a:p>
          <a:p>
            <a:r>
              <a:rPr lang="en-US" sz="1300" i="1" dirty="0" smtClean="0"/>
              <a:t>NYS CDOS Commencement Credential</a:t>
            </a:r>
            <a:r>
              <a:rPr lang="en-US" sz="1300" i="1" dirty="0"/>
              <a:t>	June </a:t>
            </a:r>
            <a:r>
              <a:rPr lang="en-US" sz="1300" i="1" dirty="0" smtClean="0"/>
              <a:t>2013 (sent out 7/1/2013)</a:t>
            </a:r>
            <a:endParaRPr lang="en-US" sz="1300" i="1" dirty="0"/>
          </a:p>
          <a:p>
            <a:r>
              <a:rPr lang="en-US" sz="1400" dirty="0">
                <a:hlinkClick r:id="rId2"/>
              </a:rPr>
              <a:t>http://</a:t>
            </a:r>
            <a:r>
              <a:rPr lang="en-US" sz="1400" dirty="0" smtClean="0">
                <a:hlinkClick r:id="rId2"/>
              </a:rPr>
              <a:t>www.p12.nysed.gov/specialed/publications/CDOScredential-memo-613.htm</a:t>
            </a:r>
            <a:endParaRPr lang="en-US" sz="1400" dirty="0" smtClean="0"/>
          </a:p>
          <a:p>
            <a:endParaRPr lang="en-US" sz="1300" i="1" dirty="0"/>
          </a:p>
          <a:p>
            <a:r>
              <a:rPr lang="en-US" sz="1300" i="1" dirty="0" smtClean="0"/>
              <a:t>Transition Planning, </a:t>
            </a:r>
            <a:r>
              <a:rPr lang="en-US" sz="1300" i="1" dirty="0"/>
              <a:t>Career Development and Occupational Studies </a:t>
            </a:r>
            <a:r>
              <a:rPr lang="en-US" sz="1300" i="1" dirty="0" smtClean="0"/>
              <a:t>(CDOS) and </a:t>
            </a:r>
            <a:r>
              <a:rPr lang="en-US" sz="1300" i="1" dirty="0"/>
              <a:t>Vocational Rehabilitation (VR</a:t>
            </a:r>
            <a:r>
              <a:rPr lang="en-US" sz="1300" i="1" dirty="0" smtClean="0"/>
              <a:t>) </a:t>
            </a:r>
          </a:p>
          <a:p>
            <a:r>
              <a:rPr lang="en-US" sz="1300" i="1" dirty="0" smtClean="0"/>
              <a:t>April 11, 2013</a:t>
            </a:r>
            <a:endParaRPr lang="en-US" sz="1300" i="1" dirty="0"/>
          </a:p>
          <a:p>
            <a:r>
              <a:rPr lang="en-US" sz="1300" u="sng" dirty="0">
                <a:hlinkClick r:id="rId3"/>
              </a:rPr>
              <a:t>http://</a:t>
            </a:r>
            <a:r>
              <a:rPr lang="en-US" sz="1300" u="sng" dirty="0" smtClean="0">
                <a:hlinkClick r:id="rId3"/>
              </a:rPr>
              <a:t>www.regents.nysed.gov/meetings/2013Meetings/April2013/413p12accesd1.pdf</a:t>
            </a:r>
            <a:endParaRPr lang="en-US" sz="1300" u="sng" dirty="0" smtClean="0"/>
          </a:p>
          <a:p>
            <a:endParaRPr lang="en-US" sz="1300" dirty="0"/>
          </a:p>
          <a:p>
            <a:r>
              <a:rPr lang="en-US" sz="1300" i="1" dirty="0"/>
              <a:t>Career Development and Occupational Studies (CDOS) Learning </a:t>
            </a:r>
            <a:r>
              <a:rPr lang="en-US" sz="1300" i="1" dirty="0" smtClean="0"/>
              <a:t>Standards 	 April 11, 2013</a:t>
            </a:r>
            <a:endParaRPr lang="en-US" sz="1300" i="1" dirty="0"/>
          </a:p>
          <a:p>
            <a:r>
              <a:rPr lang="en-US" sz="1300" u="sng" dirty="0">
                <a:hlinkClick r:id="rId4"/>
              </a:rPr>
              <a:t>http://www.regents.nysed.gov/meetings/2013Meetings/April2013/413p12accesd2.pdf</a:t>
            </a:r>
            <a:endParaRPr lang="en-US" sz="1300" dirty="0"/>
          </a:p>
          <a:p>
            <a:endParaRPr lang="en-US" sz="1300" i="1" dirty="0" smtClean="0"/>
          </a:p>
          <a:p>
            <a:r>
              <a:rPr lang="en-US" sz="1300" i="1" dirty="0" smtClean="0"/>
              <a:t>Amendment </a:t>
            </a:r>
            <a:r>
              <a:rPr lang="en-US" sz="1300" i="1" dirty="0"/>
              <a:t>to Section 100.5 of the Regulations of the Commissioner of Education Relating to the Safety Net for Students with Disabilities to Graduate with a Local High School </a:t>
            </a:r>
            <a:r>
              <a:rPr lang="en-US" sz="1300" i="1" dirty="0" smtClean="0"/>
              <a:t>Diploma (Nov. 2012)</a:t>
            </a:r>
          </a:p>
          <a:p>
            <a:r>
              <a:rPr lang="en-US" sz="1300" dirty="0" smtClean="0">
                <a:hlinkClick r:id="rId5"/>
              </a:rPr>
              <a:t>http</a:t>
            </a:r>
            <a:r>
              <a:rPr lang="en-US" sz="1300" dirty="0">
                <a:hlinkClick r:id="rId5"/>
              </a:rPr>
              <a:t>://</a:t>
            </a:r>
            <a:r>
              <a:rPr lang="en-US" sz="1300" dirty="0" smtClean="0">
                <a:hlinkClick r:id="rId5"/>
              </a:rPr>
              <a:t>www.p12.nysed.gov/specialed/publications/safetynet-compensatoryoption.html</a:t>
            </a:r>
            <a:endParaRPr lang="en-US" sz="1300" dirty="0" smtClean="0"/>
          </a:p>
          <a:p>
            <a:endParaRPr lang="en-US" sz="1300" i="1" dirty="0"/>
          </a:p>
          <a:p>
            <a:r>
              <a:rPr lang="en-US" sz="1300" i="1" dirty="0"/>
              <a:t>General Education and Diploma Requirements – Updated November 2012</a:t>
            </a:r>
          </a:p>
          <a:p>
            <a:r>
              <a:rPr lang="en-US" sz="1300" i="1" dirty="0">
                <a:hlinkClick r:id="rId6"/>
              </a:rPr>
              <a:t>http://www.p12.nysed.gov/ciai/gradreq/revisedgradreq3column.pdf</a:t>
            </a:r>
            <a:r>
              <a:rPr lang="en-US" sz="1300" i="1" dirty="0"/>
              <a:t> </a:t>
            </a:r>
          </a:p>
          <a:p>
            <a:endParaRPr lang="en-US" sz="1300" dirty="0"/>
          </a:p>
          <a:p>
            <a:r>
              <a:rPr lang="en-US" sz="1300" i="1" dirty="0" smtClean="0"/>
              <a:t>Proposal to Create Multiple Pathways to a NYS High School Diploma   August 18, 2012</a:t>
            </a:r>
          </a:p>
          <a:p>
            <a:r>
              <a:rPr lang="en-US" sz="1300" dirty="0">
                <a:hlinkClick r:id="rId7"/>
              </a:rPr>
              <a:t>http://</a:t>
            </a:r>
            <a:r>
              <a:rPr lang="en-US" sz="1300" dirty="0" smtClean="0">
                <a:hlinkClick r:id="rId7"/>
              </a:rPr>
              <a:t>www.regents.nysed.gov/meetings/2012Meetings/April2012/412p12d5.pdf</a:t>
            </a:r>
            <a:endParaRPr lang="en-US" sz="1300" dirty="0" smtClean="0"/>
          </a:p>
          <a:p>
            <a:endParaRPr lang="en-US" sz="1300" dirty="0" smtClean="0"/>
          </a:p>
          <a:p>
            <a:r>
              <a:rPr lang="en-US" sz="1300" dirty="0" smtClean="0"/>
              <a:t>GED Testing office:  </a:t>
            </a:r>
            <a:r>
              <a:rPr lang="en-US" sz="1300" dirty="0" smtClean="0">
                <a:hlinkClick r:id="rId8"/>
              </a:rPr>
              <a:t>http</a:t>
            </a:r>
            <a:r>
              <a:rPr lang="en-US" sz="1300" dirty="0">
                <a:hlinkClick r:id="rId8"/>
              </a:rPr>
              <a:t>://www.acces.nysed.gov/ged</a:t>
            </a:r>
            <a:r>
              <a:rPr lang="en-US" sz="1300" dirty="0" smtClean="0">
                <a:hlinkClick r:id="rId8"/>
              </a:rPr>
              <a:t>/</a:t>
            </a:r>
            <a:r>
              <a:rPr lang="en-US" sz="1300" dirty="0" smtClean="0"/>
              <a:t> </a:t>
            </a:r>
          </a:p>
          <a:p>
            <a:endParaRPr lang="en-US" sz="1300" dirty="0"/>
          </a:p>
          <a:p>
            <a:r>
              <a:rPr lang="en-US" sz="1300" i="1" dirty="0"/>
              <a:t>Skills and Achievement Commencement Credential for Students with Severe </a:t>
            </a:r>
            <a:r>
              <a:rPr lang="en-US" sz="1300" i="1" dirty="0" smtClean="0"/>
              <a:t>Disabilities  June 4, 2012</a:t>
            </a:r>
          </a:p>
          <a:p>
            <a:r>
              <a:rPr lang="en-US" sz="1300" dirty="0">
                <a:hlinkClick r:id="rId9"/>
              </a:rPr>
              <a:t>http://</a:t>
            </a:r>
            <a:r>
              <a:rPr lang="en-US" sz="1300" dirty="0" smtClean="0">
                <a:hlinkClick r:id="rId9"/>
              </a:rPr>
              <a:t>www.p12.nysed.gov/specialed/publications/SACCmemo.htm</a:t>
            </a:r>
            <a:r>
              <a:rPr lang="en-US" sz="1300" dirty="0" smtClean="0"/>
              <a:t> </a:t>
            </a:r>
          </a:p>
          <a:p>
            <a:endParaRPr lang="en-US" sz="1300" dirty="0"/>
          </a:p>
          <a:p>
            <a:r>
              <a:rPr lang="en-US" sz="1300" dirty="0"/>
              <a:t>Career Development and Occupational Studies:</a:t>
            </a:r>
          </a:p>
          <a:p>
            <a:r>
              <a:rPr lang="en-US" sz="1300" dirty="0">
                <a:hlinkClick r:id="rId10"/>
              </a:rPr>
              <a:t>http://www.p12.nysed.gov/cte/cdlearn</a:t>
            </a:r>
            <a:r>
              <a:rPr lang="en-US" sz="1300" dirty="0" smtClean="0">
                <a:hlinkClick r:id="rId10"/>
              </a:rPr>
              <a:t>/</a:t>
            </a:r>
            <a:endParaRPr lang="en-US" sz="1300" dirty="0" smtClean="0"/>
          </a:p>
        </p:txBody>
      </p:sp>
      <p:sp>
        <p:nvSpPr>
          <p:cNvPr id="3" name="TextBox 2"/>
          <p:cNvSpPr txBox="1"/>
          <p:nvPr/>
        </p:nvSpPr>
        <p:spPr>
          <a:xfrm>
            <a:off x="228600" y="5943600"/>
            <a:ext cx="8458200" cy="646331"/>
          </a:xfrm>
          <a:prstGeom prst="rect">
            <a:avLst/>
          </a:prstGeom>
          <a:noFill/>
          <a:ln w="19050">
            <a:solidFill>
              <a:schemeClr val="accent5">
                <a:lumMod val="75000"/>
              </a:schemeClr>
            </a:solidFill>
          </a:ln>
        </p:spPr>
        <p:txBody>
          <a:bodyPr wrap="square" rtlCol="0">
            <a:spAutoFit/>
          </a:bodyPr>
          <a:lstStyle/>
          <a:p>
            <a:r>
              <a:rPr lang="en-US" dirty="0" smtClean="0"/>
              <a:t>Letah Graff, Transition Specialist Capital District/North Country RSE TASC</a:t>
            </a:r>
          </a:p>
          <a:p>
            <a:r>
              <a:rPr lang="en-US" dirty="0" smtClean="0"/>
              <a:t>www.tinyurl.com/transition123</a:t>
            </a:r>
            <a:endParaRPr lang="en-US" dirty="0"/>
          </a:p>
        </p:txBody>
      </p:sp>
    </p:spTree>
    <p:extLst>
      <p:ext uri="{BB962C8B-B14F-4D97-AF65-F5344CB8AC3E}">
        <p14:creationId xmlns:p14="http://schemas.microsoft.com/office/powerpoint/2010/main" val="2911952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700</Words>
  <Application>Microsoft Office PowerPoint</Application>
  <PresentationFormat>On-screen Show (4:3)</PresentationFormat>
  <Paragraphs>124</Paragraphs>
  <Slides>3</Slides>
  <Notes>1</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1_Office Theme</vt:lpstr>
      <vt:lpstr>31_Office Theme</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Letah Graff</dc:creator>
  <cp:lastModifiedBy>Letah Graff</cp:lastModifiedBy>
  <cp:revision>1</cp:revision>
  <dcterms:created xsi:type="dcterms:W3CDTF">2014-03-12T18:00:16Z</dcterms:created>
  <dcterms:modified xsi:type="dcterms:W3CDTF">2014-03-12T18:02:41Z</dcterms:modified>
</cp:coreProperties>
</file>