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60" r:id="rId44"/>
    <p:sldId id="259" r:id="rId45"/>
    <p:sldId id="26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1/14/2017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hi-IN" sz="6600" b="1" dirty="0"/>
              <a:t>हिन्दी अक्षरमाला (वर्णमाला)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Hindi </a:t>
            </a:r>
            <a:r>
              <a:rPr lang="en-US" dirty="0" err="1">
                <a:solidFill>
                  <a:schemeClr val="accent1"/>
                </a:solidFill>
              </a:rPr>
              <a:t>Varnamala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     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069848" y="4343399"/>
            <a:ext cx="7891272" cy="1497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Or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3600" dirty="0">
                <a:solidFill>
                  <a:schemeClr val="accent1"/>
                </a:solidFill>
              </a:rPr>
              <a:t>Hindi Alphabets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346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च</a:t>
            </a:r>
            <a:r>
              <a:rPr lang="en-US" dirty="0"/>
              <a:t>   CH</a:t>
            </a:r>
          </a:p>
        </p:txBody>
      </p:sp>
      <p:pic>
        <p:nvPicPr>
          <p:cNvPr id="11266" name="Picture 2" descr="http://www.indif.com/kids/learn_hindi/images/spo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35" y="2225924"/>
            <a:ext cx="5248677" cy="38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7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छ</a:t>
            </a:r>
            <a:r>
              <a:rPr lang="en-US" dirty="0"/>
              <a:t>  CHH</a:t>
            </a:r>
          </a:p>
        </p:txBody>
      </p:sp>
      <p:pic>
        <p:nvPicPr>
          <p:cNvPr id="12290" name="Picture 2" descr="http://www.indif.com/kids/learn_hindi/images/umbrel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84" y="2374496"/>
            <a:ext cx="5402424" cy="41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3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ज</a:t>
            </a:r>
            <a:r>
              <a:rPr lang="en-US" dirty="0"/>
              <a:t>   J</a:t>
            </a:r>
          </a:p>
        </p:txBody>
      </p:sp>
      <p:pic>
        <p:nvPicPr>
          <p:cNvPr id="13314" name="Picture 2" descr="http://www.indif.com/kids/learn_hindi/images/jaha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54" y="2665180"/>
            <a:ext cx="5166777" cy="35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7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झ</a:t>
            </a:r>
            <a:r>
              <a:rPr lang="en-US" dirty="0"/>
              <a:t>   JH</a:t>
            </a:r>
          </a:p>
        </p:txBody>
      </p:sp>
      <p:pic>
        <p:nvPicPr>
          <p:cNvPr id="14338" name="Picture 2" descr="http://www.indif.com/kids/learn_hindi/images/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69" y="2807293"/>
            <a:ext cx="4842587" cy="33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ञ्</a:t>
            </a:r>
            <a:r>
              <a:rPr lang="en-US" dirty="0"/>
              <a:t>   NJA</a:t>
            </a:r>
          </a:p>
        </p:txBody>
      </p:sp>
      <p:pic>
        <p:nvPicPr>
          <p:cNvPr id="15362" name="Picture 2" descr="http://www.indif.com/kids/learn_hindi/images/t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28" y="2406794"/>
            <a:ext cx="5162628" cy="35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2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ट</a:t>
            </a:r>
            <a:r>
              <a:rPr lang="en-US" dirty="0"/>
              <a:t>  T</a:t>
            </a:r>
          </a:p>
        </p:txBody>
      </p:sp>
      <p:pic>
        <p:nvPicPr>
          <p:cNvPr id="16386" name="Picture 2" descr="http://www.indif.com/kids/learn_hindi/images/tamat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2787913"/>
            <a:ext cx="4926563" cy="34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9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ठ</a:t>
            </a:r>
            <a:r>
              <a:rPr lang="en-US" dirty="0"/>
              <a:t>  THHA</a:t>
            </a:r>
          </a:p>
        </p:txBody>
      </p:sp>
      <p:pic>
        <p:nvPicPr>
          <p:cNvPr id="17410" name="Picture 2" descr="http://www.indif.com/kids/learn_hindi/images/thathe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39" y="2723318"/>
            <a:ext cx="4233715" cy="29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2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ड</a:t>
            </a:r>
            <a:r>
              <a:rPr lang="en-US" dirty="0"/>
              <a:t>	D</a:t>
            </a:r>
          </a:p>
        </p:txBody>
      </p:sp>
      <p:pic>
        <p:nvPicPr>
          <p:cNvPr id="18434" name="Picture 2" descr="http://www.indif.com/kids/learn_hindi/images/damro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12" y="2528596"/>
            <a:ext cx="5411755" cy="41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ढ</a:t>
            </a:r>
            <a:r>
              <a:rPr lang="en-US" dirty="0"/>
              <a:t> DH</a:t>
            </a:r>
          </a:p>
        </p:txBody>
      </p:sp>
      <p:pic>
        <p:nvPicPr>
          <p:cNvPr id="19458" name="Picture 2" descr="http://www.indif.com/kids/learn_hindi/images/dhap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2729777"/>
            <a:ext cx="4683967" cy="32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0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ण</a:t>
            </a:r>
            <a:r>
              <a:rPr lang="en-US" dirty="0"/>
              <a:t>	NA </a:t>
            </a:r>
          </a:p>
        </p:txBody>
      </p:sp>
      <p:pic>
        <p:nvPicPr>
          <p:cNvPr id="20482" name="Picture 2" descr="http://www.indif.com/kids/learn_hindi/images/ad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18" y="2425959"/>
            <a:ext cx="5431454" cy="37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5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Hindi </a:t>
            </a:r>
            <a:r>
              <a:rPr lang="en-US" dirty="0" err="1">
                <a:solidFill>
                  <a:schemeClr val="accent1"/>
                </a:solidFill>
              </a:rPr>
              <a:t>varnamala</a:t>
            </a:r>
            <a:r>
              <a:rPr lang="en-US" dirty="0">
                <a:solidFill>
                  <a:schemeClr val="accent1"/>
                </a:solidFill>
              </a:rPr>
              <a:t> is divided in two parts: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88" y="2093976"/>
            <a:ext cx="10058400" cy="4050792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1. 		  </a:t>
            </a:r>
            <a:r>
              <a:rPr lang="en-US" sz="3600" dirty="0" err="1">
                <a:solidFill>
                  <a:schemeClr val="accent2"/>
                </a:solidFill>
              </a:rPr>
              <a:t>Swar</a:t>
            </a:r>
            <a:r>
              <a:rPr lang="en-US" sz="3600" dirty="0">
                <a:solidFill>
                  <a:schemeClr val="accent2"/>
                </a:solidFill>
              </a:rPr>
              <a:t>(vowels) : There are 13 </a:t>
            </a:r>
            <a:r>
              <a:rPr lang="en-US" sz="3600" dirty="0" err="1">
                <a:solidFill>
                  <a:schemeClr val="accent2"/>
                </a:solidFill>
              </a:rPr>
              <a:t>Swar</a:t>
            </a:r>
            <a:r>
              <a:rPr lang="en-US" sz="36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  			</a:t>
            </a:r>
            <a:r>
              <a:rPr lang="en-US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Vyanjan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(consonants) : There are 36 </a:t>
            </a:r>
            <a:r>
              <a:rPr lang="en-US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Vyanjan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3010" name="Picture 2" descr="Hindi Vyanj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09" y="2766822"/>
            <a:ext cx="15811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indi S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09" y="2093976"/>
            <a:ext cx="10191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4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त</a:t>
            </a:r>
            <a:r>
              <a:rPr lang="en-US" dirty="0"/>
              <a:t>	TA</a:t>
            </a:r>
          </a:p>
        </p:txBody>
      </p:sp>
      <p:pic>
        <p:nvPicPr>
          <p:cNvPr id="21506" name="Picture 2" descr="http://www.indif.com/kids/learn_hindi/images/taraj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98" y="2277601"/>
            <a:ext cx="5934269" cy="410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1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थ</a:t>
            </a:r>
            <a:r>
              <a:rPr lang="en-US" dirty="0"/>
              <a:t>	TH</a:t>
            </a:r>
          </a:p>
        </p:txBody>
      </p:sp>
      <p:pic>
        <p:nvPicPr>
          <p:cNvPr id="22530" name="Picture 2" descr="http://www.indif.com/kids/learn_hindi/images/therm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59" y="2407299"/>
            <a:ext cx="5660568" cy="3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3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द</a:t>
            </a:r>
            <a:r>
              <a:rPr lang="en-US" dirty="0"/>
              <a:t> DA</a:t>
            </a:r>
          </a:p>
        </p:txBody>
      </p:sp>
      <p:pic>
        <p:nvPicPr>
          <p:cNvPr id="23554" name="Picture 2" descr="http://www.indif.com/kids/learn_hindi/images/dawa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44" y="2193625"/>
            <a:ext cx="6023121" cy="416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4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ध</a:t>
            </a:r>
            <a:r>
              <a:rPr lang="en-US" dirty="0"/>
              <a:t>  DH</a:t>
            </a:r>
          </a:p>
        </p:txBody>
      </p:sp>
      <p:pic>
        <p:nvPicPr>
          <p:cNvPr id="24578" name="Picture 2" descr="http://www.indif.com/kids/learn_hindi/images/dhanus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61" y="2481943"/>
            <a:ext cx="5256245" cy="36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4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न</a:t>
            </a:r>
            <a:r>
              <a:rPr lang="en-US" dirty="0"/>
              <a:t>	N</a:t>
            </a:r>
          </a:p>
        </p:txBody>
      </p:sp>
      <p:pic>
        <p:nvPicPr>
          <p:cNvPr id="25602" name="Picture 2" descr="http://www.indif.com/kids/learn_hindi/images/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2" y="2677886"/>
            <a:ext cx="5141475" cy="355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74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</a:t>
            </a:r>
            <a:r>
              <a:rPr lang="en-US" dirty="0"/>
              <a:t>	P</a:t>
            </a:r>
          </a:p>
        </p:txBody>
      </p:sp>
      <p:pic>
        <p:nvPicPr>
          <p:cNvPr id="26626" name="Picture 2" descr="http://www.indif.com/kids/learn_hindi/images/pat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60" y="2444620"/>
            <a:ext cx="5014994" cy="3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7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फ</a:t>
            </a:r>
            <a:r>
              <a:rPr lang="en-US" dirty="0"/>
              <a:t> PH</a:t>
            </a:r>
          </a:p>
        </p:txBody>
      </p:sp>
      <p:pic>
        <p:nvPicPr>
          <p:cNvPr id="27650" name="Picture 2" descr="http://www.indif.com/kids/learn_hindi/images/ph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46" y="2621902"/>
            <a:ext cx="5483598" cy="37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9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ब</a:t>
            </a:r>
            <a:r>
              <a:rPr lang="en-US" dirty="0"/>
              <a:t>	B</a:t>
            </a:r>
          </a:p>
        </p:txBody>
      </p:sp>
      <p:pic>
        <p:nvPicPr>
          <p:cNvPr id="28674" name="Picture 2" descr="http://www.indif.com/kids/learn_hindi/images/du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79" y="2425959"/>
            <a:ext cx="5421394" cy="41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19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भ</a:t>
            </a:r>
            <a:r>
              <a:rPr lang="en-US" dirty="0"/>
              <a:t>	BH</a:t>
            </a:r>
          </a:p>
        </p:txBody>
      </p:sp>
      <p:pic>
        <p:nvPicPr>
          <p:cNvPr id="29698" name="Picture 2" descr="http://www.indif.com/kids/learn_hindi/images/bhal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02" y="2799185"/>
            <a:ext cx="4905827" cy="33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04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म</a:t>
            </a:r>
            <a:r>
              <a:rPr lang="en-US" dirty="0"/>
              <a:t>	M</a:t>
            </a:r>
          </a:p>
        </p:txBody>
      </p:sp>
      <p:pic>
        <p:nvPicPr>
          <p:cNvPr id="30722" name="Picture 2" descr="http://www.indif.com/kids/learn_hindi/images/maach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2820213"/>
            <a:ext cx="5663682" cy="392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2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864" y="232705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			</a:t>
            </a:r>
            <a:r>
              <a:rPr lang="en-US" dirty="0" err="1">
                <a:solidFill>
                  <a:schemeClr val="accent2"/>
                </a:solidFill>
              </a:rPr>
              <a:t>Swar</a:t>
            </a:r>
            <a:r>
              <a:rPr lang="en-US" dirty="0">
                <a:solidFill>
                  <a:schemeClr val="accent2"/>
                </a:solidFill>
              </a:rPr>
              <a:t> (Vowels)</a:t>
            </a:r>
          </a:p>
        </p:txBody>
      </p:sp>
      <p:pic>
        <p:nvPicPr>
          <p:cNvPr id="1028" name="Picture 4" descr="Image result for hindi varnama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09" y="2055655"/>
            <a:ext cx="6165570" cy="46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PT6LsJGJsDk/VI-4hvEE5wI/AAAAAAAAAbw/44NYZv0Clhc/s1600/hindi%2Bvow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95" y="2107776"/>
            <a:ext cx="5148165" cy="32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indi letter 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67" y="5393093"/>
            <a:ext cx="738985" cy="12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ndi Sw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02" y="699239"/>
            <a:ext cx="10191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54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य</a:t>
            </a:r>
            <a:r>
              <a:rPr lang="en-US" dirty="0"/>
              <a:t>	Y</a:t>
            </a:r>
          </a:p>
        </p:txBody>
      </p:sp>
      <p:pic>
        <p:nvPicPr>
          <p:cNvPr id="31746" name="Picture 2" descr="http://www.indif.com/kids/learn_hindi/images/yag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02" y="2733869"/>
            <a:ext cx="4603411" cy="318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33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र</a:t>
            </a:r>
            <a:r>
              <a:rPr lang="en-US" dirty="0"/>
              <a:t>	R</a:t>
            </a:r>
          </a:p>
        </p:txBody>
      </p:sp>
      <p:pic>
        <p:nvPicPr>
          <p:cNvPr id="32770" name="Picture 2" descr="http://www.indif.com/kids/learn_hindi/images/ra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50" y="2497228"/>
            <a:ext cx="5166778" cy="35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59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ल</a:t>
            </a:r>
            <a:r>
              <a:rPr lang="en-US" dirty="0"/>
              <a:t>	L</a:t>
            </a:r>
          </a:p>
        </p:txBody>
      </p:sp>
      <p:pic>
        <p:nvPicPr>
          <p:cNvPr id="33794" name="Picture 2" descr="http://www.indif.com/kids/learn_hindi/images/lad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32" y="2444620"/>
            <a:ext cx="5347786" cy="37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22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</a:t>
            </a:r>
            <a:r>
              <a:rPr lang="en-US" dirty="0"/>
              <a:t>	V</a:t>
            </a:r>
          </a:p>
        </p:txBody>
      </p:sp>
      <p:pic>
        <p:nvPicPr>
          <p:cNvPr id="34818" name="Picture 2" descr="http://www.indif.com/kids/learn_hindi/images/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30" y="2388637"/>
            <a:ext cx="5307352" cy="36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97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श</a:t>
            </a:r>
            <a:r>
              <a:rPr lang="en-US" dirty="0"/>
              <a:t>	SH</a:t>
            </a:r>
          </a:p>
        </p:txBody>
      </p:sp>
      <p:pic>
        <p:nvPicPr>
          <p:cNvPr id="35842" name="Picture 2" descr="http://www.indif.com/kids/learn_hindi/images/sharb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6" y="2355117"/>
            <a:ext cx="5291184" cy="36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71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ष</a:t>
            </a:r>
            <a:r>
              <a:rPr lang="en-US" dirty="0"/>
              <a:t>	SHH</a:t>
            </a:r>
          </a:p>
        </p:txBody>
      </p:sp>
      <p:pic>
        <p:nvPicPr>
          <p:cNvPr id="36866" name="Picture 2" descr="http://www.indif.com/kids/learn_hindi/images/shatc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60" y="2304661"/>
            <a:ext cx="5391020" cy="37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5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</a:t>
            </a:r>
            <a:r>
              <a:rPr lang="en-US" dirty="0"/>
              <a:t>	S</a:t>
            </a:r>
          </a:p>
        </p:txBody>
      </p:sp>
      <p:pic>
        <p:nvPicPr>
          <p:cNvPr id="37890" name="Picture 2" descr="http://www.indif.com/kids/learn_hindi/images/sabj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22" y="2232383"/>
            <a:ext cx="6083560" cy="42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43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ह</a:t>
            </a:r>
            <a:r>
              <a:rPr lang="en-US" dirty="0"/>
              <a:t>	H</a:t>
            </a:r>
          </a:p>
        </p:txBody>
      </p:sp>
      <p:pic>
        <p:nvPicPr>
          <p:cNvPr id="38914" name="Picture 2" descr="http://www.indif.com/kids/learn_hindi/images/ham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32" y="2361577"/>
            <a:ext cx="5470538" cy="37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61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क्ष</a:t>
            </a:r>
            <a:r>
              <a:rPr lang="en-US" dirty="0"/>
              <a:t>	KSH</a:t>
            </a:r>
          </a:p>
        </p:txBody>
      </p:sp>
      <p:pic>
        <p:nvPicPr>
          <p:cNvPr id="39938" name="Picture 2" descr="http://www.indif.com/kids/learn_hindi/images/kshatri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87" y="2509935"/>
            <a:ext cx="5350587" cy="37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42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त्र</a:t>
            </a:r>
            <a:r>
              <a:rPr lang="en-US" dirty="0"/>
              <a:t>	TR</a:t>
            </a:r>
          </a:p>
        </p:txBody>
      </p:sp>
      <p:pic>
        <p:nvPicPr>
          <p:cNvPr id="40962" name="Picture 2" descr="http://www.indif.com/kids/learn_hindi/images/trid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83" y="2640563"/>
            <a:ext cx="5471886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5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  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Vyanjan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(Consonants) </a:t>
            </a:r>
          </a:p>
        </p:txBody>
      </p:sp>
      <p:pic>
        <p:nvPicPr>
          <p:cNvPr id="4100" name="Picture 4" descr="http://3.bp.blogspot.com/-8pDnBom8gBg/VI-42aE0ayI/AAAAAAAAAb4/j4dSFbRUac8/s1600/hindi%2Bconson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06" y="2201441"/>
            <a:ext cx="50958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Hindi Vyanj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07" y="951166"/>
            <a:ext cx="15811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00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ज्ञ</a:t>
            </a:r>
            <a:r>
              <a:rPr lang="en-US" dirty="0"/>
              <a:t>	GY</a:t>
            </a:r>
          </a:p>
        </p:txBody>
      </p:sp>
      <p:pic>
        <p:nvPicPr>
          <p:cNvPr id="41986" name="Picture 2" descr="http://www.indif.com/kids/learn_hindi/images/gya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13" y="2724539"/>
            <a:ext cx="5296677" cy="36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00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2356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Match the picture with the letter that it starts with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82611"/>
            <a:ext cx="4754880" cy="13208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214693"/>
            <a:ext cx="4754880" cy="4496499"/>
          </a:xfrm>
        </p:spPr>
        <p:txBody>
          <a:bodyPr/>
          <a:lstStyle/>
          <a:p>
            <a:r>
              <a:rPr lang="hi-IN" dirty="0"/>
              <a:t>क</a:t>
            </a:r>
            <a:endParaRPr lang="en-US" dirty="0"/>
          </a:p>
          <a:p>
            <a:r>
              <a:rPr lang="hi-IN" dirty="0"/>
              <a:t>घ</a:t>
            </a:r>
            <a:endParaRPr lang="en-US" dirty="0"/>
          </a:p>
          <a:p>
            <a:r>
              <a:rPr lang="hi-IN" dirty="0"/>
              <a:t>ग</a:t>
            </a:r>
            <a:endParaRPr lang="en-US" dirty="0"/>
          </a:p>
          <a:p>
            <a:r>
              <a:rPr lang="hi-IN" dirty="0"/>
              <a:t>ख</a:t>
            </a:r>
            <a:endParaRPr lang="en-US" dirty="0"/>
          </a:p>
          <a:p>
            <a:r>
              <a:rPr lang="hi-IN" dirty="0"/>
              <a:t>च</a:t>
            </a:r>
            <a:endParaRPr lang="en-US" dirty="0"/>
          </a:p>
          <a:p>
            <a:r>
              <a:rPr lang="hi-IN" dirty="0"/>
              <a:t>ज</a:t>
            </a:r>
            <a:endParaRPr lang="en-US" dirty="0"/>
          </a:p>
          <a:p>
            <a:r>
              <a:rPr lang="hi-IN" dirty="0"/>
              <a:t>झ</a:t>
            </a:r>
            <a:endParaRPr lang="en-US" dirty="0"/>
          </a:p>
          <a:p>
            <a:r>
              <a:rPr lang="hi-IN" dirty="0"/>
              <a:t>छ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82611"/>
            <a:ext cx="4754880" cy="13208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96095" y="3856940"/>
            <a:ext cx="93614" cy="3950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kaboo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59" y="3224827"/>
            <a:ext cx="582386" cy="4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181" y="2288254"/>
            <a:ext cx="648388" cy="390379"/>
          </a:xfrm>
          <a:prstGeom prst="rect">
            <a:avLst/>
          </a:prstGeom>
        </p:spPr>
      </p:pic>
      <p:pic>
        <p:nvPicPr>
          <p:cNvPr id="1030" name="Picture 6" descr="Image result for gam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45" y="3740304"/>
            <a:ext cx="582386" cy="5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hargo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81" y="2705597"/>
            <a:ext cx="579299" cy="4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am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82" y="4888747"/>
            <a:ext cx="485447" cy="41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jhan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97" y="5349054"/>
            <a:ext cx="502687" cy="6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jaha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82" y="5980383"/>
            <a:ext cx="581985" cy="43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mbre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79" y="4462942"/>
            <a:ext cx="328321" cy="3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34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ndi alphabet worksheets 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21" y="1287625"/>
            <a:ext cx="6118462" cy="45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11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OiGRDieF1y8/T9UcxOTRzpI/AAAAAAAAB7I/_z3Hg548-EQ/s1600/alphabet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0"/>
            <a:ext cx="316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14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7xJUDlTU2FQ/T9UcunARrWI/AAAAAAAAB6c/nD6TigURd_o/s1600/Hindu.alpha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19" y="119256"/>
            <a:ext cx="5314561" cy="67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31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gwrfLHvF5mw/VI-8kjPMUoI/AAAAAAAAAcE/lUOLs1xoQMY/s1600/hindi%2Bbarakh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52" y="102637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5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</a:t>
            </a:r>
            <a:r>
              <a:rPr lang="en-US" dirty="0"/>
              <a:t> K</a:t>
            </a:r>
          </a:p>
        </p:txBody>
      </p:sp>
      <p:pic>
        <p:nvPicPr>
          <p:cNvPr id="6146" name="Picture 2" descr="http://www.indif.com/kids/learn_hindi/images/kaboot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90" y="2589594"/>
            <a:ext cx="4924181" cy="34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8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ख</a:t>
            </a:r>
            <a:r>
              <a:rPr lang="en-US" dirty="0"/>
              <a:t>   KH</a:t>
            </a:r>
          </a:p>
        </p:txBody>
      </p:sp>
      <p:pic>
        <p:nvPicPr>
          <p:cNvPr id="5124" name="Picture 4" descr="http://www.indif.com/kids/learn_hindi/images/rabb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21" y="2442681"/>
            <a:ext cx="5434254" cy="37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2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dif.com/kids/learn_hindi/images/gam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409093"/>
            <a:ext cx="5617125" cy="38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hi-IN" dirty="0"/>
              <a:t>ग</a:t>
            </a:r>
            <a:r>
              <a:rPr lang="en-US" dirty="0"/>
              <a:t>  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06972"/>
            <a:ext cx="9156332" cy="38652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3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घ</a:t>
            </a:r>
            <a:r>
              <a:rPr lang="en-US" dirty="0"/>
              <a:t>  GH</a:t>
            </a:r>
          </a:p>
        </p:txBody>
      </p:sp>
      <p:pic>
        <p:nvPicPr>
          <p:cNvPr id="9218" name="Picture 2" descr="http://www.indif.com/kids/learn_hindi/images/hou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04" y="2437658"/>
            <a:ext cx="4671559" cy="32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7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ङ</a:t>
            </a:r>
            <a:r>
              <a:rPr lang="en-US" dirty="0"/>
              <a:t>	 NG</a:t>
            </a:r>
          </a:p>
        </p:txBody>
      </p:sp>
      <p:pic>
        <p:nvPicPr>
          <p:cNvPr id="10242" name="Picture 2" descr="http://www.indif.com/kids/learn_hindi/images/a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78" y="2348657"/>
            <a:ext cx="5075853" cy="35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98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832</TotalTime>
  <Words>81</Words>
  <Application>Microsoft Office PowerPoint</Application>
  <PresentationFormat>Widescreen</PresentationFormat>
  <Paragraphs>54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Mangal</vt:lpstr>
      <vt:lpstr>Rockwell</vt:lpstr>
      <vt:lpstr>Rockwell Condensed</vt:lpstr>
      <vt:lpstr>Wingdings</vt:lpstr>
      <vt:lpstr>Wood Type</vt:lpstr>
      <vt:lpstr> हिन्दी अक्षरमाला (वर्णमाला) Hindi Varnamala       </vt:lpstr>
      <vt:lpstr>Hindi varnamala is divided in two parts:</vt:lpstr>
      <vt:lpstr>   Swar (Vowels)</vt:lpstr>
      <vt:lpstr>     Vyanjan (Consonants) </vt:lpstr>
      <vt:lpstr>क K</vt:lpstr>
      <vt:lpstr>ख   KH</vt:lpstr>
      <vt:lpstr>  ग  G</vt:lpstr>
      <vt:lpstr>घ  GH</vt:lpstr>
      <vt:lpstr>ङ  NG</vt:lpstr>
      <vt:lpstr>च   CH</vt:lpstr>
      <vt:lpstr>छ  CHH</vt:lpstr>
      <vt:lpstr>ज   J</vt:lpstr>
      <vt:lpstr>झ   JH</vt:lpstr>
      <vt:lpstr>ञ्   NJA</vt:lpstr>
      <vt:lpstr>ट  T</vt:lpstr>
      <vt:lpstr>ठ  THHA</vt:lpstr>
      <vt:lpstr>ड D</vt:lpstr>
      <vt:lpstr>ढ DH</vt:lpstr>
      <vt:lpstr>ण NA </vt:lpstr>
      <vt:lpstr>त TA</vt:lpstr>
      <vt:lpstr>थ TH</vt:lpstr>
      <vt:lpstr>द DA</vt:lpstr>
      <vt:lpstr>ध  DH</vt:lpstr>
      <vt:lpstr>न N</vt:lpstr>
      <vt:lpstr>प P</vt:lpstr>
      <vt:lpstr>फ PH</vt:lpstr>
      <vt:lpstr>ब B</vt:lpstr>
      <vt:lpstr>भ BH</vt:lpstr>
      <vt:lpstr>म M</vt:lpstr>
      <vt:lpstr>य Y</vt:lpstr>
      <vt:lpstr>र R</vt:lpstr>
      <vt:lpstr>ल L</vt:lpstr>
      <vt:lpstr>व V</vt:lpstr>
      <vt:lpstr>श SH</vt:lpstr>
      <vt:lpstr>ष SHH</vt:lpstr>
      <vt:lpstr>स S</vt:lpstr>
      <vt:lpstr>ह H</vt:lpstr>
      <vt:lpstr>क्ष KSH</vt:lpstr>
      <vt:lpstr>त्र TR</vt:lpstr>
      <vt:lpstr>ज्ञ GY</vt:lpstr>
      <vt:lpstr>Match the picture with the letter that it starts with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Hindi Varnamala       Or  Hindi Alphabets</dc:title>
  <dc:creator>kunsh sharma</dc:creator>
  <cp:lastModifiedBy>kunsh sharma</cp:lastModifiedBy>
  <cp:revision>29</cp:revision>
  <dcterms:created xsi:type="dcterms:W3CDTF">2017-01-12T14:34:30Z</dcterms:created>
  <dcterms:modified xsi:type="dcterms:W3CDTF">2017-01-15T05:15:21Z</dcterms:modified>
</cp:coreProperties>
</file>