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57" r:id="rId3"/>
    <p:sldId id="261" r:id="rId4"/>
    <p:sldId id="258" r:id="rId5"/>
    <p:sldId id="259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56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1662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BB627-23EB-4934-B915-676ABEBD66C8}" type="datetimeFigureOut">
              <a:rPr lang="en-US" smtClean="0"/>
              <a:t>11/1/2016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88F0F-52FA-4844-B030-B06312222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0127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BB627-23EB-4934-B915-676ABEBD66C8}" type="datetimeFigureOut">
              <a:rPr lang="en-US" smtClean="0"/>
              <a:t>11/1/2016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88F0F-52FA-4844-B030-B06312222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691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BB627-23EB-4934-B915-676ABEBD66C8}" type="datetimeFigureOut">
              <a:rPr lang="en-US" smtClean="0"/>
              <a:t>11/1/2016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88F0F-52FA-4844-B030-B06312222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492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BB627-23EB-4934-B915-676ABEBD66C8}" type="datetimeFigureOut">
              <a:rPr lang="en-US" smtClean="0"/>
              <a:t>11/1/2016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88F0F-52FA-4844-B030-B06312222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306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BB627-23EB-4934-B915-676ABEBD66C8}" type="datetimeFigureOut">
              <a:rPr lang="en-US" smtClean="0"/>
              <a:t>11/1/2016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88F0F-52FA-4844-B030-B06312222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387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BB627-23EB-4934-B915-676ABEBD66C8}" type="datetimeFigureOut">
              <a:rPr lang="en-US" smtClean="0"/>
              <a:t>11/1/2016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88F0F-52FA-4844-B030-B06312222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456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BB627-23EB-4934-B915-676ABEBD66C8}" type="datetimeFigureOut">
              <a:rPr lang="en-US" smtClean="0"/>
              <a:t>11/1/2016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88F0F-52FA-4844-B030-B06312222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939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BB627-23EB-4934-B915-676ABEBD66C8}" type="datetimeFigureOut">
              <a:rPr lang="en-US" smtClean="0"/>
              <a:t>11/1/2016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88F0F-52FA-4844-B030-B06312222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315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BB627-23EB-4934-B915-676ABEBD66C8}" type="datetimeFigureOut">
              <a:rPr lang="en-US" smtClean="0"/>
              <a:t>11/1/2016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88F0F-52FA-4844-B030-B06312222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557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BB627-23EB-4934-B915-676ABEBD66C8}" type="datetimeFigureOut">
              <a:rPr lang="en-US" smtClean="0"/>
              <a:t>11/1/2016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88F0F-52FA-4844-B030-B06312222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466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BB627-23EB-4934-B915-676ABEBD66C8}" type="datetimeFigureOut">
              <a:rPr lang="en-US" smtClean="0"/>
              <a:t>11/1/2016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88F0F-52FA-4844-B030-B06312222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663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7BB627-23EB-4934-B915-676ABEBD66C8}" type="datetimeFigureOut">
              <a:rPr lang="en-US" smtClean="0"/>
              <a:t>11/1/2016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C88F0F-52FA-4844-B030-B06312222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085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xplosion 2 1"/>
          <p:cNvSpPr/>
          <p:nvPr/>
        </p:nvSpPr>
        <p:spPr>
          <a:xfrm>
            <a:off x="685800" y="-76200"/>
            <a:ext cx="3352799" cy="3200400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467591" y="1030252"/>
            <a:ext cx="5562600" cy="1200329"/>
          </a:xfrm>
          <a:prstGeom prst="rect">
            <a:avLst/>
          </a:prstGeom>
          <a:noFill/>
          <a:effectLst>
            <a:reflection blurRad="6350" stA="50000" endA="300" endPos="90000" dir="5400000" sy="-100000" algn="bl" rotWithShape="0"/>
          </a:effectLst>
          <a:scene3d>
            <a:camera prst="perspectiveContrastingLeftFacing"/>
            <a:lightRig rig="threePt" dir="t"/>
          </a:scene3d>
        </p:spPr>
        <p:txBody>
          <a:bodyPr wrap="square" rtlCol="0">
            <a:spAutoFit/>
          </a:bodyPr>
          <a:lstStyle/>
          <a:p>
            <a:r>
              <a:rPr lang="en-US" sz="7200" dirty="0" smtClean="0"/>
              <a:t>Rang</a:t>
            </a:r>
            <a:endParaRPr lang="en-US" sz="7200" dirty="0"/>
          </a:p>
        </p:txBody>
      </p:sp>
      <p:sp>
        <p:nvSpPr>
          <p:cNvPr id="3" name="Explosion 1 2"/>
          <p:cNvSpPr/>
          <p:nvPr/>
        </p:nvSpPr>
        <p:spPr>
          <a:xfrm>
            <a:off x="4876800" y="2667000"/>
            <a:ext cx="2067791" cy="3429000"/>
          </a:xfrm>
          <a:prstGeom prst="irregularSeal1">
            <a:avLst/>
          </a:prstGeom>
          <a:solidFill>
            <a:schemeClr val="accent6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3352800"/>
            <a:ext cx="2944813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6347566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http://www.whatiscalled.com/content_images/pink_66150093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1219200"/>
            <a:ext cx="3333750" cy="266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3030623" y="3962400"/>
            <a:ext cx="291297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err="1" smtClean="0"/>
              <a:t>Gulabi</a:t>
            </a:r>
            <a:r>
              <a:rPr lang="en-US" sz="4400" dirty="0" smtClean="0"/>
              <a:t>, Pink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523772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81400" y="1981200"/>
            <a:ext cx="2476500" cy="1740932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438400" y="3821668"/>
            <a:ext cx="57150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 err="1" smtClean="0"/>
              <a:t>Narangi</a:t>
            </a:r>
            <a:r>
              <a:rPr lang="en-US" sz="4400" dirty="0" smtClean="0"/>
              <a:t>, </a:t>
            </a:r>
            <a:r>
              <a:rPr lang="en-US" sz="4400" dirty="0" err="1" smtClean="0"/>
              <a:t>Kesari</a:t>
            </a:r>
            <a:r>
              <a:rPr lang="en-US" sz="4400" dirty="0" smtClean="0"/>
              <a:t>, Orange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745868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archive.india.gov.in/myindia/images/flag/06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874931"/>
            <a:ext cx="5067300" cy="3581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626076" y="4419600"/>
            <a:ext cx="77724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dirty="0" err="1" smtClean="0"/>
              <a:t>Kesari</a:t>
            </a:r>
            <a:r>
              <a:rPr lang="en-US" sz="3200" dirty="0" smtClean="0"/>
              <a:t> (Orange)at </a:t>
            </a:r>
            <a:r>
              <a:rPr lang="en-US" sz="3200" dirty="0"/>
              <a:t>the top, white in the middle and </a:t>
            </a:r>
            <a:r>
              <a:rPr lang="en-US" sz="3200" dirty="0" smtClean="0"/>
              <a:t>Hara(dark green) </a:t>
            </a:r>
            <a:r>
              <a:rPr lang="en-US" sz="3200" dirty="0"/>
              <a:t>at the bottom in equal </a:t>
            </a:r>
            <a:r>
              <a:rPr lang="en-US" sz="3200" dirty="0" smtClean="0"/>
              <a:t>proportion</a:t>
            </a:r>
            <a:r>
              <a:rPr lang="en-US" sz="3200" dirty="0"/>
              <a:t>. In the </a:t>
            </a:r>
            <a:r>
              <a:rPr lang="en-US" sz="3200" dirty="0" err="1"/>
              <a:t>centre</a:t>
            </a:r>
            <a:r>
              <a:rPr lang="en-US" sz="3200" dirty="0"/>
              <a:t> of the white band is a navy blue wheel which represents the </a:t>
            </a:r>
            <a:r>
              <a:rPr lang="en-US" sz="3200" dirty="0" smtClean="0"/>
              <a:t>chakra, wheel of law and has 24 spokes</a:t>
            </a: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1828800" y="228600"/>
            <a:ext cx="3886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Indian Flag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936642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archive.india.gov.in/myindia/images/flag/06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803564"/>
            <a:ext cx="5067300" cy="3581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905000" y="4953000"/>
            <a:ext cx="2667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Kesari</a:t>
            </a:r>
            <a:r>
              <a:rPr lang="en-US" dirty="0" smtClean="0"/>
              <a:t> = sacrifice</a:t>
            </a:r>
          </a:p>
          <a:p>
            <a:r>
              <a:rPr lang="en-US" dirty="0" smtClean="0"/>
              <a:t>White= purity, peace</a:t>
            </a:r>
          </a:p>
          <a:p>
            <a:r>
              <a:rPr lang="en-US" dirty="0" smtClean="0"/>
              <a:t>Green= prosperity </a:t>
            </a:r>
          </a:p>
          <a:p>
            <a:r>
              <a:rPr lang="en-US" dirty="0" smtClean="0"/>
              <a:t>Chakra=wheel of law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24980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6165803"/>
              </p:ext>
            </p:extLst>
          </p:nvPr>
        </p:nvGraphicFramePr>
        <p:xfrm>
          <a:off x="1576878" y="1600201"/>
          <a:ext cx="5990244" cy="4525961"/>
        </p:xfrm>
        <a:graphic>
          <a:graphicData uri="http://schemas.openxmlformats.org/drawingml/2006/table">
            <a:tbl>
              <a:tblPr/>
              <a:tblGrid>
                <a:gridCol w="1318722"/>
                <a:gridCol w="1676400"/>
                <a:gridCol w="1497561"/>
                <a:gridCol w="1497561"/>
              </a:tblGrid>
              <a:tr h="26623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dirty="0">
                          <a:effectLst/>
                        </a:rPr>
                        <a:t>Hindi</a:t>
                      </a:r>
                      <a:endParaRPr lang="en-US" sz="1300" dirty="0">
                        <a:effectLst/>
                      </a:endParaRPr>
                    </a:p>
                  </a:txBody>
                  <a:tcPr marL="66558" marR="66558" marT="33279" marB="332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>
                          <a:effectLst/>
                        </a:rPr>
                        <a:t>English</a:t>
                      </a:r>
                      <a:endParaRPr lang="en-US" sz="1300">
                        <a:effectLst/>
                      </a:endParaRPr>
                    </a:p>
                  </a:txBody>
                  <a:tcPr marL="66558" marR="66558" marT="33279" marB="332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>
                          <a:effectLst/>
                        </a:rPr>
                        <a:t>Phonetic</a:t>
                      </a:r>
                      <a:endParaRPr lang="en-US" sz="1300">
                        <a:effectLst/>
                      </a:endParaRPr>
                    </a:p>
                  </a:txBody>
                  <a:tcPr marL="66558" marR="66558" marT="33279" marB="332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>
                          <a:effectLst/>
                        </a:rPr>
                        <a:t>Color</a:t>
                      </a:r>
                      <a:endParaRPr lang="en-US" sz="1300">
                        <a:effectLst/>
                      </a:endParaRPr>
                    </a:p>
                  </a:txBody>
                  <a:tcPr marL="66558" marR="66558" marT="33279" marB="332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623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i-IN" sz="1300">
                          <a:effectLst/>
                        </a:rPr>
                        <a:t>लाल</a:t>
                      </a:r>
                    </a:p>
                  </a:txBody>
                  <a:tcPr marL="66558" marR="66558" marT="33279" marB="332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Red</a:t>
                      </a:r>
                    </a:p>
                  </a:txBody>
                  <a:tcPr marL="66558" marR="66558" marT="33279" marB="332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Lal</a:t>
                      </a:r>
                    </a:p>
                  </a:txBody>
                  <a:tcPr marL="66558" marR="66558" marT="33279" marB="332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          </a:t>
                      </a:r>
                    </a:p>
                  </a:txBody>
                  <a:tcPr marL="66558" marR="66558" marT="33279" marB="332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</a:tr>
              <a:tr h="26623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i-IN" sz="1300">
                          <a:effectLst/>
                        </a:rPr>
                        <a:t>हरा</a:t>
                      </a:r>
                    </a:p>
                  </a:txBody>
                  <a:tcPr marL="66558" marR="66558" marT="33279" marB="332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Green</a:t>
                      </a:r>
                    </a:p>
                  </a:txBody>
                  <a:tcPr marL="66558" marR="66558" marT="33279" marB="332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Hara</a:t>
                      </a:r>
                    </a:p>
                  </a:txBody>
                  <a:tcPr marL="66558" marR="66558" marT="33279" marB="332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          </a:t>
                      </a:r>
                    </a:p>
                  </a:txBody>
                  <a:tcPr marL="66558" marR="66558" marT="33279" marB="332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FF00"/>
                    </a:solidFill>
                  </a:tcPr>
                </a:tc>
              </a:tr>
              <a:tr h="26623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i-IN" sz="1300">
                          <a:effectLst/>
                        </a:rPr>
                        <a:t>नीला</a:t>
                      </a:r>
                    </a:p>
                  </a:txBody>
                  <a:tcPr marL="66558" marR="66558" marT="33279" marB="332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Blue</a:t>
                      </a:r>
                    </a:p>
                  </a:txBody>
                  <a:tcPr marL="66558" marR="66558" marT="33279" marB="332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Neela</a:t>
                      </a:r>
                    </a:p>
                  </a:txBody>
                  <a:tcPr marL="66558" marR="66558" marT="33279" marB="332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          </a:t>
                      </a:r>
                    </a:p>
                  </a:txBody>
                  <a:tcPr marL="66558" marR="66558" marT="33279" marB="332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FF"/>
                    </a:solidFill>
                  </a:tcPr>
                </a:tc>
              </a:tr>
              <a:tr h="26623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i-IN" sz="1300">
                          <a:effectLst/>
                        </a:rPr>
                        <a:t>पीला</a:t>
                      </a:r>
                    </a:p>
                  </a:txBody>
                  <a:tcPr marL="66558" marR="66558" marT="33279" marB="332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Yellow</a:t>
                      </a:r>
                    </a:p>
                  </a:txBody>
                  <a:tcPr marL="66558" marR="66558" marT="33279" marB="332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Peela</a:t>
                      </a:r>
                    </a:p>
                  </a:txBody>
                  <a:tcPr marL="66558" marR="66558" marT="33279" marB="332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          </a:t>
                      </a:r>
                    </a:p>
                  </a:txBody>
                  <a:tcPr marL="66558" marR="66558" marT="33279" marB="332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26623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i-IN" sz="1300">
                          <a:effectLst/>
                        </a:rPr>
                        <a:t>काला</a:t>
                      </a:r>
                    </a:p>
                  </a:txBody>
                  <a:tcPr marL="66558" marR="66558" marT="33279" marB="332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Black</a:t>
                      </a:r>
                    </a:p>
                  </a:txBody>
                  <a:tcPr marL="66558" marR="66558" marT="33279" marB="332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Kala</a:t>
                      </a:r>
                    </a:p>
                  </a:txBody>
                  <a:tcPr marL="66558" marR="66558" marT="33279" marB="332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          </a:t>
                      </a:r>
                    </a:p>
                  </a:txBody>
                  <a:tcPr marL="66558" marR="66558" marT="33279" marB="332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</a:tr>
              <a:tr h="26623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i-IN" sz="1300">
                          <a:effectLst/>
                        </a:rPr>
                        <a:t>सफ़ेद</a:t>
                      </a:r>
                    </a:p>
                  </a:txBody>
                  <a:tcPr marL="66558" marR="66558" marT="33279" marB="332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White</a:t>
                      </a:r>
                    </a:p>
                  </a:txBody>
                  <a:tcPr marL="66558" marR="66558" marT="33279" marB="332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Safed</a:t>
                      </a:r>
                    </a:p>
                  </a:txBody>
                  <a:tcPr marL="66558" marR="66558" marT="33279" marB="332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          </a:t>
                      </a:r>
                    </a:p>
                  </a:txBody>
                  <a:tcPr marL="66558" marR="66558" marT="33279" marB="332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6623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i-IN" sz="1300">
                          <a:effectLst/>
                        </a:rPr>
                        <a:t>नारंगी</a:t>
                      </a:r>
                    </a:p>
                  </a:txBody>
                  <a:tcPr marL="66558" marR="66558" marT="33279" marB="332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Orange</a:t>
                      </a:r>
                    </a:p>
                  </a:txBody>
                  <a:tcPr marL="66558" marR="66558" marT="33279" marB="332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Narangi</a:t>
                      </a:r>
                    </a:p>
                  </a:txBody>
                  <a:tcPr marL="66558" marR="66558" marT="33279" marB="332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          </a:t>
                      </a:r>
                    </a:p>
                  </a:txBody>
                  <a:tcPr marL="66558" marR="66558" marT="33279" marB="332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8C00"/>
                    </a:solidFill>
                  </a:tcPr>
                </a:tc>
              </a:tr>
              <a:tr h="26623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i-IN" sz="1300">
                          <a:effectLst/>
                        </a:rPr>
                        <a:t>खाकी</a:t>
                      </a:r>
                    </a:p>
                  </a:txBody>
                  <a:tcPr marL="66558" marR="66558" marT="33279" marB="332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Khaki</a:t>
                      </a:r>
                    </a:p>
                  </a:txBody>
                  <a:tcPr marL="66558" marR="66558" marT="33279" marB="332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Khaki</a:t>
                      </a:r>
                    </a:p>
                  </a:txBody>
                  <a:tcPr marL="66558" marR="66558" marT="33279" marB="332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           </a:t>
                      </a:r>
                    </a:p>
                  </a:txBody>
                  <a:tcPr marL="66558" marR="66558" marT="33279" marB="332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B76B"/>
                    </a:solidFill>
                  </a:tcPr>
                </a:tc>
              </a:tr>
              <a:tr h="26623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i-IN" sz="1300">
                          <a:effectLst/>
                        </a:rPr>
                        <a:t>सुनहरा</a:t>
                      </a:r>
                    </a:p>
                  </a:txBody>
                  <a:tcPr marL="66558" marR="66558" marT="33279" marB="332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Golden</a:t>
                      </a:r>
                    </a:p>
                  </a:txBody>
                  <a:tcPr marL="66558" marR="66558" marT="33279" marB="332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Sunahara</a:t>
                      </a:r>
                    </a:p>
                  </a:txBody>
                  <a:tcPr marL="66558" marR="66558" marT="33279" marB="332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          </a:t>
                      </a:r>
                    </a:p>
                  </a:txBody>
                  <a:tcPr marL="66558" marR="66558" marT="33279" marB="332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A520"/>
                    </a:solidFill>
                  </a:tcPr>
                </a:tc>
              </a:tr>
              <a:tr h="26623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i-IN" sz="1300">
                          <a:effectLst/>
                        </a:rPr>
                        <a:t>बैंगनी</a:t>
                      </a:r>
                    </a:p>
                  </a:txBody>
                  <a:tcPr marL="66558" marR="66558" marT="33279" marB="332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Purple</a:t>
                      </a:r>
                    </a:p>
                  </a:txBody>
                  <a:tcPr marL="66558" marR="66558" marT="33279" marB="332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Bangni</a:t>
                      </a:r>
                    </a:p>
                  </a:txBody>
                  <a:tcPr marL="66558" marR="66558" marT="33279" marB="332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          </a:t>
                      </a:r>
                    </a:p>
                  </a:txBody>
                  <a:tcPr marL="66558" marR="66558" marT="33279" marB="332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932CD"/>
                    </a:solidFill>
                  </a:tcPr>
                </a:tc>
              </a:tr>
              <a:tr h="26623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i-IN" sz="1300">
                          <a:effectLst/>
                        </a:rPr>
                        <a:t>भूरा</a:t>
                      </a:r>
                    </a:p>
                  </a:txBody>
                  <a:tcPr marL="66558" marR="66558" marT="33279" marB="332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Brown</a:t>
                      </a:r>
                    </a:p>
                  </a:txBody>
                  <a:tcPr marL="66558" marR="66558" marT="33279" marB="332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Bhura</a:t>
                      </a:r>
                    </a:p>
                  </a:txBody>
                  <a:tcPr marL="66558" marR="66558" marT="33279" marB="332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          </a:t>
                      </a:r>
                    </a:p>
                  </a:txBody>
                  <a:tcPr marL="66558" marR="66558" marT="33279" marB="332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62A2A"/>
                    </a:solidFill>
                  </a:tcPr>
                </a:tc>
              </a:tr>
              <a:tr h="26623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i-IN" sz="1300">
                          <a:effectLst/>
                        </a:rPr>
                        <a:t>गुलाबी</a:t>
                      </a:r>
                    </a:p>
                  </a:txBody>
                  <a:tcPr marL="66558" marR="66558" marT="33279" marB="332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Pink</a:t>
                      </a:r>
                    </a:p>
                  </a:txBody>
                  <a:tcPr marL="66558" marR="66558" marT="33279" marB="332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Gulabi</a:t>
                      </a:r>
                    </a:p>
                  </a:txBody>
                  <a:tcPr marL="66558" marR="66558" marT="33279" marB="332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          </a:t>
                      </a:r>
                    </a:p>
                  </a:txBody>
                  <a:tcPr marL="66558" marR="66558" marT="33279" marB="332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1494"/>
                    </a:solidFill>
                  </a:tcPr>
                </a:tc>
              </a:tr>
              <a:tr h="26623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i-IN" sz="1300">
                          <a:effectLst/>
                        </a:rPr>
                        <a:t>मैरुन</a:t>
                      </a:r>
                    </a:p>
                  </a:txBody>
                  <a:tcPr marL="66558" marR="66558" marT="33279" marB="332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Maroon</a:t>
                      </a:r>
                    </a:p>
                  </a:txBody>
                  <a:tcPr marL="66558" marR="66558" marT="33279" marB="332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Brownish-crimson</a:t>
                      </a:r>
                    </a:p>
                  </a:txBody>
                  <a:tcPr marL="66558" marR="66558" marT="33279" marB="332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          </a:t>
                      </a:r>
                    </a:p>
                  </a:txBody>
                  <a:tcPr marL="66558" marR="66558" marT="33279" marB="332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0000"/>
                    </a:solidFill>
                  </a:tcPr>
                </a:tc>
              </a:tr>
              <a:tr h="26623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i-IN" sz="1300">
                          <a:effectLst/>
                        </a:rPr>
                        <a:t>स्लेटी</a:t>
                      </a:r>
                    </a:p>
                  </a:txBody>
                  <a:tcPr marL="66558" marR="66558" marT="33279" marB="332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Grey</a:t>
                      </a:r>
                    </a:p>
                  </a:txBody>
                  <a:tcPr marL="66558" marR="66558" marT="33279" marB="332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Sleti</a:t>
                      </a:r>
                    </a:p>
                  </a:txBody>
                  <a:tcPr marL="66558" marR="66558" marT="33279" marB="332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          </a:t>
                      </a:r>
                    </a:p>
                  </a:txBody>
                  <a:tcPr marL="66558" marR="66558" marT="33279" marB="332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</a:tr>
              <a:tr h="26623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i-IN" sz="1300">
                          <a:effectLst/>
                        </a:rPr>
                        <a:t>चमकीला</a:t>
                      </a:r>
                    </a:p>
                  </a:txBody>
                  <a:tcPr marL="66558" marR="66558" marT="33279" marB="332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Bright</a:t>
                      </a:r>
                    </a:p>
                  </a:txBody>
                  <a:tcPr marL="66558" marR="66558" marT="33279" marB="332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Chamkeela</a:t>
                      </a:r>
                    </a:p>
                  </a:txBody>
                  <a:tcPr marL="66558" marR="66558" marT="33279" marB="332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          </a:t>
                      </a:r>
                    </a:p>
                  </a:txBody>
                  <a:tcPr marL="66558" marR="66558" marT="33279" marB="332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6623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i-IN" sz="1300">
                          <a:effectLst/>
                        </a:rPr>
                        <a:t>कत्थई</a:t>
                      </a:r>
                    </a:p>
                  </a:txBody>
                  <a:tcPr marL="66558" marR="66558" marT="33279" marB="332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Carrot Color</a:t>
                      </a:r>
                    </a:p>
                  </a:txBody>
                  <a:tcPr marL="66558" marR="66558" marT="33279" marB="332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Kathai</a:t>
                      </a:r>
                    </a:p>
                  </a:txBody>
                  <a:tcPr marL="66558" marR="66558" marT="33279" marB="332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           </a:t>
                      </a:r>
                    </a:p>
                  </a:txBody>
                  <a:tcPr marL="66558" marR="66558" marT="33279" marB="332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7F00"/>
                    </a:solidFill>
                  </a:tcPr>
                </a:tc>
              </a:tr>
            </a:tbl>
          </a:graphicData>
        </a:graphic>
      </p:graphicFrame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457200" y="1600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i-I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Mangal" pitchFamily="18" charset="0"/>
              </a:rPr>
              <a:t>जानिये रंगों के नाम हिंदी में 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Mangal" pitchFamily="18" charset="0"/>
              </a:rPr>
              <a:t>- Know Color Name in Hindi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8757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www.whatiscalled.com/content_images/red_37375408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1600200"/>
            <a:ext cx="3333750" cy="266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3916083" y="4431268"/>
            <a:ext cx="185877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err="1" smtClean="0"/>
              <a:t>Lal</a:t>
            </a:r>
            <a:r>
              <a:rPr lang="en-US" sz="4400" dirty="0" smtClean="0"/>
              <a:t>, red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921594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www.whatiscalled.com/content_images/yellow_169715624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1828800"/>
            <a:ext cx="3333750" cy="266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2895600" y="4507468"/>
            <a:ext cx="317157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err="1" smtClean="0"/>
              <a:t>Peela</a:t>
            </a:r>
            <a:r>
              <a:rPr lang="en-US" sz="4400" dirty="0" smtClean="0"/>
              <a:t>, Yellow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264356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www.whatiscalled.com/content_images/green_173251959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6550" y="1371600"/>
            <a:ext cx="3333750" cy="266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762250" y="4114800"/>
            <a:ext cx="35623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Hara, Green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486620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www.whatiscalled.com/content_images/blue_108456380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1981200"/>
            <a:ext cx="3333750" cy="266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2895600" y="4876800"/>
            <a:ext cx="302894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 err="1" smtClean="0"/>
              <a:t>Neela</a:t>
            </a:r>
            <a:r>
              <a:rPr lang="en-US" sz="4400" dirty="0" smtClean="0"/>
              <a:t>, Blue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770423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://www.whatiscalled.com/content_images/purple_174273436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1466335"/>
            <a:ext cx="3333750" cy="266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2667000" y="4278868"/>
            <a:ext cx="347640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err="1" smtClean="0"/>
              <a:t>Bagani</a:t>
            </a:r>
            <a:r>
              <a:rPr lang="en-US" sz="4400" dirty="0" smtClean="0"/>
              <a:t>, Purple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183166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://www.whatiscalled.com/content_images/brow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184" y="914400"/>
            <a:ext cx="4114800" cy="350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2895600" y="4583668"/>
            <a:ext cx="330051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err="1" smtClean="0"/>
              <a:t>Bhura</a:t>
            </a:r>
            <a:r>
              <a:rPr lang="en-US" sz="4400" dirty="0" smtClean="0"/>
              <a:t>, Brown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132900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6" name="Picture 4" descr="http://www.whatiscalled.com/content_images/black_140570671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6642" y="1429265"/>
            <a:ext cx="3333750" cy="266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2895600" y="4191000"/>
            <a:ext cx="261186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smtClean="0"/>
              <a:t>Kala, Black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581644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352800" y="4031159"/>
            <a:ext cx="310751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err="1" smtClean="0"/>
              <a:t>Safed</a:t>
            </a:r>
            <a:r>
              <a:rPr lang="en-US" sz="4400" dirty="0" smtClean="0"/>
              <a:t>, White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272966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159</Words>
  <Application>Microsoft Office PowerPoint</Application>
  <PresentationFormat>On-screen Show (4:3)</PresentationFormat>
  <Paragraphs>86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Mangal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sanjiv</dc:creator>
  <cp:lastModifiedBy>Surekha Prasad</cp:lastModifiedBy>
  <cp:revision>11</cp:revision>
  <dcterms:created xsi:type="dcterms:W3CDTF">2013-08-06T12:43:58Z</dcterms:created>
  <dcterms:modified xsi:type="dcterms:W3CDTF">2016-11-02T00:15:34Z</dcterms:modified>
</cp:coreProperties>
</file>