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2" r:id="rId3"/>
    <p:sldId id="258" r:id="rId4"/>
    <p:sldId id="259" r:id="rId5"/>
    <p:sldId id="260" r:id="rId6"/>
    <p:sldId id="257" r:id="rId7"/>
    <p:sldId id="261" r:id="rId8"/>
  </p:sldIdLst>
  <p:sldSz cx="7772400" cy="100584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000"/>
    <a:srgbClr val="FF9900"/>
    <a:srgbClr val="612A8A"/>
    <a:srgbClr val="CC0099"/>
    <a:srgbClr val="FF33CC"/>
    <a:srgbClr val="6DA6D9"/>
    <a:srgbClr val="339433"/>
    <a:srgbClr val="009900"/>
    <a:srgbClr val="339933"/>
    <a:srgbClr val="329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4690" autoAdjust="0"/>
  </p:normalViewPr>
  <p:slideViewPr>
    <p:cSldViewPr snapToGrid="0" showGuides="1">
      <p:cViewPr>
        <p:scale>
          <a:sx n="100" d="100"/>
          <a:sy n="100" d="100"/>
        </p:scale>
        <p:origin x="1190" y="-2947"/>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Lopez" userId="60897decd1e1a252" providerId="LiveId" clId="{3788DC1B-E708-4022-94BE-9FB9C3018E4A}"/>
    <pc:docChg chg="custSel modSld">
      <pc:chgData name="Amber Lopez" userId="60897decd1e1a252" providerId="LiveId" clId="{3788DC1B-E708-4022-94BE-9FB9C3018E4A}" dt="2026-03-18T08:19:13.697" v="1548" actId="20577"/>
      <pc:docMkLst>
        <pc:docMk/>
      </pc:docMkLst>
      <pc:sldChg chg="modSp mod">
        <pc:chgData name="Amber Lopez" userId="60897decd1e1a252" providerId="LiveId" clId="{3788DC1B-E708-4022-94BE-9FB9C3018E4A}" dt="2026-03-02T18:16:00.095" v="13" actId="20577"/>
        <pc:sldMkLst>
          <pc:docMk/>
          <pc:sldMk cId="3250638897" sldId="256"/>
        </pc:sldMkLst>
        <pc:spChg chg="mod">
          <ac:chgData name="Amber Lopez" userId="60897decd1e1a252" providerId="LiveId" clId="{3788DC1B-E708-4022-94BE-9FB9C3018E4A}" dt="2026-03-02T18:16:00.095" v="13" actId="20577"/>
          <ac:spMkLst>
            <pc:docMk/>
            <pc:sldMk cId="3250638897" sldId="256"/>
            <ac:spMk id="13" creationId="{B5226064-D5B0-4233-A73A-7DD34B0DA400}"/>
          </ac:spMkLst>
        </pc:spChg>
      </pc:sldChg>
      <pc:sldChg chg="modSp mod">
        <pc:chgData name="Amber Lopez" userId="60897decd1e1a252" providerId="LiveId" clId="{3788DC1B-E708-4022-94BE-9FB9C3018E4A}" dt="2026-03-18T08:19:13.697" v="1548" actId="20577"/>
        <pc:sldMkLst>
          <pc:docMk/>
          <pc:sldMk cId="3373667823" sldId="260"/>
        </pc:sldMkLst>
        <pc:spChg chg="mod">
          <ac:chgData name="Amber Lopez" userId="60897decd1e1a252" providerId="LiveId" clId="{3788DC1B-E708-4022-94BE-9FB9C3018E4A}" dt="2026-03-18T08:19:13.697" v="1548" actId="20577"/>
          <ac:spMkLst>
            <pc:docMk/>
            <pc:sldMk cId="3373667823" sldId="260"/>
            <ac:spMk id="2" creationId="{258E7729-76F2-77DF-3A9F-8E0041743BB0}"/>
          </ac:spMkLst>
        </pc:spChg>
      </pc:sldChg>
      <pc:sldChg chg="addSp modSp mod">
        <pc:chgData name="Amber Lopez" userId="60897decd1e1a252" providerId="LiveId" clId="{3788DC1B-E708-4022-94BE-9FB9C3018E4A}" dt="2026-03-17T19:50:10.084" v="1237" actId="1076"/>
        <pc:sldMkLst>
          <pc:docMk/>
          <pc:sldMk cId="4220216995" sldId="261"/>
        </pc:sldMkLst>
        <pc:picChg chg="add mod modCrop">
          <ac:chgData name="Amber Lopez" userId="60897decd1e1a252" providerId="LiveId" clId="{3788DC1B-E708-4022-94BE-9FB9C3018E4A}" dt="2026-03-17T19:50:10.084" v="1237" actId="1076"/>
          <ac:picMkLst>
            <pc:docMk/>
            <pc:sldMk cId="4220216995" sldId="261"/>
            <ac:picMk id="7" creationId="{0F15CBE9-D74F-8F65-59EA-B6D2A7A63A63}"/>
          </ac:picMkLst>
        </pc:picChg>
      </pc:sldChg>
      <pc:sldChg chg="modSp mod">
        <pc:chgData name="Amber Lopez" userId="60897decd1e1a252" providerId="LiveId" clId="{3788DC1B-E708-4022-94BE-9FB9C3018E4A}" dt="2026-03-17T19:47:23.478" v="1231" actId="20577"/>
        <pc:sldMkLst>
          <pc:docMk/>
          <pc:sldMk cId="3319846783" sldId="262"/>
        </pc:sldMkLst>
        <pc:spChg chg="mod">
          <ac:chgData name="Amber Lopez" userId="60897decd1e1a252" providerId="LiveId" clId="{3788DC1B-E708-4022-94BE-9FB9C3018E4A}" dt="2026-03-17T19:47:23.478" v="1231" actId="20577"/>
          <ac:spMkLst>
            <pc:docMk/>
            <pc:sldMk cId="3319846783" sldId="262"/>
            <ac:spMk id="4" creationId="{952075DF-7DC8-467A-A11C-0565F854B3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787" cy="469741"/>
          </a:xfrm>
          <a:prstGeom prst="rect">
            <a:avLst/>
          </a:prstGeom>
        </p:spPr>
        <p:txBody>
          <a:bodyPr vert="horz" lIns="91403" tIns="45702" rIns="91403" bIns="45702" rtlCol="0"/>
          <a:lstStyle>
            <a:lvl1pPr algn="l">
              <a:defRPr sz="1200"/>
            </a:lvl1pPr>
          </a:lstStyle>
          <a:p>
            <a:endParaRPr lang="en-US"/>
          </a:p>
        </p:txBody>
      </p:sp>
      <p:sp>
        <p:nvSpPr>
          <p:cNvPr id="3" name="Date Placeholder 2"/>
          <p:cNvSpPr>
            <a:spLocks noGrp="1"/>
          </p:cNvSpPr>
          <p:nvPr>
            <p:ph type="dt" idx="1"/>
          </p:nvPr>
        </p:nvSpPr>
        <p:spPr>
          <a:xfrm>
            <a:off x="4020927" y="0"/>
            <a:ext cx="3076787" cy="469741"/>
          </a:xfrm>
          <a:prstGeom prst="rect">
            <a:avLst/>
          </a:prstGeom>
        </p:spPr>
        <p:txBody>
          <a:bodyPr vert="horz" lIns="91403" tIns="45702" rIns="91403" bIns="45702" rtlCol="0"/>
          <a:lstStyle>
            <a:lvl1pPr algn="r">
              <a:defRPr sz="1200"/>
            </a:lvl1pPr>
          </a:lstStyle>
          <a:p>
            <a:fld id="{DC091FA1-E12F-4590-BE2F-3C6E4339AAE5}" type="datetimeFigureOut">
              <a:rPr lang="en-US" smtClean="0"/>
              <a:t>3/18/2026</a:t>
            </a:fld>
            <a:endParaRPr lang="en-US"/>
          </a:p>
        </p:txBody>
      </p:sp>
      <p:sp>
        <p:nvSpPr>
          <p:cNvPr id="4" name="Slide Image Placeholder 3"/>
          <p:cNvSpPr>
            <a:spLocks noGrp="1" noRot="1" noChangeAspect="1"/>
          </p:cNvSpPr>
          <p:nvPr>
            <p:ph type="sldImg" idx="2"/>
          </p:nvPr>
        </p:nvSpPr>
        <p:spPr>
          <a:xfrm>
            <a:off x="2325688" y="1173163"/>
            <a:ext cx="2447925" cy="3167062"/>
          </a:xfrm>
          <a:prstGeom prst="rect">
            <a:avLst/>
          </a:prstGeom>
          <a:noFill/>
          <a:ln w="12700">
            <a:solidFill>
              <a:prstClr val="black"/>
            </a:solidFill>
          </a:ln>
        </p:spPr>
        <p:txBody>
          <a:bodyPr vert="horz" lIns="91403" tIns="45702" rIns="91403" bIns="45702" rtlCol="0" anchor="ctr"/>
          <a:lstStyle/>
          <a:p>
            <a:endParaRPr lang="en-US"/>
          </a:p>
        </p:txBody>
      </p:sp>
      <p:sp>
        <p:nvSpPr>
          <p:cNvPr id="5" name="Notes Placeholder 4"/>
          <p:cNvSpPr>
            <a:spLocks noGrp="1"/>
          </p:cNvSpPr>
          <p:nvPr>
            <p:ph type="body" sz="quarter" idx="3"/>
          </p:nvPr>
        </p:nvSpPr>
        <p:spPr>
          <a:xfrm>
            <a:off x="709296" y="4516497"/>
            <a:ext cx="5680709" cy="3696038"/>
          </a:xfrm>
          <a:prstGeom prst="rect">
            <a:avLst/>
          </a:prstGeom>
        </p:spPr>
        <p:txBody>
          <a:bodyPr vert="horz" lIns="91403" tIns="45702" rIns="91403" bIns="45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5559"/>
            <a:ext cx="3076787" cy="469741"/>
          </a:xfrm>
          <a:prstGeom prst="rect">
            <a:avLst/>
          </a:prstGeom>
        </p:spPr>
        <p:txBody>
          <a:bodyPr vert="horz" lIns="91403" tIns="45702" rIns="91403" bIns="45702" rtlCol="0" anchor="b"/>
          <a:lstStyle>
            <a:lvl1pPr algn="l">
              <a:defRPr sz="1200"/>
            </a:lvl1pPr>
          </a:lstStyle>
          <a:p>
            <a:endParaRPr lang="en-US"/>
          </a:p>
        </p:txBody>
      </p:sp>
      <p:sp>
        <p:nvSpPr>
          <p:cNvPr id="7" name="Slide Number Placeholder 6"/>
          <p:cNvSpPr>
            <a:spLocks noGrp="1"/>
          </p:cNvSpPr>
          <p:nvPr>
            <p:ph type="sldNum" sz="quarter" idx="5"/>
          </p:nvPr>
        </p:nvSpPr>
        <p:spPr>
          <a:xfrm>
            <a:off x="4020927" y="8915559"/>
            <a:ext cx="3076787" cy="469741"/>
          </a:xfrm>
          <a:prstGeom prst="rect">
            <a:avLst/>
          </a:prstGeom>
        </p:spPr>
        <p:txBody>
          <a:bodyPr vert="horz" lIns="91403" tIns="45702" rIns="91403" bIns="45702" rtlCol="0" anchor="b"/>
          <a:lstStyle>
            <a:lvl1pPr algn="r">
              <a:defRPr sz="1200"/>
            </a:lvl1pPr>
          </a:lstStyle>
          <a:p>
            <a:fld id="{F57AA7F9-4D37-4821-85E6-89D6FAD63FAD}" type="slidenum">
              <a:rPr lang="en-US" smtClean="0"/>
              <a:t>‹#›</a:t>
            </a:fld>
            <a:endParaRPr lang="en-US"/>
          </a:p>
        </p:txBody>
      </p:sp>
    </p:spTree>
    <p:extLst>
      <p:ext uri="{BB962C8B-B14F-4D97-AF65-F5344CB8AC3E}">
        <p14:creationId xmlns:p14="http://schemas.microsoft.com/office/powerpoint/2010/main" val="407334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2"/>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01" indent="0" algn="ctr">
              <a:buNone/>
              <a:defRPr sz="1700"/>
            </a:lvl2pPr>
            <a:lvl3pPr marL="777202" indent="0" algn="ctr">
              <a:buNone/>
              <a:defRPr sz="1530"/>
            </a:lvl3pPr>
            <a:lvl4pPr marL="1165803" indent="0" algn="ctr">
              <a:buNone/>
              <a:defRPr sz="1360"/>
            </a:lvl4pPr>
            <a:lvl5pPr marL="1554404" indent="0" algn="ctr">
              <a:buNone/>
              <a:defRPr sz="1360"/>
            </a:lvl5pPr>
            <a:lvl6pPr marL="1943005" indent="0" algn="ctr">
              <a:buNone/>
              <a:defRPr sz="1360"/>
            </a:lvl6pPr>
            <a:lvl7pPr marL="2331606" indent="0" algn="ctr">
              <a:buNone/>
              <a:defRPr sz="1360"/>
            </a:lvl7pPr>
            <a:lvl8pPr marL="2720207" indent="0" algn="ctr">
              <a:buNone/>
              <a:defRPr sz="1360"/>
            </a:lvl8pPr>
            <a:lvl9pPr marL="3108808"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1835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44765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5" y="535518"/>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18"/>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114425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172623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6"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6" y="6731215"/>
            <a:ext cx="6703695" cy="2200274"/>
          </a:xfrm>
        </p:spPr>
        <p:txBody>
          <a:bodyPr/>
          <a:lstStyle>
            <a:lvl1pPr marL="0" indent="0">
              <a:buNone/>
              <a:defRPr sz="2040">
                <a:solidFill>
                  <a:schemeClr val="tx1"/>
                </a:solidFill>
              </a:defRPr>
            </a:lvl1pPr>
            <a:lvl2pPr marL="388601" indent="0">
              <a:buNone/>
              <a:defRPr sz="1700">
                <a:solidFill>
                  <a:schemeClr val="tx1">
                    <a:tint val="75000"/>
                  </a:schemeClr>
                </a:solidFill>
              </a:defRPr>
            </a:lvl2pPr>
            <a:lvl3pPr marL="777202" indent="0">
              <a:buNone/>
              <a:defRPr sz="1530">
                <a:solidFill>
                  <a:schemeClr val="tx1">
                    <a:tint val="75000"/>
                  </a:schemeClr>
                </a:solidFill>
              </a:defRPr>
            </a:lvl3pPr>
            <a:lvl4pPr marL="1165803" indent="0">
              <a:buNone/>
              <a:defRPr sz="1360">
                <a:solidFill>
                  <a:schemeClr val="tx1">
                    <a:tint val="75000"/>
                  </a:schemeClr>
                </a:solidFill>
              </a:defRPr>
            </a:lvl4pPr>
            <a:lvl5pPr marL="1554404" indent="0">
              <a:buNone/>
              <a:defRPr sz="1360">
                <a:solidFill>
                  <a:schemeClr val="tx1">
                    <a:tint val="75000"/>
                  </a:schemeClr>
                </a:solidFill>
              </a:defRPr>
            </a:lvl5pPr>
            <a:lvl6pPr marL="1943005" indent="0">
              <a:buNone/>
              <a:defRPr sz="1360">
                <a:solidFill>
                  <a:schemeClr val="tx1">
                    <a:tint val="75000"/>
                  </a:schemeClr>
                </a:solidFill>
              </a:defRPr>
            </a:lvl6pPr>
            <a:lvl7pPr marL="2331606" indent="0">
              <a:buNone/>
              <a:defRPr sz="1360">
                <a:solidFill>
                  <a:schemeClr val="tx1">
                    <a:tint val="75000"/>
                  </a:schemeClr>
                </a:solidFill>
              </a:defRPr>
            </a:lvl7pPr>
            <a:lvl8pPr marL="2720207" indent="0">
              <a:buNone/>
              <a:defRPr sz="1360">
                <a:solidFill>
                  <a:schemeClr val="tx1">
                    <a:tint val="75000"/>
                  </a:schemeClr>
                </a:solidFill>
              </a:defRPr>
            </a:lvl8pPr>
            <a:lvl9pPr marL="3108808"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80249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6D175D-58FD-45F6-BA02-AD1F2D048B9F}"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92814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6" y="535520"/>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01" indent="0">
              <a:buNone/>
              <a:defRPr sz="1700" b="1"/>
            </a:lvl2pPr>
            <a:lvl3pPr marL="777202" indent="0">
              <a:buNone/>
              <a:defRPr sz="1530" b="1"/>
            </a:lvl3pPr>
            <a:lvl4pPr marL="1165803" indent="0">
              <a:buNone/>
              <a:defRPr sz="1360" b="1"/>
            </a:lvl4pPr>
            <a:lvl5pPr marL="1554404" indent="0">
              <a:buNone/>
              <a:defRPr sz="1360" b="1"/>
            </a:lvl5pPr>
            <a:lvl6pPr marL="1943005" indent="0">
              <a:buNone/>
              <a:defRPr sz="1360" b="1"/>
            </a:lvl6pPr>
            <a:lvl7pPr marL="2331606" indent="0">
              <a:buNone/>
              <a:defRPr sz="1360" b="1"/>
            </a:lvl7pPr>
            <a:lvl8pPr marL="2720207" indent="0">
              <a:buNone/>
              <a:defRPr sz="1360" b="1"/>
            </a:lvl8pPr>
            <a:lvl9pPr marL="3108808"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01" indent="0">
              <a:buNone/>
              <a:defRPr sz="1700" b="1"/>
            </a:lvl2pPr>
            <a:lvl3pPr marL="777202" indent="0">
              <a:buNone/>
              <a:defRPr sz="1530" b="1"/>
            </a:lvl3pPr>
            <a:lvl4pPr marL="1165803" indent="0">
              <a:buNone/>
              <a:defRPr sz="1360" b="1"/>
            </a:lvl4pPr>
            <a:lvl5pPr marL="1554404" indent="0">
              <a:buNone/>
              <a:defRPr sz="1360" b="1"/>
            </a:lvl5pPr>
            <a:lvl6pPr marL="1943005" indent="0">
              <a:buNone/>
              <a:defRPr sz="1360" b="1"/>
            </a:lvl6pPr>
            <a:lvl7pPr marL="2331606" indent="0">
              <a:buNone/>
              <a:defRPr sz="1360" b="1"/>
            </a:lvl7pPr>
            <a:lvl8pPr marL="2720207" indent="0">
              <a:buNone/>
              <a:defRPr sz="1360" b="1"/>
            </a:lvl8pPr>
            <a:lvl9pPr marL="3108808"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6D175D-58FD-45F6-BA02-AD1F2D048B9F}" type="datetimeFigureOut">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91483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6D175D-58FD-45F6-BA02-AD1F2D048B9F}" type="datetimeFigureOut">
              <a:rPr lang="en-US" smtClean="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8034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D175D-58FD-45F6-BA02-AD1F2D048B9F}" type="datetimeFigureOut">
              <a:rPr lang="en-US" smtClean="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280344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6"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7"/>
            <a:ext cx="3934778" cy="7147982"/>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6" y="3017520"/>
            <a:ext cx="2506801" cy="5590329"/>
          </a:xfrm>
        </p:spPr>
        <p:txBody>
          <a:bodyPr/>
          <a:lstStyle>
            <a:lvl1pPr marL="0" indent="0">
              <a:buNone/>
              <a:defRPr sz="1360"/>
            </a:lvl1pPr>
            <a:lvl2pPr marL="388601" indent="0">
              <a:buNone/>
              <a:defRPr sz="1190"/>
            </a:lvl2pPr>
            <a:lvl3pPr marL="777202" indent="0">
              <a:buNone/>
              <a:defRPr sz="1020"/>
            </a:lvl3pPr>
            <a:lvl4pPr marL="1165803" indent="0">
              <a:buNone/>
              <a:defRPr sz="850"/>
            </a:lvl4pPr>
            <a:lvl5pPr marL="1554404" indent="0">
              <a:buNone/>
              <a:defRPr sz="850"/>
            </a:lvl5pPr>
            <a:lvl6pPr marL="1943005" indent="0">
              <a:buNone/>
              <a:defRPr sz="850"/>
            </a:lvl6pPr>
            <a:lvl7pPr marL="2331606" indent="0">
              <a:buNone/>
              <a:defRPr sz="850"/>
            </a:lvl7pPr>
            <a:lvl8pPr marL="2720207" indent="0">
              <a:buNone/>
              <a:defRPr sz="850"/>
            </a:lvl8pPr>
            <a:lvl9pPr marL="3108808"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86D175D-58FD-45F6-BA02-AD1F2D048B9F}"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184016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6"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7"/>
            <a:ext cx="3934778" cy="7147982"/>
          </a:xfrm>
        </p:spPr>
        <p:txBody>
          <a:bodyPr anchor="t"/>
          <a:lstStyle>
            <a:lvl1pPr marL="0" indent="0">
              <a:buNone/>
              <a:defRPr sz="2720"/>
            </a:lvl1pPr>
            <a:lvl2pPr marL="388601" indent="0">
              <a:buNone/>
              <a:defRPr sz="2380"/>
            </a:lvl2pPr>
            <a:lvl3pPr marL="777202" indent="0">
              <a:buNone/>
              <a:defRPr sz="2040"/>
            </a:lvl3pPr>
            <a:lvl4pPr marL="1165803" indent="0">
              <a:buNone/>
              <a:defRPr sz="1700"/>
            </a:lvl4pPr>
            <a:lvl5pPr marL="1554404" indent="0">
              <a:buNone/>
              <a:defRPr sz="1700"/>
            </a:lvl5pPr>
            <a:lvl6pPr marL="1943005" indent="0">
              <a:buNone/>
              <a:defRPr sz="1700"/>
            </a:lvl6pPr>
            <a:lvl7pPr marL="2331606" indent="0">
              <a:buNone/>
              <a:defRPr sz="1700"/>
            </a:lvl7pPr>
            <a:lvl8pPr marL="2720207" indent="0">
              <a:buNone/>
              <a:defRPr sz="1700"/>
            </a:lvl8pPr>
            <a:lvl9pPr marL="3108808"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6" y="3017520"/>
            <a:ext cx="2506801" cy="5590329"/>
          </a:xfrm>
        </p:spPr>
        <p:txBody>
          <a:bodyPr/>
          <a:lstStyle>
            <a:lvl1pPr marL="0" indent="0">
              <a:buNone/>
              <a:defRPr sz="1360"/>
            </a:lvl1pPr>
            <a:lvl2pPr marL="388601" indent="0">
              <a:buNone/>
              <a:defRPr sz="1190"/>
            </a:lvl2pPr>
            <a:lvl3pPr marL="777202" indent="0">
              <a:buNone/>
              <a:defRPr sz="1020"/>
            </a:lvl3pPr>
            <a:lvl4pPr marL="1165803" indent="0">
              <a:buNone/>
              <a:defRPr sz="850"/>
            </a:lvl4pPr>
            <a:lvl5pPr marL="1554404" indent="0">
              <a:buNone/>
              <a:defRPr sz="850"/>
            </a:lvl5pPr>
            <a:lvl6pPr marL="1943005" indent="0">
              <a:buNone/>
              <a:defRPr sz="850"/>
            </a:lvl6pPr>
            <a:lvl7pPr marL="2331606" indent="0">
              <a:buNone/>
              <a:defRPr sz="850"/>
            </a:lvl7pPr>
            <a:lvl8pPr marL="2720207" indent="0">
              <a:buNone/>
              <a:defRPr sz="850"/>
            </a:lvl8pPr>
            <a:lvl9pPr marL="3108808"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86D175D-58FD-45F6-BA02-AD1F2D048B9F}"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030643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20"/>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8"/>
          </a:xfrm>
          <a:prstGeom prst="rect">
            <a:avLst/>
          </a:prstGeom>
        </p:spPr>
        <p:txBody>
          <a:bodyPr vert="horz" lIns="91440" tIns="45720" rIns="91440" bIns="45720" rtlCol="0" anchor="ctr"/>
          <a:lstStyle>
            <a:lvl1pPr algn="l">
              <a:defRPr sz="1020">
                <a:solidFill>
                  <a:schemeClr val="tx1">
                    <a:tint val="75000"/>
                  </a:schemeClr>
                </a:solidFill>
              </a:defRPr>
            </a:lvl1pPr>
          </a:lstStyle>
          <a:p>
            <a:fld id="{686D175D-58FD-45F6-BA02-AD1F2D048B9F}" type="datetimeFigureOut">
              <a:rPr lang="en-US" smtClean="0"/>
              <a:t>3/18/2026</a:t>
            </a:fld>
            <a:endParaRPr lang="en-US"/>
          </a:p>
        </p:txBody>
      </p:sp>
      <p:sp>
        <p:nvSpPr>
          <p:cNvPr id="5" name="Footer Placeholder 4"/>
          <p:cNvSpPr>
            <a:spLocks noGrp="1"/>
          </p:cNvSpPr>
          <p:nvPr>
            <p:ph type="ftr" sz="quarter" idx="3"/>
          </p:nvPr>
        </p:nvSpPr>
        <p:spPr>
          <a:xfrm>
            <a:off x="2574608" y="9322649"/>
            <a:ext cx="2623185" cy="53551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8"/>
          </a:xfrm>
          <a:prstGeom prst="rect">
            <a:avLst/>
          </a:prstGeom>
        </p:spPr>
        <p:txBody>
          <a:bodyPr vert="horz" lIns="91440" tIns="45720" rIns="91440" bIns="45720" rtlCol="0" anchor="ctr"/>
          <a:lstStyle>
            <a:lvl1pPr algn="r">
              <a:defRPr sz="1020">
                <a:solidFill>
                  <a:schemeClr val="tx1">
                    <a:tint val="75000"/>
                  </a:schemeClr>
                </a:solidFill>
              </a:defRPr>
            </a:lvl1pPr>
          </a:lstStyle>
          <a:p>
            <a:fld id="{6A51657A-09BE-4E8C-8FB8-9593D122ED93}" type="slidenum">
              <a:rPr lang="en-US" smtClean="0"/>
              <a:t>‹#›</a:t>
            </a:fld>
            <a:endParaRPr lang="en-US"/>
          </a:p>
        </p:txBody>
      </p:sp>
    </p:spTree>
    <p:extLst>
      <p:ext uri="{BB962C8B-B14F-4D97-AF65-F5344CB8AC3E}">
        <p14:creationId xmlns:p14="http://schemas.microsoft.com/office/powerpoint/2010/main" val="319340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02"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01" indent="-194301" algn="l" defTabSz="777202"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02" indent="-194301" algn="l" defTabSz="777202"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03" indent="-194301" algn="l" defTabSz="777202"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03"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04"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305"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5906"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508"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109"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02" rtl="0" eaLnBrk="1" latinLnBrk="0" hangingPunct="1">
        <a:defRPr sz="1530" kern="1200">
          <a:solidFill>
            <a:schemeClr val="tx1"/>
          </a:solidFill>
          <a:latin typeface="+mn-lt"/>
          <a:ea typeface="+mn-ea"/>
          <a:cs typeface="+mn-cs"/>
        </a:defRPr>
      </a:lvl1pPr>
      <a:lvl2pPr marL="388601" algn="l" defTabSz="777202" rtl="0" eaLnBrk="1" latinLnBrk="0" hangingPunct="1">
        <a:defRPr sz="1530" kern="1200">
          <a:solidFill>
            <a:schemeClr val="tx1"/>
          </a:solidFill>
          <a:latin typeface="+mn-lt"/>
          <a:ea typeface="+mn-ea"/>
          <a:cs typeface="+mn-cs"/>
        </a:defRPr>
      </a:lvl2pPr>
      <a:lvl3pPr marL="777202" algn="l" defTabSz="777202" rtl="0" eaLnBrk="1" latinLnBrk="0" hangingPunct="1">
        <a:defRPr sz="1530" kern="1200">
          <a:solidFill>
            <a:schemeClr val="tx1"/>
          </a:solidFill>
          <a:latin typeface="+mn-lt"/>
          <a:ea typeface="+mn-ea"/>
          <a:cs typeface="+mn-cs"/>
        </a:defRPr>
      </a:lvl3pPr>
      <a:lvl4pPr marL="1165803" algn="l" defTabSz="777202" rtl="0" eaLnBrk="1" latinLnBrk="0" hangingPunct="1">
        <a:defRPr sz="1530" kern="1200">
          <a:solidFill>
            <a:schemeClr val="tx1"/>
          </a:solidFill>
          <a:latin typeface="+mn-lt"/>
          <a:ea typeface="+mn-ea"/>
          <a:cs typeface="+mn-cs"/>
        </a:defRPr>
      </a:lvl4pPr>
      <a:lvl5pPr marL="1554404" algn="l" defTabSz="777202" rtl="0" eaLnBrk="1" latinLnBrk="0" hangingPunct="1">
        <a:defRPr sz="1530" kern="1200">
          <a:solidFill>
            <a:schemeClr val="tx1"/>
          </a:solidFill>
          <a:latin typeface="+mn-lt"/>
          <a:ea typeface="+mn-ea"/>
          <a:cs typeface="+mn-cs"/>
        </a:defRPr>
      </a:lvl5pPr>
      <a:lvl6pPr marL="1943005" algn="l" defTabSz="777202" rtl="0" eaLnBrk="1" latinLnBrk="0" hangingPunct="1">
        <a:defRPr sz="1530" kern="1200">
          <a:solidFill>
            <a:schemeClr val="tx1"/>
          </a:solidFill>
          <a:latin typeface="+mn-lt"/>
          <a:ea typeface="+mn-ea"/>
          <a:cs typeface="+mn-cs"/>
        </a:defRPr>
      </a:lvl6pPr>
      <a:lvl7pPr marL="2331606" algn="l" defTabSz="777202" rtl="0" eaLnBrk="1" latinLnBrk="0" hangingPunct="1">
        <a:defRPr sz="1530" kern="1200">
          <a:solidFill>
            <a:schemeClr val="tx1"/>
          </a:solidFill>
          <a:latin typeface="+mn-lt"/>
          <a:ea typeface="+mn-ea"/>
          <a:cs typeface="+mn-cs"/>
        </a:defRPr>
      </a:lvl7pPr>
      <a:lvl8pPr marL="2720207" algn="l" defTabSz="777202" rtl="0" eaLnBrk="1" latinLnBrk="0" hangingPunct="1">
        <a:defRPr sz="1530" kern="1200">
          <a:solidFill>
            <a:schemeClr val="tx1"/>
          </a:solidFill>
          <a:latin typeface="+mn-lt"/>
          <a:ea typeface="+mn-ea"/>
          <a:cs typeface="+mn-cs"/>
        </a:defRPr>
      </a:lvl8pPr>
      <a:lvl9pPr marL="3108808" algn="l" defTabSz="777202"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5226064-D5B0-4233-A73A-7DD34B0DA400}"/>
              </a:ext>
            </a:extLst>
          </p:cNvPr>
          <p:cNvSpPr txBox="1"/>
          <p:nvPr/>
        </p:nvSpPr>
        <p:spPr>
          <a:xfrm>
            <a:off x="2849217" y="8803563"/>
            <a:ext cx="4393725" cy="953851"/>
          </a:xfrm>
          <a:prstGeom prst="rect">
            <a:avLst/>
          </a:prstGeom>
          <a:noFill/>
        </p:spPr>
        <p:txBody>
          <a:bodyPr wrap="square" rtlCol="0">
            <a:spAutoFit/>
          </a:bodyPr>
          <a:lstStyle/>
          <a:p>
            <a:r>
              <a:rPr lang="en-US" sz="2799" dirty="0">
                <a:solidFill>
                  <a:srgbClr val="C00000"/>
                </a:solidFill>
                <a:latin typeface="Aharoni" panose="02010803020104030203" pitchFamily="2" charset="-79"/>
                <a:cs typeface="Aharoni" panose="02010803020104030203" pitchFamily="2" charset="-79"/>
              </a:rPr>
              <a:t>Friday, March 20 7PM</a:t>
            </a:r>
          </a:p>
          <a:p>
            <a:r>
              <a:rPr lang="en-US" sz="2799" dirty="0">
                <a:solidFill>
                  <a:srgbClr val="C00000"/>
                </a:solidFill>
                <a:latin typeface="Aharoni" panose="02010803020104030203" pitchFamily="2" charset="-79"/>
                <a:cs typeface="Aharoni" panose="02010803020104030203" pitchFamily="2" charset="-79"/>
              </a:rPr>
              <a:t>Saturday, March 21 5PM</a:t>
            </a:r>
          </a:p>
        </p:txBody>
      </p:sp>
      <p:sp>
        <p:nvSpPr>
          <p:cNvPr id="14" name="TextBox 13">
            <a:extLst>
              <a:ext uri="{FF2B5EF4-FFF2-40B4-BE49-F238E27FC236}">
                <a16:creationId xmlns:a16="http://schemas.microsoft.com/office/drawing/2014/main" id="{507AEA0C-A2D4-440B-9383-FE1664763657}"/>
              </a:ext>
            </a:extLst>
          </p:cNvPr>
          <p:cNvSpPr txBox="1"/>
          <p:nvPr/>
        </p:nvSpPr>
        <p:spPr>
          <a:xfrm>
            <a:off x="704982" y="7972566"/>
            <a:ext cx="6537960" cy="830997"/>
          </a:xfrm>
          <a:prstGeom prst="rect">
            <a:avLst/>
          </a:prstGeom>
          <a:noFill/>
        </p:spPr>
        <p:txBody>
          <a:bodyPr wrap="square" rtlCol="0">
            <a:spAutoFit/>
          </a:bodyPr>
          <a:lstStyle/>
          <a:p>
            <a:pPr algn="ctr"/>
            <a:r>
              <a:rPr lang="en-US" sz="2400" dirty="0">
                <a:solidFill>
                  <a:srgbClr val="C00000"/>
                </a:solidFill>
                <a:latin typeface="Aharoni" panose="02010803020104030203" pitchFamily="2" charset="-79"/>
                <a:cs typeface="Aharoni" panose="02010803020104030203" pitchFamily="2" charset="-79"/>
              </a:rPr>
              <a:t>Murdock Elementary School Drama Club </a:t>
            </a:r>
          </a:p>
          <a:p>
            <a:pPr algn="ctr"/>
            <a:r>
              <a:rPr lang="en-US" sz="2400" dirty="0">
                <a:solidFill>
                  <a:srgbClr val="C00000"/>
                </a:solidFill>
                <a:latin typeface="Aharoni" panose="02010803020104030203" pitchFamily="2" charset="-79"/>
                <a:cs typeface="Aharoni" panose="02010803020104030203" pitchFamily="2" charset="-79"/>
              </a:rPr>
              <a:t>Sewell Mill Library and Cultural Center</a:t>
            </a:r>
          </a:p>
        </p:txBody>
      </p:sp>
      <p:sp>
        <p:nvSpPr>
          <p:cNvPr id="11" name="TextBox 10">
            <a:extLst>
              <a:ext uri="{FF2B5EF4-FFF2-40B4-BE49-F238E27FC236}">
                <a16:creationId xmlns:a16="http://schemas.microsoft.com/office/drawing/2014/main" id="{66AF20B2-0DBF-4A28-9DC3-631949A0EEEB}"/>
              </a:ext>
            </a:extLst>
          </p:cNvPr>
          <p:cNvSpPr txBox="1"/>
          <p:nvPr/>
        </p:nvSpPr>
        <p:spPr>
          <a:xfrm>
            <a:off x="40947" y="168688"/>
            <a:ext cx="4952737" cy="892424"/>
          </a:xfrm>
          <a:prstGeom prst="rect">
            <a:avLst/>
          </a:prstGeom>
          <a:solidFill>
            <a:schemeClr val="accent4">
              <a:lumMod val="40000"/>
              <a:lumOff val="60000"/>
            </a:schemeClr>
          </a:solidFill>
        </p:spPr>
        <p:txBody>
          <a:bodyPr wrap="square" rtlCol="0">
            <a:spAutoFit/>
          </a:bodyPr>
          <a:lstStyle/>
          <a:p>
            <a:pPr algn="ctr"/>
            <a:r>
              <a:rPr lang="en-US" sz="2799" dirty="0">
                <a:solidFill>
                  <a:srgbClr val="B00000"/>
                </a:solidFill>
                <a:latin typeface="Amasis MT Pro Black" panose="020B0604020202020204" pitchFamily="18" charset="0"/>
              </a:rPr>
              <a:t>Little Actors’ Studio</a:t>
            </a:r>
          </a:p>
          <a:p>
            <a:pPr algn="ctr"/>
            <a:r>
              <a:rPr lang="en-US" sz="2400" dirty="0">
                <a:solidFill>
                  <a:srgbClr val="B00000"/>
                </a:solidFill>
                <a:latin typeface="Amasis MT Pro Black" panose="020B0604020202020204" pitchFamily="18" charset="0"/>
              </a:rPr>
              <a:t>presents</a:t>
            </a:r>
          </a:p>
        </p:txBody>
      </p:sp>
      <p:pic>
        <p:nvPicPr>
          <p:cNvPr id="3" name="Picture 2">
            <a:extLst>
              <a:ext uri="{FF2B5EF4-FFF2-40B4-BE49-F238E27FC236}">
                <a16:creationId xmlns:a16="http://schemas.microsoft.com/office/drawing/2014/main" id="{23C0A529-8A76-D9DC-5B36-36443A8168FB}"/>
              </a:ext>
            </a:extLst>
          </p:cNvPr>
          <p:cNvPicPr>
            <a:picLocks noChangeAspect="1"/>
          </p:cNvPicPr>
          <p:nvPr/>
        </p:nvPicPr>
        <p:blipFill>
          <a:blip r:embed="rId2">
            <a:extLst>
              <a:ext uri="{28A0092B-C50C-407E-A947-70E740481C1C}">
                <a14:useLocalDpi xmlns:a14="http://schemas.microsoft.com/office/drawing/2010/main" val="0"/>
              </a:ext>
            </a:extLst>
          </a:blip>
          <a:srcRect l="19842" r="18876"/>
          <a:stretch>
            <a:fillRect/>
          </a:stretch>
        </p:blipFill>
        <p:spPr>
          <a:xfrm>
            <a:off x="-24814" y="1470787"/>
            <a:ext cx="7807230" cy="5312150"/>
          </a:xfrm>
          <a:prstGeom prst="rect">
            <a:avLst/>
          </a:prstGeom>
        </p:spPr>
      </p:pic>
    </p:spTree>
    <p:extLst>
      <p:ext uri="{BB962C8B-B14F-4D97-AF65-F5344CB8AC3E}">
        <p14:creationId xmlns:p14="http://schemas.microsoft.com/office/powerpoint/2010/main" val="325063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40A3AE-96CE-462F-8FBD-1F9ABC729371}"/>
              </a:ext>
            </a:extLst>
          </p:cNvPr>
          <p:cNvSpPr txBox="1"/>
          <p:nvPr/>
        </p:nvSpPr>
        <p:spPr>
          <a:xfrm>
            <a:off x="1338317" y="652658"/>
            <a:ext cx="5095765" cy="584775"/>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Director’s message</a:t>
            </a:r>
          </a:p>
        </p:txBody>
      </p:sp>
      <p:sp>
        <p:nvSpPr>
          <p:cNvPr id="4" name="TextBox 3">
            <a:extLst>
              <a:ext uri="{FF2B5EF4-FFF2-40B4-BE49-F238E27FC236}">
                <a16:creationId xmlns:a16="http://schemas.microsoft.com/office/drawing/2014/main" id="{952075DF-7DC8-467A-A11C-0565F854B37B}"/>
              </a:ext>
            </a:extLst>
          </p:cNvPr>
          <p:cNvSpPr txBox="1"/>
          <p:nvPr/>
        </p:nvSpPr>
        <p:spPr>
          <a:xfrm>
            <a:off x="668740" y="1493126"/>
            <a:ext cx="6441743" cy="8448467"/>
          </a:xfrm>
          <a:prstGeom prst="rect">
            <a:avLst/>
          </a:prstGeom>
          <a:noFill/>
        </p:spPr>
        <p:txBody>
          <a:bodyPr wrap="square" rtlCol="0">
            <a:spAutoFit/>
          </a:bodyPr>
          <a:lstStyle/>
          <a:p>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Winnie the Pooh takes us back to our childhood! The stories of A.A. Milne , then translated to film and television by Disney, are now brought forward in music. This year, we have explored teamwork, friendship, and joy in the Hundred Acre Wood. We are grateful that Little Actors’ Studio can enjoy its 12</a:t>
            </a:r>
            <a:r>
              <a:rPr lang="en-US" sz="1500" baseline="300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th</a:t>
            </a:r>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 season at Murdock Elementary School.</a:t>
            </a:r>
          </a:p>
          <a:p>
            <a:b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We are happy to see our actors returning to our program as well as discovering new talent, watching our alumni go off to college, and witnessing some of our alumni continuing in the arts. We give a bittersweet goodbye to our dear 5</a:t>
            </a:r>
            <a:r>
              <a:rPr lang="en-US" sz="1500" baseline="300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th</a:t>
            </a:r>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 graders as they grow up and move on to Middle School, but hope they will return to play with us during the summers.</a:t>
            </a:r>
          </a:p>
          <a:p>
            <a:endPar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endParaRPr>
          </a:p>
          <a:p>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It is an awesome responsibility to be molding the minds of these precious little actors and not one that we take lightly. We ask them to stretch themselves by singing like no one is listening, dancing like no one is watching, and acting like your character is real! I believe that drama club helps little humans gain self-confidence, out-of-the-box thinking, and the ability to work cooperatively with others. These skills will help them throughout their lives.</a:t>
            </a:r>
            <a:b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b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We love to see the children, staff, and parents who have helped make us what we are today. From now on, wherever you go, whatever you do, you will always be a part of something special. We hope you take what you’ve learned here and use it to do great things while never letting go of your creativity.  We are thankful every day that we can be your teachers.  It is truly a gift.</a:t>
            </a:r>
            <a:b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b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Our favorite thing about drama club is watching the bravery displayed by our little actors as they go out on stage and sing, dance, and act. Their favorite part might be dressing up, learning the exciting music, or kicking up their heels, but surely your favorite part will be watching the joy of our little actors as they bring you </a:t>
            </a:r>
            <a:r>
              <a:rPr lang="en-US" sz="1500" i="1"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Winnie the Pooh!</a:t>
            </a:r>
            <a:endPar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endParaRPr>
          </a:p>
          <a:p>
            <a:endPar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endParaRPr>
          </a:p>
          <a:p>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						-- Ms. Amber and Mr. Alex</a:t>
            </a:r>
          </a:p>
          <a:p>
            <a:endParaRPr lang="en-US" dirty="0">
              <a:solidFill>
                <a:schemeClr val="accent4">
                  <a:lumMod val="50000"/>
                </a:schemeClr>
              </a:solidFill>
            </a:endParaRPr>
          </a:p>
        </p:txBody>
      </p:sp>
    </p:spTree>
    <p:extLst>
      <p:ext uri="{BB962C8B-B14F-4D97-AF65-F5344CB8AC3E}">
        <p14:creationId xmlns:p14="http://schemas.microsoft.com/office/powerpoint/2010/main" val="331984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19281F-7368-4576-B0E0-A7ED778B3F00}"/>
              </a:ext>
            </a:extLst>
          </p:cNvPr>
          <p:cNvSpPr txBox="1"/>
          <p:nvPr/>
        </p:nvSpPr>
        <p:spPr>
          <a:xfrm>
            <a:off x="2301240" y="451888"/>
            <a:ext cx="3169920" cy="1077218"/>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Production Credits</a:t>
            </a:r>
          </a:p>
        </p:txBody>
      </p:sp>
      <p:sp>
        <p:nvSpPr>
          <p:cNvPr id="5" name="TextBox 4">
            <a:extLst>
              <a:ext uri="{FF2B5EF4-FFF2-40B4-BE49-F238E27FC236}">
                <a16:creationId xmlns:a16="http://schemas.microsoft.com/office/drawing/2014/main" id="{DA3BEF07-6598-0C93-E5D2-0B7B7E9270E6}"/>
              </a:ext>
            </a:extLst>
          </p:cNvPr>
          <p:cNvSpPr txBox="1"/>
          <p:nvPr/>
        </p:nvSpPr>
        <p:spPr>
          <a:xfrm>
            <a:off x="736978" y="2060811"/>
            <a:ext cx="6373505" cy="6124754"/>
          </a:xfrm>
          <a:prstGeom prst="rect">
            <a:avLst/>
          </a:prstGeom>
          <a:noFill/>
        </p:spPr>
        <p:txBody>
          <a:bodyPr wrap="square" rtlCol="0">
            <a:spAutoFit/>
          </a:bodyPr>
          <a:lstStyle/>
          <a:p>
            <a:pPr algn="ctr"/>
            <a:r>
              <a:rPr lang="en-US" sz="1400" dirty="0">
                <a:solidFill>
                  <a:schemeClr val="accent4">
                    <a:lumMod val="50000"/>
                  </a:schemeClr>
                </a:solidFill>
              </a:rPr>
              <a:t>Artistic Director/Choreographer   </a:t>
            </a:r>
            <a:r>
              <a:rPr lang="en-US" sz="1400" b="1" dirty="0">
                <a:solidFill>
                  <a:schemeClr val="accent4">
                    <a:lumMod val="50000"/>
                  </a:schemeClr>
                </a:solidFill>
              </a:rPr>
              <a:t>Alex Lopez</a:t>
            </a:r>
          </a:p>
          <a:p>
            <a:pPr algn="ctr"/>
            <a:endParaRPr lang="en-US" sz="1400" dirty="0">
              <a:solidFill>
                <a:schemeClr val="accent4">
                  <a:lumMod val="50000"/>
                </a:schemeClr>
              </a:solidFill>
            </a:endParaRPr>
          </a:p>
          <a:p>
            <a:pPr algn="ctr"/>
            <a:r>
              <a:rPr lang="en-US" sz="1400" dirty="0">
                <a:solidFill>
                  <a:schemeClr val="accent4">
                    <a:lumMod val="50000"/>
                  </a:schemeClr>
                </a:solidFill>
              </a:rPr>
              <a:t>Assistant Director/Choreographer	</a:t>
            </a:r>
            <a:r>
              <a:rPr lang="en-US" sz="1400" b="1" dirty="0">
                <a:solidFill>
                  <a:schemeClr val="accent4">
                    <a:lumMod val="50000"/>
                  </a:schemeClr>
                </a:solidFill>
              </a:rPr>
              <a:t>Nadia Opperman</a:t>
            </a:r>
          </a:p>
          <a:p>
            <a:pPr algn="ctr"/>
            <a:endParaRPr lang="en-US" sz="1400" b="1" dirty="0">
              <a:solidFill>
                <a:schemeClr val="accent4">
                  <a:lumMod val="50000"/>
                </a:schemeClr>
              </a:solidFill>
            </a:endParaRPr>
          </a:p>
          <a:p>
            <a:pPr algn="ctr"/>
            <a:r>
              <a:rPr lang="en-US" sz="1400" dirty="0">
                <a:solidFill>
                  <a:schemeClr val="accent4">
                    <a:lumMod val="50000"/>
                  </a:schemeClr>
                </a:solidFill>
              </a:rPr>
              <a:t>Business and Technical Director		</a:t>
            </a:r>
            <a:r>
              <a:rPr lang="en-US" sz="1400" b="1" dirty="0">
                <a:solidFill>
                  <a:schemeClr val="accent4">
                    <a:lumMod val="50000"/>
                  </a:schemeClr>
                </a:solidFill>
              </a:rPr>
              <a:t>Amber Lopez</a:t>
            </a:r>
            <a:endParaRPr lang="en-US" sz="1400" dirty="0">
              <a:solidFill>
                <a:schemeClr val="accent4">
                  <a:lumMod val="50000"/>
                </a:schemeClr>
              </a:solidFill>
            </a:endParaRPr>
          </a:p>
          <a:p>
            <a:pPr algn="ctr"/>
            <a:endParaRPr lang="en-US" sz="1400" dirty="0">
              <a:solidFill>
                <a:schemeClr val="accent4">
                  <a:lumMod val="50000"/>
                </a:schemeClr>
              </a:solidFill>
            </a:endParaRPr>
          </a:p>
          <a:p>
            <a:pPr algn="ctr"/>
            <a:r>
              <a:rPr lang="en-US" sz="1400" dirty="0">
                <a:solidFill>
                  <a:schemeClr val="accent4">
                    <a:lumMod val="50000"/>
                  </a:schemeClr>
                </a:solidFill>
              </a:rPr>
              <a:t>Costume Designer   </a:t>
            </a:r>
            <a:r>
              <a:rPr lang="en-US" sz="1400" b="1" dirty="0">
                <a:solidFill>
                  <a:schemeClr val="accent4">
                    <a:lumMod val="50000"/>
                  </a:schemeClr>
                </a:solidFill>
              </a:rPr>
              <a:t>Amber Lopez</a:t>
            </a:r>
          </a:p>
          <a:p>
            <a:pPr algn="ctr"/>
            <a:endParaRPr lang="en-US" sz="1400" dirty="0">
              <a:solidFill>
                <a:schemeClr val="accent4">
                  <a:lumMod val="50000"/>
                </a:schemeClr>
              </a:solidFill>
            </a:endParaRPr>
          </a:p>
          <a:p>
            <a:pPr algn="ctr"/>
            <a:r>
              <a:rPr lang="en-US" sz="1400" dirty="0">
                <a:solidFill>
                  <a:schemeClr val="accent4">
                    <a:lumMod val="50000"/>
                  </a:schemeClr>
                </a:solidFill>
              </a:rPr>
              <a:t>Costume Mistress   </a:t>
            </a:r>
            <a:r>
              <a:rPr lang="en-US" sz="1400" b="1" dirty="0">
                <a:solidFill>
                  <a:schemeClr val="accent4">
                    <a:lumMod val="50000"/>
                  </a:schemeClr>
                </a:solidFill>
              </a:rPr>
              <a:t>Pat Sanchez</a:t>
            </a:r>
          </a:p>
          <a:p>
            <a:pPr algn="ctr"/>
            <a:endParaRPr lang="en-US" sz="1400" dirty="0">
              <a:solidFill>
                <a:schemeClr val="accent4">
                  <a:lumMod val="50000"/>
                </a:schemeClr>
              </a:solidFill>
            </a:endParaRPr>
          </a:p>
          <a:p>
            <a:pPr algn="ctr"/>
            <a:r>
              <a:rPr lang="en-US" sz="1400" dirty="0">
                <a:solidFill>
                  <a:schemeClr val="accent4">
                    <a:lumMod val="50000"/>
                  </a:schemeClr>
                </a:solidFill>
              </a:rPr>
              <a:t>Set and Prop Design</a:t>
            </a:r>
            <a:br>
              <a:rPr lang="en-US" sz="1400" dirty="0">
                <a:solidFill>
                  <a:schemeClr val="accent4">
                    <a:lumMod val="50000"/>
                  </a:schemeClr>
                </a:solidFill>
              </a:rPr>
            </a:br>
            <a:r>
              <a:rPr lang="en-US" sz="1400" b="1" dirty="0">
                <a:solidFill>
                  <a:schemeClr val="accent4">
                    <a:lumMod val="50000"/>
                  </a:schemeClr>
                </a:solidFill>
              </a:rPr>
              <a:t>Amber Lopez, Alex Lopez, Nadia Opperman, </a:t>
            </a:r>
            <a:br>
              <a:rPr lang="en-US" sz="1400" b="1" dirty="0">
                <a:solidFill>
                  <a:schemeClr val="accent4">
                    <a:lumMod val="50000"/>
                  </a:schemeClr>
                </a:solidFill>
              </a:rPr>
            </a:br>
            <a:r>
              <a:rPr lang="en-US" sz="1400" b="1" dirty="0">
                <a:solidFill>
                  <a:schemeClr val="accent4">
                    <a:lumMod val="50000"/>
                  </a:schemeClr>
                </a:solidFill>
              </a:rPr>
              <a:t>LAS Drama Parents and Friends</a:t>
            </a:r>
          </a:p>
          <a:p>
            <a:pPr algn="ctr"/>
            <a:endParaRPr lang="en-US" sz="1400" dirty="0">
              <a:solidFill>
                <a:schemeClr val="accent4">
                  <a:lumMod val="50000"/>
                </a:schemeClr>
              </a:solidFill>
            </a:endParaRPr>
          </a:p>
          <a:p>
            <a:pPr algn="ctr"/>
            <a:r>
              <a:rPr lang="en-US" sz="1400" dirty="0">
                <a:solidFill>
                  <a:schemeClr val="accent4">
                    <a:lumMod val="50000"/>
                  </a:schemeClr>
                </a:solidFill>
              </a:rPr>
              <a:t>Sound Engineer   </a:t>
            </a:r>
            <a:r>
              <a:rPr lang="en-US" sz="1400" b="1" dirty="0">
                <a:solidFill>
                  <a:schemeClr val="accent4">
                    <a:lumMod val="50000"/>
                  </a:schemeClr>
                </a:solidFill>
              </a:rPr>
              <a:t>Alex Lopez</a:t>
            </a:r>
          </a:p>
          <a:p>
            <a:pPr algn="ctr"/>
            <a:endParaRPr lang="en-US" sz="1400" b="1" dirty="0">
              <a:solidFill>
                <a:schemeClr val="accent4">
                  <a:lumMod val="50000"/>
                </a:schemeClr>
              </a:solidFill>
            </a:endParaRPr>
          </a:p>
          <a:p>
            <a:pPr algn="ctr"/>
            <a:r>
              <a:rPr lang="en-US" sz="1400" dirty="0">
                <a:solidFill>
                  <a:schemeClr val="accent4">
                    <a:lumMod val="50000"/>
                  </a:schemeClr>
                </a:solidFill>
              </a:rPr>
              <a:t>Photography   </a:t>
            </a:r>
            <a:r>
              <a:rPr lang="en-US" sz="1400" b="1" dirty="0" err="1">
                <a:solidFill>
                  <a:schemeClr val="accent4">
                    <a:lumMod val="50000"/>
                  </a:schemeClr>
                </a:solidFill>
              </a:rPr>
              <a:t>Ludmillo</a:t>
            </a:r>
            <a:r>
              <a:rPr lang="en-US" sz="1400" b="1" dirty="0">
                <a:solidFill>
                  <a:schemeClr val="accent4">
                    <a:lumMod val="50000"/>
                  </a:schemeClr>
                </a:solidFill>
              </a:rPr>
              <a:t> Pierre</a:t>
            </a:r>
            <a:endParaRPr lang="en-US" sz="1400" dirty="0">
              <a:solidFill>
                <a:schemeClr val="accent4">
                  <a:lumMod val="50000"/>
                </a:schemeClr>
              </a:solidFill>
            </a:endParaRPr>
          </a:p>
          <a:p>
            <a:pPr algn="ctr"/>
            <a:endParaRPr lang="en-US" sz="1400" dirty="0">
              <a:solidFill>
                <a:schemeClr val="accent4">
                  <a:lumMod val="50000"/>
                </a:schemeClr>
              </a:solidFill>
            </a:endParaRPr>
          </a:p>
          <a:p>
            <a:pPr algn="ctr"/>
            <a:r>
              <a:rPr lang="en-US" sz="1400" dirty="0">
                <a:solidFill>
                  <a:schemeClr val="accent4">
                    <a:lumMod val="50000"/>
                  </a:schemeClr>
                </a:solidFill>
              </a:rPr>
              <a:t>Thank you to the many parent volunteers who have helped cut, paint, </a:t>
            </a:r>
            <a:br>
              <a:rPr lang="en-US" sz="1400" dirty="0">
                <a:solidFill>
                  <a:schemeClr val="accent4">
                    <a:lumMod val="50000"/>
                  </a:schemeClr>
                </a:solidFill>
              </a:rPr>
            </a:br>
            <a:r>
              <a:rPr lang="en-US" sz="1400" dirty="0">
                <a:solidFill>
                  <a:schemeClr val="accent4">
                    <a:lumMod val="50000"/>
                  </a:schemeClr>
                </a:solidFill>
              </a:rPr>
              <a:t>screw, move sets, costumes, tickets, fan-o-grams and kid wrangle!</a:t>
            </a:r>
          </a:p>
          <a:p>
            <a:pPr algn="ctr"/>
            <a:endParaRPr lang="en-US" sz="1400" dirty="0">
              <a:solidFill>
                <a:schemeClr val="accent4">
                  <a:lumMod val="50000"/>
                </a:schemeClr>
              </a:solidFill>
            </a:endParaRPr>
          </a:p>
          <a:p>
            <a:pPr algn="ctr"/>
            <a:r>
              <a:rPr lang="en-US" sz="1400" dirty="0">
                <a:solidFill>
                  <a:schemeClr val="accent4">
                    <a:lumMod val="50000"/>
                  </a:schemeClr>
                </a:solidFill>
              </a:rPr>
              <a:t>Thank you to the Middle and High School Little Actors’ Alumni </a:t>
            </a:r>
            <a:br>
              <a:rPr lang="en-US" sz="1400" dirty="0">
                <a:solidFill>
                  <a:schemeClr val="accent4">
                    <a:lumMod val="50000"/>
                  </a:schemeClr>
                </a:solidFill>
              </a:rPr>
            </a:br>
            <a:r>
              <a:rPr lang="en-US" sz="1400" dirty="0">
                <a:solidFill>
                  <a:schemeClr val="accent4">
                    <a:lumMod val="50000"/>
                  </a:schemeClr>
                </a:solidFill>
              </a:rPr>
              <a:t>who have helped backstage!</a:t>
            </a:r>
          </a:p>
          <a:p>
            <a:pPr algn="ctr"/>
            <a:endParaRPr lang="en-US" sz="1400" dirty="0">
              <a:solidFill>
                <a:schemeClr val="accent4">
                  <a:lumMod val="50000"/>
                </a:schemeClr>
              </a:solidFill>
            </a:endParaRPr>
          </a:p>
          <a:p>
            <a:pPr algn="ctr"/>
            <a:r>
              <a:rPr lang="en-US" sz="1400" dirty="0">
                <a:solidFill>
                  <a:schemeClr val="accent4">
                    <a:lumMod val="50000"/>
                  </a:schemeClr>
                </a:solidFill>
              </a:rPr>
              <a:t>Thank you to Murdock Elementary School, especially Mr. Hydo who is always </a:t>
            </a:r>
            <a:br>
              <a:rPr lang="en-US" sz="1400" dirty="0">
                <a:solidFill>
                  <a:schemeClr val="accent4">
                    <a:lumMod val="50000"/>
                  </a:schemeClr>
                </a:solidFill>
              </a:rPr>
            </a:br>
            <a:r>
              <a:rPr lang="en-US" sz="1400" dirty="0">
                <a:solidFill>
                  <a:schemeClr val="accent4">
                    <a:lumMod val="50000"/>
                  </a:schemeClr>
                </a:solidFill>
              </a:rPr>
              <a:t>gracious with his space!</a:t>
            </a:r>
          </a:p>
          <a:p>
            <a:pPr algn="ctr"/>
            <a:endParaRPr lang="en-US" sz="1400" dirty="0">
              <a:solidFill>
                <a:schemeClr val="accent4">
                  <a:lumMod val="50000"/>
                </a:schemeClr>
              </a:solidFill>
            </a:endParaRPr>
          </a:p>
          <a:p>
            <a:pPr algn="ctr"/>
            <a:r>
              <a:rPr lang="en-US" sz="1400" dirty="0">
                <a:solidFill>
                  <a:schemeClr val="accent4">
                    <a:lumMod val="50000"/>
                  </a:schemeClr>
                </a:solidFill>
              </a:rPr>
              <a:t>Thank you to the staff at the Sewell Mill Library and Cultural Center!</a:t>
            </a:r>
          </a:p>
        </p:txBody>
      </p:sp>
    </p:spTree>
    <p:extLst>
      <p:ext uri="{BB962C8B-B14F-4D97-AF65-F5344CB8AC3E}">
        <p14:creationId xmlns:p14="http://schemas.microsoft.com/office/powerpoint/2010/main" val="172489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4EA73-1C0B-4DB5-AE0B-8636CDE0E0B7}"/>
              </a:ext>
            </a:extLst>
          </p:cNvPr>
          <p:cNvSpPr txBox="1"/>
          <p:nvPr/>
        </p:nvSpPr>
        <p:spPr>
          <a:xfrm>
            <a:off x="1380667" y="304961"/>
            <a:ext cx="5095765" cy="584775"/>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Musical Numbers</a:t>
            </a:r>
          </a:p>
        </p:txBody>
      </p:sp>
      <p:sp>
        <p:nvSpPr>
          <p:cNvPr id="20" name="TextBox 19">
            <a:extLst>
              <a:ext uri="{FF2B5EF4-FFF2-40B4-BE49-F238E27FC236}">
                <a16:creationId xmlns:a16="http://schemas.microsoft.com/office/drawing/2014/main" id="{442F5849-AFD5-6323-8F7A-3449C94316BA}"/>
              </a:ext>
            </a:extLst>
          </p:cNvPr>
          <p:cNvSpPr txBox="1"/>
          <p:nvPr/>
        </p:nvSpPr>
        <p:spPr>
          <a:xfrm>
            <a:off x="296333" y="949323"/>
            <a:ext cx="7188200" cy="8894743"/>
          </a:xfrm>
          <a:prstGeom prst="rect">
            <a:avLst/>
          </a:prstGeom>
          <a:noFill/>
        </p:spPr>
        <p:txBody>
          <a:bodyPr wrap="square" rtlCol="0">
            <a:spAutoFit/>
          </a:bodyPr>
          <a:lstStyle/>
          <a:p>
            <a:pPr algn="ctr"/>
            <a:r>
              <a:rPr lang="en-US" sz="1300" b="1" dirty="0">
                <a:solidFill>
                  <a:schemeClr val="accent4">
                    <a:lumMod val="50000"/>
                  </a:schemeClr>
                </a:solidFill>
                <a:latin typeface="Aharoni" panose="02010803020104030203" pitchFamily="2" charset="-79"/>
                <a:cs typeface="Aharoni" panose="02010803020104030203" pitchFamily="2" charset="-79"/>
              </a:rPr>
              <a:t>Winnie the Pooh</a:t>
            </a:r>
            <a:br>
              <a:rPr lang="en-US" sz="1300" dirty="0">
                <a:solidFill>
                  <a:schemeClr val="accent4">
                    <a:lumMod val="50000"/>
                  </a:schemeClr>
                </a:solidFill>
                <a:latin typeface="Aharoni" panose="02010803020104030203" pitchFamily="2" charset="-79"/>
                <a:cs typeface="Aharoni" panose="02010803020104030203" pitchFamily="2" charset="-79"/>
              </a:rPr>
            </a:br>
            <a:r>
              <a:rPr lang="en-US" sz="1300" dirty="0">
                <a:solidFill>
                  <a:schemeClr val="accent4">
                    <a:lumMod val="50000"/>
                  </a:schemeClr>
                </a:solidFill>
                <a:cs typeface="Aharoni" panose="02010803020104030203" pitchFamily="2" charset="-79"/>
              </a:rPr>
              <a:t>Ensemble</a:t>
            </a:r>
            <a:br>
              <a:rPr lang="en-US" sz="1300" dirty="0">
                <a:solidFill>
                  <a:schemeClr val="accent4">
                    <a:lumMod val="50000"/>
                  </a:schemeClr>
                </a:solidFill>
              </a:rPr>
            </a:b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The Tummy Song</a:t>
            </a:r>
          </a:p>
          <a:p>
            <a:pPr algn="ctr"/>
            <a:r>
              <a:rPr lang="en-US" sz="1300" dirty="0">
                <a:solidFill>
                  <a:schemeClr val="accent4">
                    <a:lumMod val="50000"/>
                  </a:schemeClr>
                </a:solidFill>
              </a:rPr>
              <a:t>The Rainbow</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Honey #1</a:t>
            </a:r>
          </a:p>
          <a:p>
            <a:pPr algn="ctr"/>
            <a:r>
              <a:rPr lang="en-US" sz="1300" dirty="0">
                <a:solidFill>
                  <a:schemeClr val="accent4">
                    <a:lumMod val="50000"/>
                  </a:schemeClr>
                </a:solidFill>
              </a:rPr>
              <a:t>The Bees</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The Tummy Song (Reprise)</a:t>
            </a:r>
          </a:p>
          <a:p>
            <a:pPr algn="ctr"/>
            <a:r>
              <a:rPr lang="en-US" sz="1300" dirty="0">
                <a:solidFill>
                  <a:schemeClr val="accent4">
                    <a:lumMod val="50000"/>
                  </a:schemeClr>
                </a:solidFill>
              </a:rPr>
              <a:t>Pooh 1</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The Wonderful Thing About </a:t>
            </a:r>
            <a:r>
              <a:rPr lang="en-US" sz="1300" b="1" dirty="0" err="1">
                <a:solidFill>
                  <a:schemeClr val="accent4">
                    <a:lumMod val="50000"/>
                  </a:schemeClr>
                </a:solidFill>
                <a:latin typeface="Aharoni" panose="02010803020104030203" pitchFamily="2" charset="-79"/>
                <a:cs typeface="Aharoni" panose="02010803020104030203" pitchFamily="2" charset="-79"/>
              </a:rPr>
              <a:t>Tiggers</a:t>
            </a:r>
            <a:r>
              <a:rPr lang="en-US" sz="1300" b="1" dirty="0">
                <a:solidFill>
                  <a:schemeClr val="accent4">
                    <a:lumMod val="50000"/>
                  </a:schemeClr>
                </a:solidFill>
                <a:latin typeface="Aharoni" panose="02010803020104030203" pitchFamily="2" charset="-79"/>
                <a:cs typeface="Aharoni" panose="02010803020104030203" pitchFamily="2" charset="-79"/>
              </a:rPr>
              <a:t> (Part 1)</a:t>
            </a:r>
          </a:p>
          <a:p>
            <a:pPr algn="ctr"/>
            <a:r>
              <a:rPr lang="en-US" sz="1300" dirty="0">
                <a:solidFill>
                  <a:schemeClr val="accent4">
                    <a:lumMod val="50000"/>
                  </a:schemeClr>
                </a:solidFill>
              </a:rPr>
              <a:t>Tigger 1</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The Wonderful Thing About </a:t>
            </a:r>
            <a:r>
              <a:rPr lang="en-US" sz="1300" b="1" dirty="0" err="1">
                <a:solidFill>
                  <a:schemeClr val="accent4">
                    <a:lumMod val="50000"/>
                  </a:schemeClr>
                </a:solidFill>
                <a:latin typeface="Aharoni" panose="02010803020104030203" pitchFamily="2" charset="-79"/>
                <a:cs typeface="Aharoni" panose="02010803020104030203" pitchFamily="2" charset="-79"/>
              </a:rPr>
              <a:t>Tiggers</a:t>
            </a:r>
            <a:r>
              <a:rPr lang="en-US" sz="1300" b="1" dirty="0">
                <a:solidFill>
                  <a:schemeClr val="accent4">
                    <a:lumMod val="50000"/>
                  </a:schemeClr>
                </a:solidFill>
                <a:latin typeface="Aharoni" panose="02010803020104030203" pitchFamily="2" charset="-79"/>
                <a:cs typeface="Aharoni" panose="02010803020104030203" pitchFamily="2" charset="-79"/>
              </a:rPr>
              <a:t> (Part 2)</a:t>
            </a:r>
          </a:p>
          <a:p>
            <a:pPr algn="ctr"/>
            <a:r>
              <a:rPr lang="en-US" sz="1300" dirty="0">
                <a:solidFill>
                  <a:schemeClr val="accent4">
                    <a:lumMod val="50000"/>
                  </a:schemeClr>
                </a:solidFill>
              </a:rPr>
              <a:t>Word Chorus, Tigger 1</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Pooh and Piglet</a:t>
            </a:r>
          </a:p>
          <a:p>
            <a:pPr algn="ctr"/>
            <a:r>
              <a:rPr lang="en-US" sz="1300" dirty="0">
                <a:solidFill>
                  <a:schemeClr val="accent4">
                    <a:lumMod val="50000"/>
                  </a:schemeClr>
                </a:solidFill>
              </a:rPr>
              <a:t>Pooh 1 and Piglet</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Honey #2</a:t>
            </a:r>
          </a:p>
          <a:p>
            <a:pPr algn="ctr"/>
            <a:r>
              <a:rPr lang="en-US" sz="1300" dirty="0">
                <a:solidFill>
                  <a:schemeClr val="accent4">
                    <a:lumMod val="50000"/>
                  </a:schemeClr>
                </a:solidFill>
              </a:rPr>
              <a:t>The Bees</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Honey #3</a:t>
            </a:r>
          </a:p>
          <a:p>
            <a:pPr algn="ctr"/>
            <a:r>
              <a:rPr lang="en-US" sz="1300" dirty="0">
                <a:solidFill>
                  <a:schemeClr val="accent4">
                    <a:lumMod val="50000"/>
                  </a:schemeClr>
                </a:solidFill>
              </a:rPr>
              <a:t>The Bees</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The Backson Song</a:t>
            </a:r>
          </a:p>
          <a:p>
            <a:pPr algn="ctr"/>
            <a:r>
              <a:rPr lang="en-US" sz="1300" dirty="0">
                <a:solidFill>
                  <a:schemeClr val="accent4">
                    <a:lumMod val="50000"/>
                  </a:schemeClr>
                </a:solidFill>
              </a:rPr>
              <a:t>Owl, Eeyore, Kanga, Tigger 2 and Ensemble</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Honey #4</a:t>
            </a:r>
          </a:p>
          <a:p>
            <a:pPr algn="ctr"/>
            <a:r>
              <a:rPr lang="en-US" sz="1300" dirty="0">
                <a:solidFill>
                  <a:schemeClr val="accent4">
                    <a:lumMod val="50000"/>
                  </a:schemeClr>
                </a:solidFill>
                <a:cs typeface="Aharoni" panose="02010803020104030203" pitchFamily="2" charset="-79"/>
              </a:rPr>
              <a:t>The Bees</a:t>
            </a:r>
            <a:br>
              <a:rPr lang="en-US" sz="1300" dirty="0">
                <a:solidFill>
                  <a:schemeClr val="accent4">
                    <a:lumMod val="50000"/>
                  </a:schemeClr>
                </a:solidFill>
                <a:cs typeface="Aharoni" panose="02010803020104030203" pitchFamily="2" charset="-79"/>
              </a:rPr>
            </a:br>
            <a:br>
              <a:rPr lang="en-US" sz="1300" dirty="0">
                <a:solidFill>
                  <a:schemeClr val="accent4">
                    <a:lumMod val="50000"/>
                  </a:schemeClr>
                </a:solidFill>
                <a:cs typeface="Aharoni" panose="02010803020104030203" pitchFamily="2" charset="-79"/>
              </a:rPr>
            </a:br>
            <a:r>
              <a:rPr lang="en-US" sz="1300" b="1" dirty="0">
                <a:solidFill>
                  <a:schemeClr val="accent4">
                    <a:lumMod val="50000"/>
                  </a:schemeClr>
                </a:solidFill>
                <a:latin typeface="Aharoni" panose="02010803020104030203" pitchFamily="2" charset="-79"/>
                <a:cs typeface="Aharoni" panose="02010803020104030203" pitchFamily="2" charset="-79"/>
              </a:rPr>
              <a:t>The Backson Song (Reprise)</a:t>
            </a:r>
            <a:br>
              <a:rPr lang="en-US" sz="1300" b="1" dirty="0">
                <a:solidFill>
                  <a:schemeClr val="accent4">
                    <a:lumMod val="50000"/>
                  </a:schemeClr>
                </a:solidFill>
                <a:cs typeface="Aharoni" panose="02010803020104030203" pitchFamily="2" charset="-79"/>
              </a:rPr>
            </a:br>
            <a:r>
              <a:rPr lang="en-US" sz="1300" dirty="0">
                <a:solidFill>
                  <a:schemeClr val="accent4">
                    <a:lumMod val="50000"/>
                  </a:schemeClr>
                </a:solidFill>
                <a:cs typeface="Aharoni" panose="02010803020104030203" pitchFamily="2" charset="-79"/>
              </a:rPr>
              <a:t>Rabbit 2, Kanga, Eeyore, Ensemble</a:t>
            </a:r>
          </a:p>
          <a:p>
            <a:pPr algn="ctr"/>
            <a:endParaRPr lang="en-US" sz="1300" dirty="0">
              <a:solidFill>
                <a:schemeClr val="accent4">
                  <a:lumMod val="50000"/>
                </a:schemeClr>
              </a:solidFill>
              <a:cs typeface="Aharoni" panose="02010803020104030203" pitchFamily="2" charset="-79"/>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Halfway Down the Stairs</a:t>
            </a:r>
          </a:p>
          <a:p>
            <a:pPr algn="ctr"/>
            <a:r>
              <a:rPr lang="en-US" sz="1300" dirty="0">
                <a:solidFill>
                  <a:schemeClr val="accent4">
                    <a:lumMod val="50000"/>
                  </a:schemeClr>
                </a:solidFill>
                <a:cs typeface="Aharoni" panose="02010803020104030203" pitchFamily="2" charset="-79"/>
              </a:rPr>
              <a:t>The Word Chorus</a:t>
            </a:r>
          </a:p>
          <a:p>
            <a:pPr algn="ctr"/>
            <a:endParaRPr lang="en-US" sz="1300" dirty="0">
              <a:solidFill>
                <a:schemeClr val="accent4">
                  <a:lumMod val="50000"/>
                </a:schemeClr>
              </a:solidFill>
              <a:cs typeface="Aharoni" panose="02010803020104030203" pitchFamily="2" charset="-79"/>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Honey #5</a:t>
            </a:r>
          </a:p>
          <a:p>
            <a:pPr algn="ctr"/>
            <a:r>
              <a:rPr lang="en-US" sz="1300" dirty="0">
                <a:solidFill>
                  <a:schemeClr val="accent4">
                    <a:lumMod val="50000"/>
                  </a:schemeClr>
                </a:solidFill>
                <a:cs typeface="Aharoni" panose="02010803020104030203" pitchFamily="2" charset="-79"/>
              </a:rPr>
              <a:t>The Bees</a:t>
            </a:r>
          </a:p>
          <a:p>
            <a:pPr algn="ctr"/>
            <a:endParaRPr lang="en-US" sz="1300" dirty="0">
              <a:solidFill>
                <a:schemeClr val="accent4">
                  <a:lumMod val="50000"/>
                </a:schemeClr>
              </a:solidFill>
              <a:cs typeface="Aharoni" panose="02010803020104030203" pitchFamily="2" charset="-79"/>
            </a:endParaRPr>
          </a:p>
          <a:p>
            <a:pPr algn="ctr"/>
            <a:r>
              <a:rPr lang="en-US" sz="1300" dirty="0">
                <a:solidFill>
                  <a:schemeClr val="accent4">
                    <a:lumMod val="50000"/>
                  </a:schemeClr>
                </a:solidFill>
                <a:latin typeface="Aharoni" panose="02010803020104030203" pitchFamily="2" charset="-79"/>
                <a:cs typeface="Aharoni" panose="02010803020104030203" pitchFamily="2" charset="-79"/>
              </a:rPr>
              <a:t>Hip </a:t>
            </a:r>
            <a:r>
              <a:rPr lang="en-US" sz="1300" dirty="0" err="1">
                <a:solidFill>
                  <a:schemeClr val="accent4">
                    <a:lumMod val="50000"/>
                  </a:schemeClr>
                </a:solidFill>
                <a:latin typeface="Aharoni" panose="02010803020104030203" pitchFamily="2" charset="-79"/>
                <a:cs typeface="Aharoni" panose="02010803020104030203" pitchFamily="2" charset="-79"/>
              </a:rPr>
              <a:t>Hip</a:t>
            </a:r>
            <a:r>
              <a:rPr lang="en-US" sz="1300" dirty="0">
                <a:solidFill>
                  <a:schemeClr val="accent4">
                    <a:lumMod val="50000"/>
                  </a:schemeClr>
                </a:solidFill>
                <a:latin typeface="Aharoni" panose="02010803020104030203" pitchFamily="2" charset="-79"/>
                <a:cs typeface="Aharoni" panose="02010803020104030203" pitchFamily="2" charset="-79"/>
              </a:rPr>
              <a:t> Pooh Ray/Winnie the Pooh</a:t>
            </a:r>
          </a:p>
          <a:p>
            <a:pPr algn="ctr"/>
            <a:r>
              <a:rPr lang="en-US" sz="1300" dirty="0">
                <a:solidFill>
                  <a:schemeClr val="accent4">
                    <a:lumMod val="50000"/>
                  </a:schemeClr>
                </a:solidFill>
                <a:cs typeface="Aharoni" panose="02010803020104030203" pitchFamily="2" charset="-79"/>
              </a:rPr>
              <a:t>Rabbit 2, Kanga, Christopher Robin, and Ensemble</a:t>
            </a:r>
          </a:p>
        </p:txBody>
      </p:sp>
    </p:spTree>
    <p:extLst>
      <p:ext uri="{BB962C8B-B14F-4D97-AF65-F5344CB8AC3E}">
        <p14:creationId xmlns:p14="http://schemas.microsoft.com/office/powerpoint/2010/main" val="146191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F848E5-C2FD-4A2E-8367-78B430981A6F}"/>
              </a:ext>
            </a:extLst>
          </p:cNvPr>
          <p:cNvSpPr txBox="1"/>
          <p:nvPr/>
        </p:nvSpPr>
        <p:spPr>
          <a:xfrm>
            <a:off x="2306320" y="217896"/>
            <a:ext cx="3169920" cy="584775"/>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cast</a:t>
            </a:r>
          </a:p>
        </p:txBody>
      </p:sp>
      <p:sp>
        <p:nvSpPr>
          <p:cNvPr id="2" name="TextBox 1">
            <a:extLst>
              <a:ext uri="{FF2B5EF4-FFF2-40B4-BE49-F238E27FC236}">
                <a16:creationId xmlns:a16="http://schemas.microsoft.com/office/drawing/2014/main" id="{258E7729-76F2-77DF-3A9F-8E0041743BB0}"/>
              </a:ext>
            </a:extLst>
          </p:cNvPr>
          <p:cNvSpPr txBox="1"/>
          <p:nvPr/>
        </p:nvSpPr>
        <p:spPr>
          <a:xfrm>
            <a:off x="1518313" y="1040654"/>
            <a:ext cx="5210033" cy="8894743"/>
          </a:xfrm>
          <a:prstGeom prst="rect">
            <a:avLst/>
          </a:prstGeom>
          <a:noFill/>
        </p:spPr>
        <p:txBody>
          <a:bodyPr wrap="square" rtlCol="0">
            <a:spAutoFit/>
          </a:bodyPr>
          <a:lstStyle/>
          <a:p>
            <a:r>
              <a:rPr lang="en-US" sz="1400" dirty="0">
                <a:solidFill>
                  <a:schemeClr val="accent4">
                    <a:lumMod val="50000"/>
                  </a:schemeClr>
                </a:solidFill>
              </a:rPr>
              <a:t>Pooh 1/Turtle					</a:t>
            </a:r>
            <a:r>
              <a:rPr lang="en-US" sz="1400" b="1" dirty="0">
                <a:solidFill>
                  <a:schemeClr val="accent4">
                    <a:lumMod val="50000"/>
                  </a:schemeClr>
                </a:solidFill>
              </a:rPr>
              <a:t>Ariana </a:t>
            </a:r>
            <a:r>
              <a:rPr lang="en-US" sz="1400" b="1" dirty="0" err="1">
                <a:solidFill>
                  <a:schemeClr val="accent4">
                    <a:lumMod val="50000"/>
                  </a:schemeClr>
                </a:solidFill>
              </a:rPr>
              <a:t>Rouhizad</a:t>
            </a:r>
            <a:endParaRPr lang="en-US" sz="1400" b="1" dirty="0">
              <a:solidFill>
                <a:schemeClr val="accent4">
                  <a:lumMod val="50000"/>
                </a:schemeClr>
              </a:solidFill>
            </a:endParaRPr>
          </a:p>
          <a:p>
            <a:r>
              <a:rPr lang="en-US" sz="1400" dirty="0">
                <a:solidFill>
                  <a:schemeClr val="accent4">
                    <a:lumMod val="50000"/>
                  </a:schemeClr>
                </a:solidFill>
              </a:rPr>
              <a:t>Caring			</a:t>
            </a:r>
            <a:r>
              <a:rPr lang="en-US" sz="1400" b="1" dirty="0">
                <a:solidFill>
                  <a:schemeClr val="accent4">
                    <a:lumMod val="50000"/>
                  </a:schemeClr>
                </a:solidFill>
              </a:rPr>
              <a:t>			Arya Javia</a:t>
            </a:r>
          </a:p>
          <a:p>
            <a:r>
              <a:rPr lang="en-US" sz="1400" dirty="0">
                <a:solidFill>
                  <a:schemeClr val="accent4">
                    <a:lumMod val="50000"/>
                  </a:schemeClr>
                </a:solidFill>
              </a:rPr>
              <a:t>Owl		</a:t>
            </a:r>
            <a:r>
              <a:rPr lang="en-US" sz="1400" b="1" dirty="0">
                <a:solidFill>
                  <a:schemeClr val="accent4">
                    <a:lumMod val="50000"/>
                  </a:schemeClr>
                </a:solidFill>
              </a:rPr>
              <a:t>					Asher	Fleming</a:t>
            </a:r>
            <a:br>
              <a:rPr lang="en-US" sz="1400" b="1" dirty="0">
                <a:solidFill>
                  <a:schemeClr val="accent4">
                    <a:lumMod val="50000"/>
                  </a:schemeClr>
                </a:solidFill>
              </a:rPr>
            </a:br>
            <a:r>
              <a:rPr lang="en-US" sz="1400" dirty="0">
                <a:solidFill>
                  <a:schemeClr val="accent4">
                    <a:lumMod val="50000"/>
                  </a:schemeClr>
                </a:solidFill>
              </a:rPr>
              <a:t>Green							</a:t>
            </a:r>
            <a:r>
              <a:rPr lang="en-US" sz="1400" b="1" dirty="0">
                <a:solidFill>
                  <a:schemeClr val="accent4">
                    <a:lumMod val="50000"/>
                  </a:schemeClr>
                </a:solidFill>
              </a:rPr>
              <a:t>Ashley Blair</a:t>
            </a:r>
            <a:br>
              <a:rPr lang="en-US" sz="1400" dirty="0">
                <a:solidFill>
                  <a:schemeClr val="accent4">
                    <a:lumMod val="50000"/>
                  </a:schemeClr>
                </a:solidFill>
              </a:rPr>
            </a:br>
            <a:r>
              <a:rPr lang="en-US" sz="1400" dirty="0">
                <a:solidFill>
                  <a:schemeClr val="accent4">
                    <a:lumMod val="50000"/>
                  </a:schemeClr>
                </a:solidFill>
              </a:rPr>
              <a:t>Beaver			</a:t>
            </a:r>
            <a:r>
              <a:rPr lang="en-US" sz="1400" b="1" dirty="0">
                <a:solidFill>
                  <a:schemeClr val="accent4">
                    <a:lumMod val="50000"/>
                  </a:schemeClr>
                </a:solidFill>
              </a:rPr>
              <a:t>			Benjamin DeHaven</a:t>
            </a:r>
            <a:br>
              <a:rPr lang="en-US" sz="1400" dirty="0">
                <a:solidFill>
                  <a:schemeClr val="accent4">
                    <a:lumMod val="50000"/>
                  </a:schemeClr>
                </a:solidFill>
              </a:rPr>
            </a:br>
            <a:r>
              <a:rPr lang="en-US" sz="1400" dirty="0">
                <a:solidFill>
                  <a:schemeClr val="accent4">
                    <a:lumMod val="50000"/>
                  </a:schemeClr>
                </a:solidFill>
              </a:rPr>
              <a:t>Smart						</a:t>
            </a:r>
            <a:r>
              <a:rPr lang="en-US" sz="1400" b="1" dirty="0">
                <a:solidFill>
                  <a:schemeClr val="accent4">
                    <a:lumMod val="50000"/>
                  </a:schemeClr>
                </a:solidFill>
              </a:rPr>
              <a:t>	Bennett Fitzgerald</a:t>
            </a:r>
            <a:br>
              <a:rPr lang="en-US" sz="1400" dirty="0">
                <a:solidFill>
                  <a:schemeClr val="accent4">
                    <a:lumMod val="50000"/>
                  </a:schemeClr>
                </a:solidFill>
              </a:rPr>
            </a:br>
            <a:r>
              <a:rPr lang="en-US" sz="1400" dirty="0">
                <a:solidFill>
                  <a:schemeClr val="accent4">
                    <a:lumMod val="50000"/>
                  </a:schemeClr>
                </a:solidFill>
              </a:rPr>
              <a:t>Bee					</a:t>
            </a:r>
            <a:r>
              <a:rPr lang="en-US" sz="1400" b="1" dirty="0">
                <a:solidFill>
                  <a:schemeClr val="accent4">
                    <a:lumMod val="50000"/>
                  </a:schemeClr>
                </a:solidFill>
              </a:rPr>
              <a:t>		Bennett Short</a:t>
            </a:r>
            <a:br>
              <a:rPr lang="en-US" sz="1400" dirty="0">
                <a:solidFill>
                  <a:schemeClr val="accent4">
                    <a:lumMod val="50000"/>
                  </a:schemeClr>
                </a:solidFill>
              </a:rPr>
            </a:br>
            <a:r>
              <a:rPr lang="en-US" sz="1400" dirty="0">
                <a:solidFill>
                  <a:schemeClr val="accent4">
                    <a:lumMod val="50000"/>
                  </a:schemeClr>
                </a:solidFill>
              </a:rPr>
              <a:t>Lumpy the </a:t>
            </a:r>
            <a:r>
              <a:rPr lang="en-US" sz="1400" dirty="0" err="1">
                <a:solidFill>
                  <a:schemeClr val="accent4">
                    <a:lumMod val="50000"/>
                  </a:schemeClr>
                </a:solidFill>
              </a:rPr>
              <a:t>Hephalump</a:t>
            </a:r>
            <a:r>
              <a:rPr lang="en-US" sz="1400" dirty="0">
                <a:solidFill>
                  <a:schemeClr val="accent4">
                    <a:lumMod val="50000"/>
                  </a:schemeClr>
                </a:solidFill>
              </a:rPr>
              <a:t>/Rabbitt 2		</a:t>
            </a:r>
            <a:r>
              <a:rPr lang="en-US" sz="1400" b="1" dirty="0">
                <a:solidFill>
                  <a:schemeClr val="accent4">
                    <a:lumMod val="50000"/>
                  </a:schemeClr>
                </a:solidFill>
              </a:rPr>
              <a:t>Brinley Kiker</a:t>
            </a:r>
            <a:br>
              <a:rPr lang="en-US" sz="1400" dirty="0">
                <a:solidFill>
                  <a:schemeClr val="accent4">
                    <a:lumMod val="50000"/>
                  </a:schemeClr>
                </a:solidFill>
              </a:rPr>
            </a:br>
            <a:r>
              <a:rPr lang="en-US" sz="1400" dirty="0">
                <a:solidFill>
                  <a:schemeClr val="accent4">
                    <a:lumMod val="50000"/>
                  </a:schemeClr>
                </a:solidFill>
              </a:rPr>
              <a:t>Yellow						</a:t>
            </a:r>
            <a:r>
              <a:rPr lang="en-US" sz="1400" b="1" dirty="0">
                <a:solidFill>
                  <a:schemeClr val="accent4">
                    <a:lumMod val="50000"/>
                  </a:schemeClr>
                </a:solidFill>
              </a:rPr>
              <a:t>Brynnan Anderson</a:t>
            </a:r>
            <a:br>
              <a:rPr lang="en-US" sz="1400" dirty="0">
                <a:solidFill>
                  <a:schemeClr val="accent4">
                    <a:lumMod val="50000"/>
                  </a:schemeClr>
                </a:solidFill>
              </a:rPr>
            </a:br>
            <a:r>
              <a:rPr lang="en-US" sz="1400" dirty="0">
                <a:solidFill>
                  <a:schemeClr val="accent4">
                    <a:lumMod val="50000"/>
                  </a:schemeClr>
                </a:solidFill>
              </a:rPr>
              <a:t>Dramatic						</a:t>
            </a:r>
            <a:r>
              <a:rPr lang="en-US" sz="1400" b="1" dirty="0">
                <a:solidFill>
                  <a:schemeClr val="accent4">
                    <a:lumMod val="50000"/>
                  </a:schemeClr>
                </a:solidFill>
              </a:rPr>
              <a:t>Caroline Aagaard</a:t>
            </a:r>
            <a:br>
              <a:rPr lang="en-US" sz="1400" dirty="0">
                <a:solidFill>
                  <a:schemeClr val="accent4">
                    <a:lumMod val="50000"/>
                  </a:schemeClr>
                </a:solidFill>
              </a:rPr>
            </a:br>
            <a:r>
              <a:rPr lang="en-US" sz="1400" dirty="0">
                <a:solidFill>
                  <a:schemeClr val="accent4">
                    <a:lumMod val="50000"/>
                  </a:schemeClr>
                </a:solidFill>
              </a:rPr>
              <a:t>Awesome						</a:t>
            </a:r>
            <a:r>
              <a:rPr lang="en-US" sz="1400" b="1" dirty="0">
                <a:solidFill>
                  <a:schemeClr val="accent4">
                    <a:lumMod val="50000"/>
                  </a:schemeClr>
                </a:solidFill>
              </a:rPr>
              <a:t>Cecilia Weiser</a:t>
            </a:r>
            <a:br>
              <a:rPr lang="en-US" sz="1400" b="1" dirty="0">
                <a:solidFill>
                  <a:schemeClr val="accent4">
                    <a:lumMod val="50000"/>
                  </a:schemeClr>
                </a:solidFill>
              </a:rPr>
            </a:br>
            <a:r>
              <a:rPr lang="en-US" sz="1400" dirty="0">
                <a:solidFill>
                  <a:schemeClr val="accent4">
                    <a:lumMod val="50000"/>
                  </a:schemeClr>
                </a:solidFill>
              </a:rPr>
              <a:t>Blue						</a:t>
            </a:r>
            <a:r>
              <a:rPr lang="en-US" sz="1400" b="1" dirty="0">
                <a:solidFill>
                  <a:schemeClr val="accent4">
                    <a:lumMod val="50000"/>
                  </a:schemeClr>
                </a:solidFill>
              </a:rPr>
              <a:t>	Charlotte Briggs</a:t>
            </a:r>
            <a:r>
              <a:rPr lang="en-US" sz="1400" dirty="0">
                <a:solidFill>
                  <a:schemeClr val="accent4">
                    <a:lumMod val="50000"/>
                  </a:schemeClr>
                </a:solidFill>
              </a:rPr>
              <a:t>	</a:t>
            </a:r>
            <a:endParaRPr lang="en-US" sz="1400" b="1" dirty="0">
              <a:solidFill>
                <a:schemeClr val="accent4">
                  <a:lumMod val="50000"/>
                </a:schemeClr>
              </a:solidFill>
            </a:endParaRPr>
          </a:p>
          <a:p>
            <a:r>
              <a:rPr lang="en-US" sz="1400" dirty="0">
                <a:solidFill>
                  <a:schemeClr val="accent4">
                    <a:lumMod val="50000"/>
                  </a:schemeClr>
                </a:solidFill>
              </a:rPr>
              <a:t>Eeyore						</a:t>
            </a:r>
            <a:r>
              <a:rPr lang="en-US" sz="1400" b="1" dirty="0">
                <a:solidFill>
                  <a:schemeClr val="accent4">
                    <a:lumMod val="50000"/>
                  </a:schemeClr>
                </a:solidFill>
              </a:rPr>
              <a:t>Elise Anderson</a:t>
            </a:r>
            <a:br>
              <a:rPr lang="en-US" sz="1400" dirty="0">
                <a:solidFill>
                  <a:schemeClr val="accent4">
                    <a:lumMod val="50000"/>
                  </a:schemeClr>
                </a:solidFill>
              </a:rPr>
            </a:br>
            <a:r>
              <a:rPr lang="en-US" sz="1400" dirty="0">
                <a:solidFill>
                  <a:schemeClr val="accent4">
                    <a:lumMod val="50000"/>
                  </a:schemeClr>
                </a:solidFill>
              </a:rPr>
              <a:t>Tigger 1/Squirrel					</a:t>
            </a:r>
            <a:r>
              <a:rPr lang="en-US" sz="1400" b="1" dirty="0">
                <a:solidFill>
                  <a:schemeClr val="accent4">
                    <a:lumMod val="50000"/>
                  </a:schemeClr>
                </a:solidFill>
              </a:rPr>
              <a:t>Ella Burton</a:t>
            </a:r>
            <a:endParaRPr lang="en-US" sz="1400" dirty="0">
              <a:solidFill>
                <a:schemeClr val="accent4">
                  <a:lumMod val="50000"/>
                </a:schemeClr>
              </a:solidFill>
            </a:endParaRPr>
          </a:p>
          <a:p>
            <a:r>
              <a:rPr lang="en-US" sz="1400" dirty="0">
                <a:solidFill>
                  <a:schemeClr val="accent4">
                    <a:lumMod val="50000"/>
                  </a:schemeClr>
                </a:solidFill>
              </a:rPr>
              <a:t>Sweet						</a:t>
            </a:r>
            <a:r>
              <a:rPr lang="en-US" sz="1400" b="1" dirty="0">
                <a:solidFill>
                  <a:schemeClr val="accent4">
                    <a:lumMod val="50000"/>
                  </a:schemeClr>
                </a:solidFill>
              </a:rPr>
              <a:t>	Elliott Laney</a:t>
            </a:r>
            <a:endParaRPr lang="en-US" sz="1400" dirty="0">
              <a:solidFill>
                <a:schemeClr val="accent4">
                  <a:lumMod val="50000"/>
                </a:schemeClr>
              </a:solidFill>
            </a:endParaRPr>
          </a:p>
          <a:p>
            <a:r>
              <a:rPr lang="en-US" sz="1400" dirty="0">
                <a:solidFill>
                  <a:schemeClr val="accent4">
                    <a:lumMod val="50000"/>
                  </a:schemeClr>
                </a:solidFill>
              </a:rPr>
              <a:t>Piglet							</a:t>
            </a:r>
            <a:r>
              <a:rPr lang="en-US" sz="1400" b="1" dirty="0">
                <a:solidFill>
                  <a:schemeClr val="accent4">
                    <a:lumMod val="50000"/>
                  </a:schemeClr>
                </a:solidFill>
              </a:rPr>
              <a:t>Emily Burriss</a:t>
            </a:r>
            <a:endParaRPr lang="en-US" sz="1400" dirty="0">
              <a:solidFill>
                <a:schemeClr val="accent4">
                  <a:lumMod val="50000"/>
                </a:schemeClr>
              </a:solidFill>
            </a:endParaRPr>
          </a:p>
          <a:p>
            <a:r>
              <a:rPr lang="en-US" sz="1400" dirty="0">
                <a:solidFill>
                  <a:schemeClr val="accent4">
                    <a:lumMod val="50000"/>
                  </a:schemeClr>
                </a:solidFill>
              </a:rPr>
              <a:t>Bee							</a:t>
            </a:r>
            <a:r>
              <a:rPr lang="en-US" sz="1400" b="1" dirty="0">
                <a:solidFill>
                  <a:schemeClr val="accent4">
                    <a:lumMod val="50000"/>
                  </a:schemeClr>
                </a:solidFill>
              </a:rPr>
              <a:t>Gia Patel</a:t>
            </a:r>
            <a:endParaRPr lang="en-US" sz="1400" dirty="0">
              <a:solidFill>
                <a:schemeClr val="accent4">
                  <a:lumMod val="50000"/>
                </a:schemeClr>
              </a:solidFill>
            </a:endParaRPr>
          </a:p>
          <a:p>
            <a:r>
              <a:rPr lang="en-US" sz="1400" dirty="0">
                <a:solidFill>
                  <a:schemeClr val="accent4">
                    <a:lumMod val="50000"/>
                  </a:schemeClr>
                </a:solidFill>
              </a:rPr>
              <a:t>Bee					</a:t>
            </a:r>
            <a:r>
              <a:rPr lang="en-US" sz="1400" b="1" dirty="0">
                <a:solidFill>
                  <a:schemeClr val="accent4">
                    <a:lumMod val="50000"/>
                  </a:schemeClr>
                </a:solidFill>
              </a:rPr>
              <a:t>		Grace Wang</a:t>
            </a:r>
            <a:endParaRPr lang="en-US" sz="1400" dirty="0">
              <a:solidFill>
                <a:schemeClr val="accent4">
                  <a:lumMod val="50000"/>
                </a:schemeClr>
              </a:solidFill>
            </a:endParaRPr>
          </a:p>
          <a:p>
            <a:r>
              <a:rPr lang="en-US" sz="1400" dirty="0">
                <a:solidFill>
                  <a:schemeClr val="accent4">
                    <a:lumMod val="50000"/>
                  </a:schemeClr>
                </a:solidFill>
              </a:rPr>
              <a:t>Kessie the Bluebird				</a:t>
            </a:r>
            <a:r>
              <a:rPr lang="en-US" sz="1400" b="1" dirty="0">
                <a:solidFill>
                  <a:schemeClr val="accent4">
                    <a:lumMod val="50000"/>
                  </a:schemeClr>
                </a:solidFill>
              </a:rPr>
              <a:t>James Short</a:t>
            </a:r>
            <a:endParaRPr lang="en-US" sz="1400" dirty="0">
              <a:solidFill>
                <a:schemeClr val="accent4">
                  <a:lumMod val="50000"/>
                </a:schemeClr>
              </a:solidFill>
            </a:endParaRPr>
          </a:p>
          <a:p>
            <a:r>
              <a:rPr lang="en-US" sz="1400" dirty="0">
                <a:solidFill>
                  <a:schemeClr val="accent4">
                    <a:lumMod val="50000"/>
                  </a:schemeClr>
                </a:solidFill>
              </a:rPr>
              <a:t>Skippy the Sheepdog/Pooh 2			</a:t>
            </a:r>
            <a:r>
              <a:rPr lang="en-US" sz="1400" b="1" dirty="0">
                <a:solidFill>
                  <a:schemeClr val="accent4">
                    <a:lumMod val="50000"/>
                  </a:schemeClr>
                </a:solidFill>
              </a:rPr>
              <a:t>Kayden Oliver</a:t>
            </a:r>
            <a:br>
              <a:rPr lang="en-US" sz="1400" b="1" dirty="0">
                <a:solidFill>
                  <a:schemeClr val="accent4">
                    <a:lumMod val="50000"/>
                  </a:schemeClr>
                </a:solidFill>
              </a:rPr>
            </a:br>
            <a:r>
              <a:rPr lang="en-US" sz="1400" dirty="0">
                <a:solidFill>
                  <a:schemeClr val="accent4">
                    <a:lumMod val="50000"/>
                  </a:schemeClr>
                </a:solidFill>
              </a:rPr>
              <a:t>Creative					</a:t>
            </a:r>
            <a:r>
              <a:rPr lang="en-US" sz="1400" b="1" dirty="0">
                <a:solidFill>
                  <a:schemeClr val="accent4">
                    <a:lumMod val="50000"/>
                  </a:schemeClr>
                </a:solidFill>
              </a:rPr>
              <a:t>	Keira Larrabee</a:t>
            </a:r>
            <a:endParaRPr lang="en-US" sz="1400" dirty="0">
              <a:solidFill>
                <a:schemeClr val="accent4">
                  <a:lumMod val="50000"/>
                </a:schemeClr>
              </a:solidFill>
            </a:endParaRPr>
          </a:p>
          <a:p>
            <a:r>
              <a:rPr lang="en-US" sz="1400" dirty="0">
                <a:solidFill>
                  <a:schemeClr val="accent4">
                    <a:lumMod val="50000"/>
                  </a:schemeClr>
                </a:solidFill>
              </a:rPr>
              <a:t>Skunk/Tigger 2					</a:t>
            </a:r>
            <a:r>
              <a:rPr lang="en-US" sz="1400" b="1" dirty="0">
                <a:solidFill>
                  <a:schemeClr val="accent4">
                    <a:lumMod val="50000"/>
                  </a:schemeClr>
                </a:solidFill>
              </a:rPr>
              <a:t>Leila </a:t>
            </a:r>
            <a:r>
              <a:rPr lang="en-US" sz="1400" b="1" dirty="0" err="1">
                <a:solidFill>
                  <a:schemeClr val="accent4">
                    <a:lumMod val="50000"/>
                  </a:schemeClr>
                </a:solidFill>
              </a:rPr>
              <a:t>Rouhizad</a:t>
            </a:r>
            <a:endParaRPr lang="en-US" sz="1400" dirty="0">
              <a:solidFill>
                <a:schemeClr val="accent4">
                  <a:lumMod val="50000"/>
                </a:schemeClr>
              </a:solidFill>
            </a:endParaRPr>
          </a:p>
          <a:p>
            <a:r>
              <a:rPr lang="en-US" sz="1400" dirty="0">
                <a:solidFill>
                  <a:schemeClr val="accent4">
                    <a:lumMod val="50000"/>
                  </a:schemeClr>
                </a:solidFill>
              </a:rPr>
              <a:t>Rabbit 1/Gopher					</a:t>
            </a:r>
            <a:r>
              <a:rPr lang="en-US" sz="1400" b="1" dirty="0">
                <a:solidFill>
                  <a:schemeClr val="accent4">
                    <a:lumMod val="50000"/>
                  </a:schemeClr>
                </a:solidFill>
              </a:rPr>
              <a:t>Liselotte Smeets</a:t>
            </a:r>
            <a:endParaRPr lang="en-US" sz="1400" dirty="0">
              <a:solidFill>
                <a:schemeClr val="accent4">
                  <a:lumMod val="50000"/>
                </a:schemeClr>
              </a:solidFill>
            </a:endParaRPr>
          </a:p>
          <a:p>
            <a:r>
              <a:rPr lang="en-US" sz="1400" dirty="0">
                <a:solidFill>
                  <a:schemeClr val="accent4">
                    <a:lumMod val="50000"/>
                  </a:schemeClr>
                </a:solidFill>
              </a:rPr>
              <a:t>Funny							</a:t>
            </a:r>
            <a:r>
              <a:rPr lang="en-US" sz="1400" b="1" dirty="0">
                <a:solidFill>
                  <a:schemeClr val="accent4">
                    <a:lumMod val="50000"/>
                  </a:schemeClr>
                </a:solidFill>
              </a:rPr>
              <a:t>Meera Patil</a:t>
            </a:r>
            <a:endParaRPr lang="en-US" sz="1400" dirty="0">
              <a:solidFill>
                <a:schemeClr val="accent4">
                  <a:lumMod val="50000"/>
                </a:schemeClr>
              </a:solidFill>
            </a:endParaRPr>
          </a:p>
          <a:p>
            <a:r>
              <a:rPr lang="en-US" sz="1400" dirty="0">
                <a:solidFill>
                  <a:schemeClr val="accent4">
                    <a:lumMod val="50000"/>
                  </a:schemeClr>
                </a:solidFill>
              </a:rPr>
              <a:t>Kanga							</a:t>
            </a:r>
            <a:r>
              <a:rPr lang="en-US" sz="1400" b="1" dirty="0">
                <a:solidFill>
                  <a:schemeClr val="accent4">
                    <a:lumMod val="50000"/>
                  </a:schemeClr>
                </a:solidFill>
              </a:rPr>
              <a:t>Meredith </a:t>
            </a:r>
            <a:r>
              <a:rPr lang="en-US" sz="1400" b="1" dirty="0" err="1">
                <a:solidFill>
                  <a:schemeClr val="accent4">
                    <a:lumMod val="50000"/>
                  </a:schemeClr>
                </a:solidFill>
              </a:rPr>
              <a:t>Strates</a:t>
            </a:r>
            <a:endParaRPr lang="en-US" sz="1400" dirty="0">
              <a:solidFill>
                <a:schemeClr val="accent4">
                  <a:lumMod val="50000"/>
                </a:schemeClr>
              </a:solidFill>
            </a:endParaRPr>
          </a:p>
          <a:p>
            <a:r>
              <a:rPr lang="en-US" sz="1400" dirty="0">
                <a:solidFill>
                  <a:schemeClr val="accent4">
                    <a:lumMod val="50000"/>
                  </a:schemeClr>
                </a:solidFill>
              </a:rPr>
              <a:t>Bee							</a:t>
            </a:r>
            <a:r>
              <a:rPr lang="en-US" sz="1400" b="1" dirty="0">
                <a:solidFill>
                  <a:schemeClr val="accent4">
                    <a:lumMod val="50000"/>
                  </a:schemeClr>
                </a:solidFill>
              </a:rPr>
              <a:t>Mya Taylor</a:t>
            </a:r>
            <a:endParaRPr lang="en-US" sz="1400" dirty="0">
              <a:solidFill>
                <a:schemeClr val="accent4">
                  <a:lumMod val="50000"/>
                </a:schemeClr>
              </a:solidFill>
            </a:endParaRPr>
          </a:p>
          <a:p>
            <a:r>
              <a:rPr lang="en-US" sz="1400" dirty="0">
                <a:solidFill>
                  <a:schemeClr val="accent4">
                    <a:lumMod val="50000"/>
                  </a:schemeClr>
                </a:solidFill>
              </a:rPr>
              <a:t>Bee							</a:t>
            </a:r>
            <a:r>
              <a:rPr lang="en-US" sz="1400" b="1" dirty="0">
                <a:solidFill>
                  <a:schemeClr val="accent4">
                    <a:lumMod val="50000"/>
                  </a:schemeClr>
                </a:solidFill>
              </a:rPr>
              <a:t>Nina Schilling</a:t>
            </a:r>
            <a:endParaRPr lang="en-US" sz="1400" dirty="0">
              <a:solidFill>
                <a:schemeClr val="accent4">
                  <a:lumMod val="50000"/>
                </a:schemeClr>
              </a:solidFill>
            </a:endParaRPr>
          </a:p>
          <a:p>
            <a:r>
              <a:rPr lang="en-US" sz="1400" dirty="0">
                <a:solidFill>
                  <a:schemeClr val="accent4">
                    <a:lumMod val="50000"/>
                  </a:schemeClr>
                </a:solidFill>
              </a:rPr>
              <a:t>Bee							</a:t>
            </a:r>
            <a:r>
              <a:rPr lang="en-US" sz="1400" b="1" dirty="0">
                <a:solidFill>
                  <a:schemeClr val="accent4">
                    <a:lumMod val="50000"/>
                  </a:schemeClr>
                </a:solidFill>
              </a:rPr>
              <a:t>Nirva Gandhi</a:t>
            </a:r>
            <a:endParaRPr lang="en-US" sz="1400" dirty="0">
              <a:solidFill>
                <a:schemeClr val="accent4">
                  <a:lumMod val="50000"/>
                </a:schemeClr>
              </a:solidFill>
            </a:endParaRPr>
          </a:p>
          <a:p>
            <a:r>
              <a:rPr lang="en-US" sz="1400" dirty="0">
                <a:solidFill>
                  <a:schemeClr val="accent4">
                    <a:lumMod val="50000"/>
                  </a:schemeClr>
                </a:solidFill>
              </a:rPr>
              <a:t>Bee							</a:t>
            </a:r>
            <a:r>
              <a:rPr lang="en-US" sz="1400" b="1" dirty="0">
                <a:solidFill>
                  <a:schemeClr val="accent4">
                    <a:lumMod val="50000"/>
                  </a:schemeClr>
                </a:solidFill>
              </a:rPr>
              <a:t>Rex Watson</a:t>
            </a:r>
            <a:endParaRPr lang="en-US" sz="1400" dirty="0">
              <a:solidFill>
                <a:schemeClr val="accent4">
                  <a:lumMod val="50000"/>
                </a:schemeClr>
              </a:solidFill>
            </a:endParaRPr>
          </a:p>
          <a:p>
            <a:r>
              <a:rPr lang="en-US" sz="1400" dirty="0">
                <a:solidFill>
                  <a:schemeClr val="accent4">
                    <a:lumMod val="50000"/>
                  </a:schemeClr>
                </a:solidFill>
              </a:rPr>
              <a:t>Frog							</a:t>
            </a:r>
            <a:r>
              <a:rPr lang="en-US" sz="1400" b="1" dirty="0">
                <a:solidFill>
                  <a:schemeClr val="accent4">
                    <a:lumMod val="50000"/>
                  </a:schemeClr>
                </a:solidFill>
              </a:rPr>
              <a:t>Santiago Solis</a:t>
            </a:r>
            <a:endParaRPr lang="en-US" sz="1400" dirty="0">
              <a:solidFill>
                <a:schemeClr val="accent4">
                  <a:lumMod val="50000"/>
                </a:schemeClr>
              </a:solidFill>
            </a:endParaRPr>
          </a:p>
          <a:p>
            <a:r>
              <a:rPr lang="en-US" sz="1400" dirty="0">
                <a:solidFill>
                  <a:schemeClr val="accent4">
                    <a:lumMod val="50000"/>
                  </a:schemeClr>
                </a:solidFill>
              </a:rPr>
              <a:t>Porcupine/Christopher Robin			</a:t>
            </a:r>
            <a:r>
              <a:rPr lang="en-US" sz="1400" b="1" dirty="0">
                <a:solidFill>
                  <a:schemeClr val="accent4">
                    <a:lumMod val="50000"/>
                  </a:schemeClr>
                </a:solidFill>
              </a:rPr>
              <a:t>Sayora Sattar</a:t>
            </a:r>
            <a:endParaRPr lang="en-US" sz="1400" dirty="0">
              <a:solidFill>
                <a:schemeClr val="accent4">
                  <a:lumMod val="50000"/>
                </a:schemeClr>
              </a:solidFill>
            </a:endParaRPr>
          </a:p>
          <a:p>
            <a:r>
              <a:rPr lang="en-US" sz="1400" dirty="0" err="1">
                <a:solidFill>
                  <a:schemeClr val="accent4">
                    <a:lumMod val="50000"/>
                  </a:schemeClr>
                </a:solidFill>
              </a:rPr>
              <a:t>Pooh’s</a:t>
            </a:r>
            <a:r>
              <a:rPr lang="en-US" sz="1400" dirty="0">
                <a:solidFill>
                  <a:schemeClr val="accent4">
                    <a:lumMod val="50000"/>
                  </a:schemeClr>
                </a:solidFill>
              </a:rPr>
              <a:t> Tummy					</a:t>
            </a:r>
            <a:r>
              <a:rPr lang="en-US" sz="1400" b="1" dirty="0">
                <a:solidFill>
                  <a:schemeClr val="accent4">
                    <a:lumMod val="50000"/>
                  </a:schemeClr>
                </a:solidFill>
              </a:rPr>
              <a:t>Siddhi Kar</a:t>
            </a:r>
            <a:endParaRPr lang="en-US" sz="1400" dirty="0">
              <a:solidFill>
                <a:schemeClr val="accent4">
                  <a:lumMod val="50000"/>
                </a:schemeClr>
              </a:solidFill>
            </a:endParaRPr>
          </a:p>
          <a:p>
            <a:r>
              <a:rPr lang="en-US" sz="1400" dirty="0">
                <a:solidFill>
                  <a:schemeClr val="accent4">
                    <a:lumMod val="50000"/>
                  </a:schemeClr>
                </a:solidFill>
              </a:rPr>
              <a:t>Orange						</a:t>
            </a:r>
            <a:r>
              <a:rPr lang="en-US" sz="1400" b="1" dirty="0">
                <a:solidFill>
                  <a:schemeClr val="accent4">
                    <a:lumMod val="50000"/>
                  </a:schemeClr>
                </a:solidFill>
              </a:rPr>
              <a:t>Silas Wright</a:t>
            </a:r>
            <a:endParaRPr lang="en-US" sz="1400" dirty="0">
              <a:solidFill>
                <a:schemeClr val="accent4">
                  <a:lumMod val="50000"/>
                </a:schemeClr>
              </a:solidFill>
            </a:endParaRPr>
          </a:p>
          <a:p>
            <a:r>
              <a:rPr lang="en-US" sz="1400" dirty="0">
                <a:solidFill>
                  <a:schemeClr val="accent4">
                    <a:lumMod val="50000"/>
                  </a:schemeClr>
                </a:solidFill>
              </a:rPr>
              <a:t>Indigo							</a:t>
            </a:r>
            <a:r>
              <a:rPr lang="en-US" sz="1400" b="1" dirty="0">
                <a:solidFill>
                  <a:schemeClr val="accent4">
                    <a:lumMod val="50000"/>
                  </a:schemeClr>
                </a:solidFill>
              </a:rPr>
              <a:t>Sophia Shah</a:t>
            </a:r>
            <a:endParaRPr lang="en-US" sz="1400" dirty="0">
              <a:solidFill>
                <a:schemeClr val="accent4">
                  <a:lumMod val="50000"/>
                </a:schemeClr>
              </a:solidFill>
            </a:endParaRPr>
          </a:p>
          <a:p>
            <a:r>
              <a:rPr lang="en-US" sz="1400" dirty="0">
                <a:solidFill>
                  <a:schemeClr val="accent4">
                    <a:lumMod val="50000"/>
                  </a:schemeClr>
                </a:solidFill>
              </a:rPr>
              <a:t>Violet							</a:t>
            </a:r>
            <a:r>
              <a:rPr lang="en-US" sz="1400" b="1" dirty="0">
                <a:solidFill>
                  <a:schemeClr val="accent4">
                    <a:lumMod val="50000"/>
                  </a:schemeClr>
                </a:solidFill>
              </a:rPr>
              <a:t>Sophie Chang</a:t>
            </a:r>
            <a:endParaRPr lang="en-US" sz="1400" dirty="0">
              <a:solidFill>
                <a:schemeClr val="accent4">
                  <a:lumMod val="50000"/>
                </a:schemeClr>
              </a:solidFill>
            </a:endParaRPr>
          </a:p>
          <a:p>
            <a:r>
              <a:rPr lang="en-US" sz="1400" dirty="0">
                <a:solidFill>
                  <a:schemeClr val="accent4">
                    <a:lumMod val="50000"/>
                  </a:schemeClr>
                </a:solidFill>
              </a:rPr>
              <a:t>Sour							</a:t>
            </a:r>
            <a:r>
              <a:rPr lang="en-US" sz="1400" b="1" dirty="0">
                <a:solidFill>
                  <a:schemeClr val="accent4">
                    <a:lumMod val="50000"/>
                  </a:schemeClr>
                </a:solidFill>
              </a:rPr>
              <a:t>Sydney Craig</a:t>
            </a:r>
            <a:endParaRPr lang="en-US" sz="1400" dirty="0">
              <a:solidFill>
                <a:schemeClr val="accent4">
                  <a:lumMod val="50000"/>
                </a:schemeClr>
              </a:solidFill>
            </a:endParaRPr>
          </a:p>
          <a:p>
            <a:r>
              <a:rPr lang="en-US" sz="1400" dirty="0">
                <a:solidFill>
                  <a:schemeClr val="accent4">
                    <a:lumMod val="50000"/>
                  </a:schemeClr>
                </a:solidFill>
              </a:rPr>
              <a:t>Roo							</a:t>
            </a:r>
            <a:r>
              <a:rPr lang="en-US" sz="1400" b="1" dirty="0">
                <a:solidFill>
                  <a:schemeClr val="accent4">
                    <a:lumMod val="50000"/>
                  </a:schemeClr>
                </a:solidFill>
              </a:rPr>
              <a:t>Sylvia Waugh</a:t>
            </a:r>
          </a:p>
          <a:p>
            <a:r>
              <a:rPr lang="en-US" sz="1400" dirty="0">
                <a:solidFill>
                  <a:schemeClr val="accent4">
                    <a:lumMod val="50000"/>
                  </a:schemeClr>
                </a:solidFill>
              </a:rPr>
              <a:t>Red						</a:t>
            </a:r>
            <a:r>
              <a:rPr lang="en-US" sz="1400" b="1" dirty="0">
                <a:solidFill>
                  <a:schemeClr val="accent4">
                    <a:lumMod val="50000"/>
                  </a:schemeClr>
                </a:solidFill>
              </a:rPr>
              <a:t>	Theo Caspary</a:t>
            </a:r>
          </a:p>
          <a:p>
            <a:r>
              <a:rPr lang="en-US" sz="1400" dirty="0">
                <a:solidFill>
                  <a:schemeClr val="accent4">
                    <a:lumMod val="50000"/>
                  </a:schemeClr>
                </a:solidFill>
              </a:rPr>
              <a:t>Bee							</a:t>
            </a:r>
            <a:r>
              <a:rPr lang="en-US" sz="1400" b="1" dirty="0">
                <a:solidFill>
                  <a:schemeClr val="accent4">
                    <a:lumMod val="50000"/>
                  </a:schemeClr>
                </a:solidFill>
              </a:rPr>
              <a:t>Zoey Patil</a:t>
            </a:r>
            <a:br>
              <a:rPr lang="en-US" sz="1200" dirty="0">
                <a:solidFill>
                  <a:schemeClr val="accent4">
                    <a:lumMod val="50000"/>
                  </a:schemeClr>
                </a:solidFill>
              </a:rPr>
            </a:br>
            <a:r>
              <a:rPr lang="en-US" sz="1200" dirty="0">
                <a:solidFill>
                  <a:schemeClr val="accent4">
                    <a:lumMod val="50000"/>
                  </a:schemeClr>
                </a:solidFill>
              </a:rPr>
              <a:t>						</a:t>
            </a:r>
            <a:endParaRPr lang="en-US" sz="1200" b="1" dirty="0">
              <a:solidFill>
                <a:schemeClr val="accent4">
                  <a:lumMod val="50000"/>
                </a:schemeClr>
              </a:solidFill>
            </a:endParaRPr>
          </a:p>
        </p:txBody>
      </p:sp>
    </p:spTree>
    <p:extLst>
      <p:ext uri="{BB962C8B-B14F-4D97-AF65-F5344CB8AC3E}">
        <p14:creationId xmlns:p14="http://schemas.microsoft.com/office/powerpoint/2010/main" val="337366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BB608B-2741-41A7-97FB-7FE598CC4B83}"/>
              </a:ext>
            </a:extLst>
          </p:cNvPr>
          <p:cNvSpPr txBox="1"/>
          <p:nvPr/>
        </p:nvSpPr>
        <p:spPr>
          <a:xfrm>
            <a:off x="1320800" y="1767689"/>
            <a:ext cx="5181600" cy="6513193"/>
          </a:xfrm>
          <a:prstGeom prst="rect">
            <a:avLst/>
          </a:prstGeom>
          <a:noFill/>
        </p:spPr>
        <p:txBody>
          <a:bodyPr wrap="square" rtlCol="0">
            <a:spAutoFit/>
          </a:bodyPr>
          <a:lstStyle/>
          <a:p>
            <a:pPr algn="ctr">
              <a:lnSpc>
                <a:spcPct val="107000"/>
              </a:lnSpc>
              <a:spcAft>
                <a:spcPts val="800"/>
              </a:spcAft>
            </a:pPr>
            <a: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Music and Lyrics by</a:t>
            </a:r>
            <a:b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Richard M. and Robert B. Sherman</a:t>
            </a:r>
            <a:b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Robert Lopez and Kristen Lopez-Anderson</a:t>
            </a:r>
            <a:b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b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Music Adapted and Arranged and Additional Music and Lyrics by</a:t>
            </a:r>
            <a:b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Will Van Dyke</a:t>
            </a:r>
            <a:b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Book and Additional Lyrics by</a:t>
            </a:r>
            <a:b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Cheryl Davis</a:t>
            </a:r>
          </a:p>
          <a:p>
            <a:pPr algn="ctr">
              <a:lnSpc>
                <a:spcPct val="107000"/>
              </a:lnSpc>
              <a:spcAft>
                <a:spcPts val="800"/>
              </a:spcAft>
            </a:pPr>
            <a:endPar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solidFill>
                  <a:schemeClr val="accent4">
                    <a:lumMod val="50000"/>
                  </a:schemeClr>
                </a:solidFill>
              </a:rPr>
              <a:t>Based on the stories of A.A. Milne and the 2011 Disney Animated feature film.</a:t>
            </a:r>
            <a:b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endPar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Winnie the Pooh KIDS is presented through and licensed by special arrangement with Music Theatre International (MTI). All authorized performance materials are also supplied by MTI. </a:t>
            </a:r>
            <a:b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www.mtishows.com </a:t>
            </a:r>
          </a:p>
          <a:p>
            <a:endParaRPr lang="en-US" dirty="0">
              <a:solidFill>
                <a:srgbClr val="FF9900"/>
              </a:solidFill>
            </a:endParaRPr>
          </a:p>
        </p:txBody>
      </p:sp>
      <p:sp>
        <p:nvSpPr>
          <p:cNvPr id="6" name="TextBox 5">
            <a:extLst>
              <a:ext uri="{FF2B5EF4-FFF2-40B4-BE49-F238E27FC236}">
                <a16:creationId xmlns:a16="http://schemas.microsoft.com/office/drawing/2014/main" id="{4B7D1031-BC3C-B557-ED6F-5A6677C45BAD}"/>
              </a:ext>
            </a:extLst>
          </p:cNvPr>
          <p:cNvSpPr txBox="1"/>
          <p:nvPr/>
        </p:nvSpPr>
        <p:spPr>
          <a:xfrm>
            <a:off x="2970696" y="635898"/>
            <a:ext cx="1919356" cy="584775"/>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Credits</a:t>
            </a:r>
          </a:p>
        </p:txBody>
      </p:sp>
    </p:spTree>
    <p:extLst>
      <p:ext uri="{BB962C8B-B14F-4D97-AF65-F5344CB8AC3E}">
        <p14:creationId xmlns:p14="http://schemas.microsoft.com/office/powerpoint/2010/main" val="414040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1629A72-6523-4BB4-A114-79991408CD44}"/>
              </a:ext>
            </a:extLst>
          </p:cNvPr>
          <p:cNvSpPr txBox="1"/>
          <p:nvPr/>
        </p:nvSpPr>
        <p:spPr>
          <a:xfrm>
            <a:off x="1249680" y="843030"/>
            <a:ext cx="5273040" cy="953851"/>
          </a:xfrm>
          <a:prstGeom prst="rect">
            <a:avLst/>
          </a:prstGeom>
          <a:noFill/>
        </p:spPr>
        <p:txBody>
          <a:bodyPr wrap="square" rtlCol="0">
            <a:spAutoFit/>
          </a:bodyPr>
          <a:lstStyle/>
          <a:p>
            <a:pPr algn="ctr"/>
            <a:r>
              <a:rPr lang="en-US" sz="2799" dirty="0">
                <a:solidFill>
                  <a:srgbClr val="C00000"/>
                </a:solidFill>
                <a:latin typeface="Amasis MT Pro Black" panose="02040A04050005020304" pitchFamily="18" charset="0"/>
              </a:rPr>
              <a:t>Little Actors’ Studio</a:t>
            </a:r>
          </a:p>
          <a:p>
            <a:pPr algn="ctr"/>
            <a:r>
              <a:rPr lang="en-US" sz="2799" dirty="0">
                <a:solidFill>
                  <a:srgbClr val="C00000"/>
                </a:solidFill>
                <a:latin typeface="Amasis MT Pro Black" panose="02040A04050005020304" pitchFamily="18" charset="0"/>
              </a:rPr>
              <a:t>www.littleactorsstudio.org</a:t>
            </a:r>
          </a:p>
        </p:txBody>
      </p:sp>
      <p:sp>
        <p:nvSpPr>
          <p:cNvPr id="2" name="TextBox 1">
            <a:extLst>
              <a:ext uri="{FF2B5EF4-FFF2-40B4-BE49-F238E27FC236}">
                <a16:creationId xmlns:a16="http://schemas.microsoft.com/office/drawing/2014/main" id="{098DC60A-B628-F31B-4B24-8E791D5ABC4C}"/>
              </a:ext>
            </a:extLst>
          </p:cNvPr>
          <p:cNvSpPr txBox="1"/>
          <p:nvPr/>
        </p:nvSpPr>
        <p:spPr>
          <a:xfrm>
            <a:off x="402217" y="1915713"/>
            <a:ext cx="5273039" cy="1815369"/>
          </a:xfrm>
          <a:prstGeom prst="rect">
            <a:avLst/>
          </a:prstGeom>
          <a:noFill/>
        </p:spPr>
        <p:txBody>
          <a:bodyPr wrap="square" rtlCol="0">
            <a:spAutoFit/>
          </a:bodyPr>
          <a:lstStyle/>
          <a:p>
            <a:pPr algn="ctr"/>
            <a:r>
              <a:rPr lang="en-US" sz="2799" b="1" dirty="0"/>
              <a:t>Summer Camps</a:t>
            </a:r>
          </a:p>
          <a:p>
            <a:r>
              <a:rPr lang="en-US" sz="2799" dirty="0"/>
              <a:t>June 8-19  Shrek Jr. the Musical</a:t>
            </a:r>
          </a:p>
          <a:p>
            <a:r>
              <a:rPr lang="en-US" sz="2799" dirty="0"/>
              <a:t>July 13-24 Write Your Own Musical</a:t>
            </a:r>
          </a:p>
          <a:p>
            <a:pPr algn="ctr"/>
            <a:r>
              <a:rPr lang="en-US" sz="2799" dirty="0"/>
              <a:t>TLC Dance Studio </a:t>
            </a:r>
          </a:p>
        </p:txBody>
      </p:sp>
      <p:sp>
        <p:nvSpPr>
          <p:cNvPr id="3" name="Rectangle 2">
            <a:extLst>
              <a:ext uri="{FF2B5EF4-FFF2-40B4-BE49-F238E27FC236}">
                <a16:creationId xmlns:a16="http://schemas.microsoft.com/office/drawing/2014/main" id="{25A79726-A5DC-8611-561F-38CA64525EC7}"/>
              </a:ext>
            </a:extLst>
          </p:cNvPr>
          <p:cNvSpPr/>
          <p:nvPr/>
        </p:nvSpPr>
        <p:spPr>
          <a:xfrm>
            <a:off x="3499653" y="7411171"/>
            <a:ext cx="3070072" cy="1200329"/>
          </a:xfrm>
          <a:prstGeom prst="rect">
            <a:avLst/>
          </a:prstGeom>
          <a:noFill/>
        </p:spPr>
        <p:txBody>
          <a:bodyPr wrap="none" lIns="91440" tIns="45720" rIns="91440" bIns="45720">
            <a:spAutoFit/>
          </a:bodyPr>
          <a:lstStyle/>
          <a:p>
            <a:pPr algn="ctr"/>
            <a:r>
              <a:rPr lang="en-US" sz="7200" b="1" dirty="0">
                <a:ln w="13462">
                  <a:solidFill>
                    <a:schemeClr val="bg1"/>
                  </a:solidFill>
                  <a:prstDash val="solid"/>
                </a:ln>
                <a:solidFill>
                  <a:srgbClr val="00B0F0"/>
                </a:solidFill>
                <a:effectLst>
                  <a:outerShdw dist="38100" dir="2700000" algn="bl" rotWithShape="0">
                    <a:schemeClr val="accent5"/>
                  </a:outerShdw>
                </a:effectLst>
                <a:latin typeface="Baguet Script" panose="020B0604020202020204" pitchFamily="2" charset="0"/>
              </a:rPr>
              <a:t>Join Us</a:t>
            </a:r>
          </a:p>
        </p:txBody>
      </p:sp>
      <p:sp>
        <p:nvSpPr>
          <p:cNvPr id="4" name="TextBox 3">
            <a:extLst>
              <a:ext uri="{FF2B5EF4-FFF2-40B4-BE49-F238E27FC236}">
                <a16:creationId xmlns:a16="http://schemas.microsoft.com/office/drawing/2014/main" id="{A19A9455-9DD2-4EAE-6B4F-52D44AEB89DC}"/>
              </a:ext>
            </a:extLst>
          </p:cNvPr>
          <p:cNvSpPr txBox="1"/>
          <p:nvPr/>
        </p:nvSpPr>
        <p:spPr>
          <a:xfrm>
            <a:off x="6694864" y="7538893"/>
            <a:ext cx="853440" cy="923330"/>
          </a:xfrm>
          <a:prstGeom prst="rect">
            <a:avLst/>
          </a:prstGeom>
          <a:noFill/>
        </p:spPr>
        <p:txBody>
          <a:bodyPr wrap="square" rtlCol="0">
            <a:spAutoFit/>
          </a:bodyPr>
          <a:lstStyle/>
          <a:p>
            <a:r>
              <a:rPr lang="en-US" dirty="0">
                <a:solidFill>
                  <a:srgbClr val="92D050"/>
                </a:solidFill>
              </a:rPr>
              <a:t>FOR ALL THE</a:t>
            </a:r>
          </a:p>
        </p:txBody>
      </p:sp>
      <p:sp>
        <p:nvSpPr>
          <p:cNvPr id="5" name="TextBox 4">
            <a:extLst>
              <a:ext uri="{FF2B5EF4-FFF2-40B4-BE49-F238E27FC236}">
                <a16:creationId xmlns:a16="http://schemas.microsoft.com/office/drawing/2014/main" id="{8FD4E97F-F898-8744-B5DB-F8401C9CF33F}"/>
              </a:ext>
            </a:extLst>
          </p:cNvPr>
          <p:cNvSpPr txBox="1"/>
          <p:nvPr/>
        </p:nvSpPr>
        <p:spPr>
          <a:xfrm>
            <a:off x="4028406" y="8060800"/>
            <a:ext cx="3361875" cy="1569532"/>
          </a:xfrm>
          <a:prstGeom prst="rect">
            <a:avLst/>
          </a:prstGeom>
          <a:noFill/>
        </p:spPr>
        <p:txBody>
          <a:bodyPr wrap="square" rtlCol="0">
            <a:spAutoFit/>
          </a:bodyPr>
          <a:lstStyle/>
          <a:p>
            <a:r>
              <a:rPr lang="en-US" sz="9599" dirty="0">
                <a:solidFill>
                  <a:srgbClr val="FF0000"/>
                </a:solidFill>
                <a:latin typeface="Broadway" panose="04040905080B02020502" pitchFamily="82" charset="0"/>
              </a:rPr>
              <a:t>FUN</a:t>
            </a:r>
            <a:r>
              <a:rPr lang="en-US" sz="9599" dirty="0">
                <a:solidFill>
                  <a:srgbClr val="FFFF00"/>
                </a:solidFill>
                <a:latin typeface="Broadway" panose="04040905080B02020502" pitchFamily="82" charset="0"/>
              </a:rPr>
              <a:t>!</a:t>
            </a:r>
          </a:p>
        </p:txBody>
      </p:sp>
      <p:pic>
        <p:nvPicPr>
          <p:cNvPr id="7" name="Picture 6">
            <a:extLst>
              <a:ext uri="{FF2B5EF4-FFF2-40B4-BE49-F238E27FC236}">
                <a16:creationId xmlns:a16="http://schemas.microsoft.com/office/drawing/2014/main" id="{0F15CBE9-D74F-8F65-59EA-B6D2A7A63A63}"/>
              </a:ext>
            </a:extLst>
          </p:cNvPr>
          <p:cNvPicPr>
            <a:picLocks noChangeAspect="1"/>
          </p:cNvPicPr>
          <p:nvPr/>
        </p:nvPicPr>
        <p:blipFill>
          <a:blip r:embed="rId2">
            <a:extLst>
              <a:ext uri="{28A0092B-C50C-407E-A947-70E740481C1C}">
                <a14:useLocalDpi xmlns:a14="http://schemas.microsoft.com/office/drawing/2010/main" val="0"/>
              </a:ext>
            </a:extLst>
          </a:blip>
          <a:srcRect t="17646" b="14566"/>
          <a:stretch>
            <a:fillRect/>
          </a:stretch>
        </p:blipFill>
        <p:spPr>
          <a:xfrm rot="20585093">
            <a:off x="684249" y="4061100"/>
            <a:ext cx="6403467" cy="2893817"/>
          </a:xfrm>
          <a:prstGeom prst="rect">
            <a:avLst/>
          </a:prstGeom>
        </p:spPr>
      </p:pic>
    </p:spTree>
    <p:extLst>
      <p:ext uri="{BB962C8B-B14F-4D97-AF65-F5344CB8AC3E}">
        <p14:creationId xmlns:p14="http://schemas.microsoft.com/office/powerpoint/2010/main" val="42202169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73448</TotalTime>
  <Words>1238</Words>
  <Application>Microsoft Office PowerPoint</Application>
  <PresentationFormat>Custom</PresentationFormat>
  <Paragraphs>121</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Abadi</vt:lpstr>
      <vt:lpstr>Aharoni</vt:lpstr>
      <vt:lpstr>Algerian</vt:lpstr>
      <vt:lpstr>Amasis MT Pro Black</vt:lpstr>
      <vt:lpstr>Arial</vt:lpstr>
      <vt:lpstr>Baguet Script</vt:lpstr>
      <vt:lpstr>Broadway</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Lopez</dc:creator>
  <cp:lastModifiedBy>Amber Lopez</cp:lastModifiedBy>
  <cp:revision>9</cp:revision>
  <cp:lastPrinted>2025-03-08T01:37:22Z</cp:lastPrinted>
  <dcterms:created xsi:type="dcterms:W3CDTF">2022-04-05T02:07:16Z</dcterms:created>
  <dcterms:modified xsi:type="dcterms:W3CDTF">2026-03-18T08:19:17Z</dcterms:modified>
</cp:coreProperties>
</file>