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95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2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1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3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6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81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5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0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7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77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0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A8F8D-4E25-46E9-9146-738F3ADB76DF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79DAE-6996-41EC-8EF1-8D1739BD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5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E9AF58-F488-4A39-ADAC-A24A70A52F80}"/>
              </a:ext>
            </a:extLst>
          </p:cNvPr>
          <p:cNvSpPr txBox="1"/>
          <p:nvPr/>
        </p:nvSpPr>
        <p:spPr>
          <a:xfrm>
            <a:off x="1013192" y="5560285"/>
            <a:ext cx="67447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If you can reach Around, Under, Through or Over a machine guard, that machine guard is not adequate to protect you from the hazards associated with that machine.  </a:t>
            </a:r>
          </a:p>
          <a:p>
            <a:pPr algn="ctr"/>
            <a:r>
              <a:rPr lang="en-US" dirty="0"/>
              <a:t>In such cases, shut down and notify your Supervisor immediately.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2005F9-6895-4C55-8FC0-A42998E15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223" y="315607"/>
            <a:ext cx="7076724" cy="524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44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A.U.T.O</dc:title>
  <dc:creator>Brian Chappell</dc:creator>
  <cp:lastModifiedBy>Quin Bond</cp:lastModifiedBy>
  <cp:revision>2</cp:revision>
  <dcterms:created xsi:type="dcterms:W3CDTF">2021-05-26T17:29:22Z</dcterms:created>
  <dcterms:modified xsi:type="dcterms:W3CDTF">2021-07-27T20:07:10Z</dcterms:modified>
</cp:coreProperties>
</file>