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601200"/>
  <p:notesSz cx="6858000" cy="9144000"/>
  <p:defaultTextStyle>
    <a:defPPr>
      <a:defRPr lang="en-US"/>
    </a:defPPr>
    <a:lvl1pPr marL="0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306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612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9918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3224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6531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9837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3143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6449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310" y="-91"/>
      </p:cViewPr>
      <p:guideLst>
        <p:guide orient="horz" pos="3024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982597"/>
            <a:ext cx="621792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40680"/>
            <a:ext cx="512064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6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9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6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84495"/>
            <a:ext cx="164592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84495"/>
            <a:ext cx="481584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6169660"/>
            <a:ext cx="6217920" cy="190690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069400"/>
            <a:ext cx="6217920" cy="2100261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3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6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99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2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65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98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31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64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149158"/>
            <a:ext cx="323215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3044825"/>
            <a:ext cx="323215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149158"/>
            <a:ext cx="323342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3044825"/>
            <a:ext cx="323342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2270"/>
            <a:ext cx="2406651" cy="162687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82271"/>
            <a:ext cx="4089401" cy="8194359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2009141"/>
            <a:ext cx="2406651" cy="6567489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720840"/>
            <a:ext cx="4389120" cy="79343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57885"/>
            <a:ext cx="4389120" cy="5760720"/>
          </a:xfrm>
        </p:spPr>
        <p:txBody>
          <a:bodyPr/>
          <a:lstStyle>
            <a:lvl1pPr marL="0" indent="0">
              <a:buNone/>
              <a:defRPr sz="3400"/>
            </a:lvl1pPr>
            <a:lvl2pPr marL="483306" indent="0">
              <a:buNone/>
              <a:defRPr sz="3000"/>
            </a:lvl2pPr>
            <a:lvl3pPr marL="966612" indent="0">
              <a:buNone/>
              <a:defRPr sz="2500"/>
            </a:lvl3pPr>
            <a:lvl4pPr marL="1449918" indent="0">
              <a:buNone/>
              <a:defRPr sz="2100"/>
            </a:lvl4pPr>
            <a:lvl5pPr marL="1933224" indent="0">
              <a:buNone/>
              <a:defRPr sz="2100"/>
            </a:lvl5pPr>
            <a:lvl6pPr marL="2416531" indent="0">
              <a:buNone/>
              <a:defRPr sz="2100"/>
            </a:lvl6pPr>
            <a:lvl7pPr marL="2899837" indent="0">
              <a:buNone/>
              <a:defRPr sz="2100"/>
            </a:lvl7pPr>
            <a:lvl8pPr marL="3383143" indent="0">
              <a:buNone/>
              <a:defRPr sz="2100"/>
            </a:lvl8pPr>
            <a:lvl9pPr marL="3866449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514274"/>
            <a:ext cx="4389120" cy="1126806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 vert="horz" lIns="96661" tIns="48331" rIns="96661" bIns="4833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40282"/>
            <a:ext cx="6583680" cy="6336348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1EA17-E2FE-451D-BBE5-8CBF896A9277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612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480" indent="-362480" algn="l" defTabSz="96661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372" indent="-302066" algn="l" defTabSz="966612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265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571" indent="-241653" algn="l" defTabSz="966612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878" indent="-241653" algn="l" defTabSz="966612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8184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1490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4796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8102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306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612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918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224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6531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9837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3143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6449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44572" y="304800"/>
            <a:ext cx="1744801" cy="313050"/>
          </a:xfrm>
          <a:prstGeom prst="rect">
            <a:avLst/>
          </a:prstGeom>
          <a:noFill/>
        </p:spPr>
        <p:txBody>
          <a:bodyPr wrap="none" lIns="96661" tIns="48331" rIns="96661" bIns="48331" rtlCol="0">
            <a:spAutoFit/>
          </a:bodyPr>
          <a:lstStyle/>
          <a:p>
            <a:pPr algn="ctr"/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BALL AND CHAIN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762000"/>
            <a:ext cx="66294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EQUIPMENT:                    2 Balls on chains, 4 cones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SET UP:                              Place balls and chains as shown on the diagram.  Set 1 cone at each corner of 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the ring.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RULES:                               Rider rides around the ring, picking up balls and chains as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he/she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rides 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around.  Rider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may go in either direction.  Rider must stay on the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outside of the cones.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the rider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gets only one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ball &amp; chain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there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will be a 5 second 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penalty added to their time.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DISQUALIFICATIONS:    If rider doesn’t get either ball &amp; chain there will be no time.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any club equipment is knocked over there will be no time.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rider fails to stay on the OUTSIDE of the cones there will be no time.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 rider hits horse with club equipment there will be no time.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9220200"/>
            <a:ext cx="11657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Updated Feb. 2020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2743200" y="4953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>
            <a:off x="4572000" y="7239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>
            <a:off x="2743200" y="7239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>
            <a:off x="4572000" y="4953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5410200" y="6781800"/>
            <a:ext cx="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1981200" y="6705600"/>
            <a:ext cx="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Freeform 45"/>
          <p:cNvSpPr/>
          <p:nvPr/>
        </p:nvSpPr>
        <p:spPr>
          <a:xfrm>
            <a:off x="1981200" y="4405745"/>
            <a:ext cx="3485557" cy="2396837"/>
          </a:xfrm>
          <a:custGeom>
            <a:avLst/>
            <a:gdLst>
              <a:gd name="connsiteX0" fmla="*/ 0 w 3485557"/>
              <a:gd name="connsiteY0" fmla="*/ 2299855 h 2396837"/>
              <a:gd name="connsiteX1" fmla="*/ 13855 w 3485557"/>
              <a:gd name="connsiteY1" fmla="*/ 914400 h 2396837"/>
              <a:gd name="connsiteX2" fmla="*/ 27709 w 3485557"/>
              <a:gd name="connsiteY2" fmla="*/ 845128 h 2396837"/>
              <a:gd name="connsiteX3" fmla="*/ 41564 w 3485557"/>
              <a:gd name="connsiteY3" fmla="*/ 762000 h 2396837"/>
              <a:gd name="connsiteX4" fmla="*/ 83127 w 3485557"/>
              <a:gd name="connsiteY4" fmla="*/ 623455 h 2396837"/>
              <a:gd name="connsiteX5" fmla="*/ 96982 w 3485557"/>
              <a:gd name="connsiteY5" fmla="*/ 581891 h 2396837"/>
              <a:gd name="connsiteX6" fmla="*/ 110836 w 3485557"/>
              <a:gd name="connsiteY6" fmla="*/ 540328 h 2396837"/>
              <a:gd name="connsiteX7" fmla="*/ 138545 w 3485557"/>
              <a:gd name="connsiteY7" fmla="*/ 498764 h 2396837"/>
              <a:gd name="connsiteX8" fmla="*/ 207818 w 3485557"/>
              <a:gd name="connsiteY8" fmla="*/ 374073 h 2396837"/>
              <a:gd name="connsiteX9" fmla="*/ 249382 w 3485557"/>
              <a:gd name="connsiteY9" fmla="*/ 332510 h 2396837"/>
              <a:gd name="connsiteX10" fmla="*/ 318655 w 3485557"/>
              <a:gd name="connsiteY10" fmla="*/ 249382 h 2396837"/>
              <a:gd name="connsiteX11" fmla="*/ 401782 w 3485557"/>
              <a:gd name="connsiteY11" fmla="*/ 193964 h 2396837"/>
              <a:gd name="connsiteX12" fmla="*/ 443345 w 3485557"/>
              <a:gd name="connsiteY12" fmla="*/ 166255 h 2396837"/>
              <a:gd name="connsiteX13" fmla="*/ 471055 w 3485557"/>
              <a:gd name="connsiteY13" fmla="*/ 138546 h 2396837"/>
              <a:gd name="connsiteX14" fmla="*/ 512618 w 3485557"/>
              <a:gd name="connsiteY14" fmla="*/ 124691 h 2396837"/>
              <a:gd name="connsiteX15" fmla="*/ 554182 w 3485557"/>
              <a:gd name="connsiteY15" fmla="*/ 96982 h 2396837"/>
              <a:gd name="connsiteX16" fmla="*/ 651164 w 3485557"/>
              <a:gd name="connsiteY16" fmla="*/ 69273 h 2396837"/>
              <a:gd name="connsiteX17" fmla="*/ 692727 w 3485557"/>
              <a:gd name="connsiteY17" fmla="*/ 55419 h 2396837"/>
              <a:gd name="connsiteX18" fmla="*/ 775855 w 3485557"/>
              <a:gd name="connsiteY18" fmla="*/ 41564 h 2396837"/>
              <a:gd name="connsiteX19" fmla="*/ 858982 w 3485557"/>
              <a:gd name="connsiteY19" fmla="*/ 13855 h 2396837"/>
              <a:gd name="connsiteX20" fmla="*/ 1454727 w 3485557"/>
              <a:gd name="connsiteY20" fmla="*/ 0 h 2396837"/>
              <a:gd name="connsiteX21" fmla="*/ 2355273 w 3485557"/>
              <a:gd name="connsiteY21" fmla="*/ 13855 h 2396837"/>
              <a:gd name="connsiteX22" fmla="*/ 2438400 w 3485557"/>
              <a:gd name="connsiteY22" fmla="*/ 41564 h 2396837"/>
              <a:gd name="connsiteX23" fmla="*/ 2493818 w 3485557"/>
              <a:gd name="connsiteY23" fmla="*/ 55419 h 2396837"/>
              <a:gd name="connsiteX24" fmla="*/ 2535382 w 3485557"/>
              <a:gd name="connsiteY24" fmla="*/ 69273 h 2396837"/>
              <a:gd name="connsiteX25" fmla="*/ 2646218 w 3485557"/>
              <a:gd name="connsiteY25" fmla="*/ 83128 h 2396837"/>
              <a:gd name="connsiteX26" fmla="*/ 2812473 w 3485557"/>
              <a:gd name="connsiteY26" fmla="*/ 124691 h 2396837"/>
              <a:gd name="connsiteX27" fmla="*/ 2895600 w 3485557"/>
              <a:gd name="connsiteY27" fmla="*/ 152400 h 2396837"/>
              <a:gd name="connsiteX28" fmla="*/ 2923309 w 3485557"/>
              <a:gd name="connsiteY28" fmla="*/ 180110 h 2396837"/>
              <a:gd name="connsiteX29" fmla="*/ 3020291 w 3485557"/>
              <a:gd name="connsiteY29" fmla="*/ 207819 h 2396837"/>
              <a:gd name="connsiteX30" fmla="*/ 3103418 w 3485557"/>
              <a:gd name="connsiteY30" fmla="*/ 263237 h 2396837"/>
              <a:gd name="connsiteX31" fmla="*/ 3144982 w 3485557"/>
              <a:gd name="connsiteY31" fmla="*/ 290946 h 2396837"/>
              <a:gd name="connsiteX32" fmla="*/ 3200400 w 3485557"/>
              <a:gd name="connsiteY32" fmla="*/ 346364 h 2396837"/>
              <a:gd name="connsiteX33" fmla="*/ 3255818 w 3485557"/>
              <a:gd name="connsiteY33" fmla="*/ 429491 h 2396837"/>
              <a:gd name="connsiteX34" fmla="*/ 3269673 w 3485557"/>
              <a:gd name="connsiteY34" fmla="*/ 471055 h 2396837"/>
              <a:gd name="connsiteX35" fmla="*/ 3311236 w 3485557"/>
              <a:gd name="connsiteY35" fmla="*/ 498764 h 2396837"/>
              <a:gd name="connsiteX36" fmla="*/ 3366655 w 3485557"/>
              <a:gd name="connsiteY36" fmla="*/ 609600 h 2396837"/>
              <a:gd name="connsiteX37" fmla="*/ 3408218 w 3485557"/>
              <a:gd name="connsiteY37" fmla="*/ 734291 h 2396837"/>
              <a:gd name="connsiteX38" fmla="*/ 3422073 w 3485557"/>
              <a:gd name="connsiteY38" fmla="*/ 775855 h 2396837"/>
              <a:gd name="connsiteX39" fmla="*/ 3435927 w 3485557"/>
              <a:gd name="connsiteY39" fmla="*/ 817419 h 2396837"/>
              <a:gd name="connsiteX40" fmla="*/ 3449782 w 3485557"/>
              <a:gd name="connsiteY40" fmla="*/ 2396837 h 2396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485557" h="2396837">
                <a:moveTo>
                  <a:pt x="0" y="2299855"/>
                </a:moveTo>
                <a:cubicBezTo>
                  <a:pt x="4618" y="1838037"/>
                  <a:pt x="5060" y="1376158"/>
                  <a:pt x="13855" y="914400"/>
                </a:cubicBezTo>
                <a:cubicBezTo>
                  <a:pt x="14303" y="890856"/>
                  <a:pt x="23497" y="868296"/>
                  <a:pt x="27709" y="845128"/>
                </a:cubicBezTo>
                <a:cubicBezTo>
                  <a:pt x="32734" y="817490"/>
                  <a:pt x="36055" y="789546"/>
                  <a:pt x="41564" y="762000"/>
                </a:cubicBezTo>
                <a:cubicBezTo>
                  <a:pt x="52034" y="709649"/>
                  <a:pt x="65453" y="676475"/>
                  <a:pt x="83127" y="623455"/>
                </a:cubicBezTo>
                <a:lnTo>
                  <a:pt x="96982" y="581891"/>
                </a:lnTo>
                <a:cubicBezTo>
                  <a:pt x="101600" y="568037"/>
                  <a:pt x="102735" y="552479"/>
                  <a:pt x="110836" y="540328"/>
                </a:cubicBezTo>
                <a:cubicBezTo>
                  <a:pt x="120072" y="526473"/>
                  <a:pt x="131098" y="513657"/>
                  <a:pt x="138545" y="498764"/>
                </a:cubicBezTo>
                <a:cubicBezTo>
                  <a:pt x="173387" y="429080"/>
                  <a:pt x="120456" y="461433"/>
                  <a:pt x="207818" y="374073"/>
                </a:cubicBezTo>
                <a:cubicBezTo>
                  <a:pt x="221673" y="360219"/>
                  <a:pt x="236839" y="347562"/>
                  <a:pt x="249382" y="332510"/>
                </a:cubicBezTo>
                <a:cubicBezTo>
                  <a:pt x="291515" y="281951"/>
                  <a:pt x="261133" y="294122"/>
                  <a:pt x="318655" y="249382"/>
                </a:cubicBezTo>
                <a:cubicBezTo>
                  <a:pt x="344942" y="228936"/>
                  <a:pt x="374073" y="212437"/>
                  <a:pt x="401782" y="193964"/>
                </a:cubicBezTo>
                <a:cubicBezTo>
                  <a:pt x="415636" y="184728"/>
                  <a:pt x="431571" y="178029"/>
                  <a:pt x="443345" y="166255"/>
                </a:cubicBezTo>
                <a:cubicBezTo>
                  <a:pt x="452582" y="157019"/>
                  <a:pt x="459854" y="145267"/>
                  <a:pt x="471055" y="138546"/>
                </a:cubicBezTo>
                <a:cubicBezTo>
                  <a:pt x="483578" y="131032"/>
                  <a:pt x="499556" y="131222"/>
                  <a:pt x="512618" y="124691"/>
                </a:cubicBezTo>
                <a:cubicBezTo>
                  <a:pt x="527511" y="117244"/>
                  <a:pt x="539289" y="104429"/>
                  <a:pt x="554182" y="96982"/>
                </a:cubicBezTo>
                <a:cubicBezTo>
                  <a:pt x="576324" y="85911"/>
                  <a:pt x="630453" y="75190"/>
                  <a:pt x="651164" y="69273"/>
                </a:cubicBezTo>
                <a:cubicBezTo>
                  <a:pt x="665206" y="65261"/>
                  <a:pt x="678471" y="58587"/>
                  <a:pt x="692727" y="55419"/>
                </a:cubicBezTo>
                <a:cubicBezTo>
                  <a:pt x="720150" y="49325"/>
                  <a:pt x="748602" y="48377"/>
                  <a:pt x="775855" y="41564"/>
                </a:cubicBezTo>
                <a:cubicBezTo>
                  <a:pt x="804191" y="34480"/>
                  <a:pt x="829782" y="14534"/>
                  <a:pt x="858982" y="13855"/>
                </a:cubicBezTo>
                <a:lnTo>
                  <a:pt x="1454727" y="0"/>
                </a:lnTo>
                <a:cubicBezTo>
                  <a:pt x="1754909" y="4618"/>
                  <a:pt x="2055323" y="1181"/>
                  <a:pt x="2355273" y="13855"/>
                </a:cubicBezTo>
                <a:cubicBezTo>
                  <a:pt x="2384455" y="15088"/>
                  <a:pt x="2410064" y="34480"/>
                  <a:pt x="2438400" y="41564"/>
                </a:cubicBezTo>
                <a:cubicBezTo>
                  <a:pt x="2456873" y="46182"/>
                  <a:pt x="2475509" y="50188"/>
                  <a:pt x="2493818" y="55419"/>
                </a:cubicBezTo>
                <a:cubicBezTo>
                  <a:pt x="2507860" y="59431"/>
                  <a:pt x="2521014" y="66661"/>
                  <a:pt x="2535382" y="69273"/>
                </a:cubicBezTo>
                <a:cubicBezTo>
                  <a:pt x="2572014" y="75933"/>
                  <a:pt x="2609273" y="78510"/>
                  <a:pt x="2646218" y="83128"/>
                </a:cubicBezTo>
                <a:cubicBezTo>
                  <a:pt x="2755995" y="119720"/>
                  <a:pt x="2700535" y="106035"/>
                  <a:pt x="2812473" y="124691"/>
                </a:cubicBezTo>
                <a:cubicBezTo>
                  <a:pt x="2840182" y="133927"/>
                  <a:pt x="2874947" y="131747"/>
                  <a:pt x="2895600" y="152400"/>
                </a:cubicBezTo>
                <a:cubicBezTo>
                  <a:pt x="2904836" y="161637"/>
                  <a:pt x="2911626" y="174268"/>
                  <a:pt x="2923309" y="180110"/>
                </a:cubicBezTo>
                <a:cubicBezTo>
                  <a:pt x="2995084" y="215998"/>
                  <a:pt x="2958984" y="173760"/>
                  <a:pt x="3020291" y="207819"/>
                </a:cubicBezTo>
                <a:cubicBezTo>
                  <a:pt x="3049402" y="223992"/>
                  <a:pt x="3075709" y="244764"/>
                  <a:pt x="3103418" y="263237"/>
                </a:cubicBezTo>
                <a:lnTo>
                  <a:pt x="3144982" y="290946"/>
                </a:lnTo>
                <a:cubicBezTo>
                  <a:pt x="3181926" y="401782"/>
                  <a:pt x="3126510" y="272474"/>
                  <a:pt x="3200400" y="346364"/>
                </a:cubicBezTo>
                <a:cubicBezTo>
                  <a:pt x="3223948" y="369912"/>
                  <a:pt x="3237345" y="401782"/>
                  <a:pt x="3255818" y="429491"/>
                </a:cubicBezTo>
                <a:cubicBezTo>
                  <a:pt x="3263919" y="441642"/>
                  <a:pt x="3260550" y="459651"/>
                  <a:pt x="3269673" y="471055"/>
                </a:cubicBezTo>
                <a:cubicBezTo>
                  <a:pt x="3280075" y="484057"/>
                  <a:pt x="3297382" y="489528"/>
                  <a:pt x="3311236" y="498764"/>
                </a:cubicBezTo>
                <a:cubicBezTo>
                  <a:pt x="3343076" y="594283"/>
                  <a:pt x="3318292" y="561238"/>
                  <a:pt x="3366655" y="609600"/>
                </a:cubicBezTo>
                <a:lnTo>
                  <a:pt x="3408218" y="734291"/>
                </a:lnTo>
                <a:lnTo>
                  <a:pt x="3422073" y="775855"/>
                </a:lnTo>
                <a:lnTo>
                  <a:pt x="3435927" y="817419"/>
                </a:lnTo>
                <a:cubicBezTo>
                  <a:pt x="3485557" y="1462590"/>
                  <a:pt x="3449782" y="937314"/>
                  <a:pt x="3449782" y="239683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Half Frame 47"/>
          <p:cNvSpPr/>
          <p:nvPr/>
        </p:nvSpPr>
        <p:spPr>
          <a:xfrm flipH="1">
            <a:off x="5715000" y="5867400"/>
            <a:ext cx="304800" cy="762000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Half Frame 48"/>
          <p:cNvSpPr/>
          <p:nvPr/>
        </p:nvSpPr>
        <p:spPr>
          <a:xfrm>
            <a:off x="1295400" y="5791200"/>
            <a:ext cx="304800" cy="762000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1" name="Straight Connector 50"/>
          <p:cNvCxnSpPr>
            <a:stCxn id="49" idx="0"/>
          </p:cNvCxnSpPr>
          <p:nvPr/>
        </p:nvCxnSpPr>
        <p:spPr>
          <a:xfrm>
            <a:off x="1579880" y="5841999"/>
            <a:ext cx="20320" cy="406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48" idx="0"/>
          </p:cNvCxnSpPr>
          <p:nvPr/>
        </p:nvCxnSpPr>
        <p:spPr>
          <a:xfrm flipH="1">
            <a:off x="5715000" y="5918199"/>
            <a:ext cx="20320" cy="406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1524000" y="6248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5638800" y="6324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163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16</cp:revision>
  <dcterms:created xsi:type="dcterms:W3CDTF">2020-02-07T21:22:20Z</dcterms:created>
  <dcterms:modified xsi:type="dcterms:W3CDTF">2020-07-06T22:04:04Z</dcterms:modified>
</cp:coreProperties>
</file>