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5919" y="228600"/>
            <a:ext cx="1322121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HORSESHOE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3 barrels, 4 poles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 4 poles up in a square with 3 barrels set in a  triangle as shown.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Center barrels are 10’ apart.  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Riders can enter the pattern on either the  right  or left.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knocks over a barrel or pole there will be a 5 second penalty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knocks over more than one obstacle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goes off course there will be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72000" y="6096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9400" y="6019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657600" y="4724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5867400" y="73914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Donut 27"/>
          <p:cNvSpPr/>
          <p:nvPr/>
        </p:nvSpPr>
        <p:spPr>
          <a:xfrm>
            <a:off x="1676400" y="73152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Donut 29"/>
          <p:cNvSpPr/>
          <p:nvPr/>
        </p:nvSpPr>
        <p:spPr>
          <a:xfrm>
            <a:off x="1600200" y="38100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Donut 77"/>
          <p:cNvSpPr/>
          <p:nvPr/>
        </p:nvSpPr>
        <p:spPr>
          <a:xfrm>
            <a:off x="5867400" y="39624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859632" y="3248026"/>
            <a:ext cx="6174581" cy="5353049"/>
          </a:xfrm>
          <a:custGeom>
            <a:avLst/>
            <a:gdLst>
              <a:gd name="connsiteX0" fmla="*/ 5669756 w 6174581"/>
              <a:gd name="connsiteY0" fmla="*/ 5110162 h 5353049"/>
              <a:gd name="connsiteX1" fmla="*/ 5698331 w 6174581"/>
              <a:gd name="connsiteY1" fmla="*/ 3938587 h 5353049"/>
              <a:gd name="connsiteX2" fmla="*/ 4483893 w 6174581"/>
              <a:gd name="connsiteY2" fmla="*/ 3767137 h 5353049"/>
              <a:gd name="connsiteX3" fmla="*/ 3469481 w 6174581"/>
              <a:gd name="connsiteY3" fmla="*/ 3667124 h 5353049"/>
              <a:gd name="connsiteX4" fmla="*/ 3683793 w 6174581"/>
              <a:gd name="connsiteY4" fmla="*/ 2552699 h 5353049"/>
              <a:gd name="connsiteX5" fmla="*/ 6012656 w 6174581"/>
              <a:gd name="connsiteY5" fmla="*/ 966787 h 5353049"/>
              <a:gd name="connsiteX6" fmla="*/ 4655343 w 6174581"/>
              <a:gd name="connsiteY6" fmla="*/ 438149 h 5353049"/>
              <a:gd name="connsiteX7" fmla="*/ 3626643 w 6174581"/>
              <a:gd name="connsiteY7" fmla="*/ 2166937 h 5353049"/>
              <a:gd name="connsiteX8" fmla="*/ 2469356 w 6174581"/>
              <a:gd name="connsiteY8" fmla="*/ 2238374 h 5353049"/>
              <a:gd name="connsiteX9" fmla="*/ 1040606 w 6174581"/>
              <a:gd name="connsiteY9" fmla="*/ 223837 h 5353049"/>
              <a:gd name="connsiteX10" fmla="*/ 297656 w 6174581"/>
              <a:gd name="connsiteY10" fmla="*/ 895349 h 5353049"/>
              <a:gd name="connsiteX11" fmla="*/ 2826543 w 6174581"/>
              <a:gd name="connsiteY11" fmla="*/ 2967037 h 5353049"/>
              <a:gd name="connsiteX12" fmla="*/ 1269206 w 6174581"/>
              <a:gd name="connsiteY12" fmla="*/ 3795712 h 5353049"/>
              <a:gd name="connsiteX13" fmla="*/ 597693 w 6174581"/>
              <a:gd name="connsiteY13" fmla="*/ 3967162 h 5353049"/>
              <a:gd name="connsiteX14" fmla="*/ 469106 w 6174581"/>
              <a:gd name="connsiteY14" fmla="*/ 5153024 h 5353049"/>
              <a:gd name="connsiteX15" fmla="*/ 454818 w 6174581"/>
              <a:gd name="connsiteY15" fmla="*/ 5167312 h 535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74581" h="5353049">
                <a:moveTo>
                  <a:pt x="5669756" y="5110162"/>
                </a:moveTo>
                <a:cubicBezTo>
                  <a:pt x="5782865" y="4636293"/>
                  <a:pt x="5895975" y="4162424"/>
                  <a:pt x="5698331" y="3938587"/>
                </a:cubicBezTo>
                <a:cubicBezTo>
                  <a:pt x="5500687" y="3714750"/>
                  <a:pt x="4855368" y="3812381"/>
                  <a:pt x="4483893" y="3767137"/>
                </a:cubicBezTo>
                <a:cubicBezTo>
                  <a:pt x="4112418" y="3721893"/>
                  <a:pt x="3602831" y="3869530"/>
                  <a:pt x="3469481" y="3667124"/>
                </a:cubicBezTo>
                <a:cubicBezTo>
                  <a:pt x="3336131" y="3464718"/>
                  <a:pt x="3259931" y="3002755"/>
                  <a:pt x="3683793" y="2552699"/>
                </a:cubicBezTo>
                <a:cubicBezTo>
                  <a:pt x="4107655" y="2102643"/>
                  <a:pt x="5850731" y="1319212"/>
                  <a:pt x="6012656" y="966787"/>
                </a:cubicBezTo>
                <a:cubicBezTo>
                  <a:pt x="6174581" y="614362"/>
                  <a:pt x="5053012" y="238124"/>
                  <a:pt x="4655343" y="438149"/>
                </a:cubicBezTo>
                <a:cubicBezTo>
                  <a:pt x="4257674" y="638174"/>
                  <a:pt x="3990974" y="1866900"/>
                  <a:pt x="3626643" y="2166937"/>
                </a:cubicBezTo>
                <a:cubicBezTo>
                  <a:pt x="3262312" y="2466975"/>
                  <a:pt x="2900362" y="2562224"/>
                  <a:pt x="2469356" y="2238374"/>
                </a:cubicBezTo>
                <a:cubicBezTo>
                  <a:pt x="2038350" y="1914524"/>
                  <a:pt x="1402556" y="447674"/>
                  <a:pt x="1040606" y="223837"/>
                </a:cubicBezTo>
                <a:cubicBezTo>
                  <a:pt x="678656" y="0"/>
                  <a:pt x="0" y="438149"/>
                  <a:pt x="297656" y="895349"/>
                </a:cubicBezTo>
                <a:cubicBezTo>
                  <a:pt x="595312" y="1352549"/>
                  <a:pt x="2664618" y="2483643"/>
                  <a:pt x="2826543" y="2967037"/>
                </a:cubicBezTo>
                <a:cubicBezTo>
                  <a:pt x="2988468" y="3450431"/>
                  <a:pt x="1640681" y="3629025"/>
                  <a:pt x="1269206" y="3795712"/>
                </a:cubicBezTo>
                <a:cubicBezTo>
                  <a:pt x="897731" y="3962399"/>
                  <a:pt x="731043" y="3740944"/>
                  <a:pt x="597693" y="3967162"/>
                </a:cubicBezTo>
                <a:cubicBezTo>
                  <a:pt x="464343" y="4193380"/>
                  <a:pt x="492919" y="4952999"/>
                  <a:pt x="469106" y="5153024"/>
                </a:cubicBezTo>
                <a:cubicBezTo>
                  <a:pt x="445294" y="5353049"/>
                  <a:pt x="450056" y="5260180"/>
                  <a:pt x="454818" y="516731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 Arrow 33"/>
          <p:cNvSpPr/>
          <p:nvPr/>
        </p:nvSpPr>
        <p:spPr>
          <a:xfrm>
            <a:off x="6324600" y="8153400"/>
            <a:ext cx="484632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1066800" y="8305800"/>
            <a:ext cx="484632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25</cp:revision>
  <dcterms:created xsi:type="dcterms:W3CDTF">2020-02-07T21:22:20Z</dcterms:created>
  <dcterms:modified xsi:type="dcterms:W3CDTF">2023-03-25T21:30:40Z</dcterms:modified>
</cp:coreProperties>
</file>