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64" r:id="rId2"/>
    <p:sldId id="258" r:id="rId3"/>
    <p:sldId id="263" r:id="rId4"/>
    <p:sldId id="260" r:id="rId5"/>
    <p:sldId id="256" r:id="rId6"/>
    <p:sldId id="257" r:id="rId7"/>
    <p:sldId id="261" r:id="rId8"/>
    <p:sldId id="259" r:id="rId9"/>
    <p:sldId id="262" r:id="rId10"/>
    <p:sldId id="265" r:id="rId11"/>
    <p:sldId id="279" r:id="rId12"/>
    <p:sldId id="273" r:id="rId13"/>
    <p:sldId id="266" r:id="rId14"/>
    <p:sldId id="268" r:id="rId15"/>
    <p:sldId id="269" r:id="rId16"/>
    <p:sldId id="270" r:id="rId17"/>
    <p:sldId id="271" r:id="rId18"/>
    <p:sldId id="272" r:id="rId19"/>
    <p:sldId id="280"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60" d="100"/>
          <a:sy n="60" d="100"/>
        </p:scale>
        <p:origin x="78" y="486"/>
      </p:cViewPr>
      <p:guideLst/>
    </p:cSldViewPr>
  </p:slideViewPr>
  <p:notesTextViewPr>
    <p:cViewPr>
      <p:scale>
        <a:sx n="1" d="1"/>
        <a:sy n="1" d="1"/>
      </p:scale>
      <p:origin x="0" y="0"/>
    </p:cViewPr>
  </p:notesTextViewPr>
  <p:sorterViewPr>
    <p:cViewPr>
      <p:scale>
        <a:sx n="100" d="100"/>
        <a:sy n="100"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4640B-412A-4B2B-B538-EF264F07718F}" type="doc">
      <dgm:prSet loTypeId="urn:microsoft.com/office/officeart/2005/8/layout/orgChart1" loCatId="hierarchy" qsTypeId="urn:microsoft.com/office/officeart/2005/8/quickstyle/simple2" qsCatId="simple" csTypeId="urn:microsoft.com/office/officeart/2005/8/colors/accent3_2" csCatId="accent3" phldr="1"/>
      <dgm:spPr/>
      <dgm:t>
        <a:bodyPr/>
        <a:lstStyle/>
        <a:p>
          <a:endParaRPr lang="en-GB"/>
        </a:p>
      </dgm:t>
    </dgm:pt>
    <dgm:pt modelId="{BC6F46F2-138B-40E7-ABCA-C0D071111147}">
      <dgm:prSet phldrT="[Text]"/>
      <dgm:spPr/>
      <dgm:t>
        <a:bodyPr/>
        <a:lstStyle/>
        <a:p>
          <a:r>
            <a:rPr lang="en-GB"/>
            <a:t>Ministerio  Viviendas del Peru</a:t>
          </a:r>
        </a:p>
      </dgm:t>
    </dgm:pt>
    <dgm:pt modelId="{356C6152-22AE-4630-BC3B-6D0DF89C18A6}" type="parTrans" cxnId="{500F0DA9-5392-4268-91C4-D925B2C13993}">
      <dgm:prSet/>
      <dgm:spPr/>
      <dgm:t>
        <a:bodyPr/>
        <a:lstStyle/>
        <a:p>
          <a:endParaRPr lang="en-GB"/>
        </a:p>
      </dgm:t>
    </dgm:pt>
    <dgm:pt modelId="{0659BFE9-21DE-46ED-9254-4FF71B28179E}" type="sibTrans" cxnId="{500F0DA9-5392-4268-91C4-D925B2C13993}">
      <dgm:prSet/>
      <dgm:spPr/>
      <dgm:t>
        <a:bodyPr/>
        <a:lstStyle/>
        <a:p>
          <a:endParaRPr lang="en-GB"/>
        </a:p>
      </dgm:t>
    </dgm:pt>
    <dgm:pt modelId="{236127E2-860E-4C29-96CD-F5570B2A71F4}" type="asst">
      <dgm:prSet phldrT="[Text]"/>
      <dgm:spPr/>
      <dgm:t>
        <a:bodyPr/>
        <a:lstStyle/>
        <a:p>
          <a:r>
            <a:rPr lang="en-GB" dirty="0"/>
            <a:t>Think BIG Partnership Peru</a:t>
          </a:r>
        </a:p>
      </dgm:t>
    </dgm:pt>
    <dgm:pt modelId="{76B96DB9-4D96-4623-8C9A-0F5C3B8B5D2D}" type="parTrans" cxnId="{09524083-CE97-484F-9331-85E2EBCDFAEA}">
      <dgm:prSet/>
      <dgm:spPr/>
      <dgm:t>
        <a:bodyPr/>
        <a:lstStyle/>
        <a:p>
          <a:endParaRPr lang="en-GB"/>
        </a:p>
      </dgm:t>
    </dgm:pt>
    <dgm:pt modelId="{403D08A2-ADEE-42C8-B5B2-183C7A17F60C}" type="sibTrans" cxnId="{09524083-CE97-484F-9331-85E2EBCDFAEA}">
      <dgm:prSet/>
      <dgm:spPr/>
      <dgm:t>
        <a:bodyPr/>
        <a:lstStyle/>
        <a:p>
          <a:endParaRPr lang="en-GB"/>
        </a:p>
      </dgm:t>
    </dgm:pt>
    <dgm:pt modelId="{CAE5C2BC-C6DD-402D-B01B-72070266D447}">
      <dgm:prSet phldrT="[Text]"/>
      <dgm:spPr/>
      <dgm:t>
        <a:bodyPr/>
        <a:lstStyle/>
        <a:p>
          <a:r>
            <a:rPr lang="en-GB"/>
            <a:t>Think BIG Partnership Spain</a:t>
          </a:r>
        </a:p>
      </dgm:t>
    </dgm:pt>
    <dgm:pt modelId="{6B4AEFBE-2C15-4F59-98BA-B70D0EC88E2A}" type="parTrans" cxnId="{A9D25065-C42F-4361-AC43-4AA50DB7D024}">
      <dgm:prSet/>
      <dgm:spPr/>
      <dgm:t>
        <a:bodyPr/>
        <a:lstStyle/>
        <a:p>
          <a:endParaRPr lang="en-GB"/>
        </a:p>
      </dgm:t>
    </dgm:pt>
    <dgm:pt modelId="{BC2DE4A8-5430-43E5-9FA1-945F6063C8DE}" type="sibTrans" cxnId="{A9D25065-C42F-4361-AC43-4AA50DB7D024}">
      <dgm:prSet/>
      <dgm:spPr/>
      <dgm:t>
        <a:bodyPr/>
        <a:lstStyle/>
        <a:p>
          <a:endParaRPr lang="en-GB"/>
        </a:p>
      </dgm:t>
    </dgm:pt>
    <dgm:pt modelId="{807A5204-CCFF-44AC-9B06-0DCAD03E7E90}">
      <dgm:prSet phldrT="[Text]"/>
      <dgm:spPr/>
      <dgm:t>
        <a:bodyPr/>
        <a:lstStyle/>
        <a:p>
          <a:r>
            <a:rPr lang="en-GB"/>
            <a:t>ECO SUENO INVEST Spain</a:t>
          </a:r>
        </a:p>
      </dgm:t>
    </dgm:pt>
    <dgm:pt modelId="{127A5EB7-11EC-4AC7-B15B-66FBCB584077}" type="parTrans" cxnId="{E4400F37-944F-4856-AB9E-1EAB4107D764}">
      <dgm:prSet/>
      <dgm:spPr/>
      <dgm:t>
        <a:bodyPr/>
        <a:lstStyle/>
        <a:p>
          <a:endParaRPr lang="en-GB"/>
        </a:p>
      </dgm:t>
    </dgm:pt>
    <dgm:pt modelId="{CEB41D89-4A87-44FF-BD81-6CC787793E72}" type="sibTrans" cxnId="{E4400F37-944F-4856-AB9E-1EAB4107D764}">
      <dgm:prSet/>
      <dgm:spPr/>
      <dgm:t>
        <a:bodyPr/>
        <a:lstStyle/>
        <a:p>
          <a:endParaRPr lang="en-GB"/>
        </a:p>
      </dgm:t>
    </dgm:pt>
    <dgm:pt modelId="{127AB159-BD5F-45F0-8182-8BDD1B98A62B}">
      <dgm:prSet phldrT="[Text]"/>
      <dgm:spPr/>
      <dgm:t>
        <a:bodyPr/>
        <a:lstStyle/>
        <a:p>
          <a:r>
            <a:rPr lang="en-GB" dirty="0"/>
            <a:t>LANYING  China </a:t>
          </a:r>
        </a:p>
      </dgm:t>
    </dgm:pt>
    <dgm:pt modelId="{29CFEAAF-DE0F-45ED-85A5-B644679FB7CD}" type="parTrans" cxnId="{B370894C-ECE2-4D61-9FBC-39C9E50709E4}">
      <dgm:prSet/>
      <dgm:spPr/>
      <dgm:t>
        <a:bodyPr/>
        <a:lstStyle/>
        <a:p>
          <a:endParaRPr lang="en-GB"/>
        </a:p>
      </dgm:t>
    </dgm:pt>
    <dgm:pt modelId="{5991BA80-589B-4655-81FA-BB138740F423}" type="sibTrans" cxnId="{B370894C-ECE2-4D61-9FBC-39C9E50709E4}">
      <dgm:prSet/>
      <dgm:spPr/>
      <dgm:t>
        <a:bodyPr/>
        <a:lstStyle/>
        <a:p>
          <a:endParaRPr lang="en-GB"/>
        </a:p>
      </dgm:t>
    </dgm:pt>
    <dgm:pt modelId="{720D5557-533D-47AF-BCE4-A5505165606C}" type="pres">
      <dgm:prSet presAssocID="{5B64640B-412A-4B2B-B538-EF264F07718F}" presName="hierChild1" presStyleCnt="0">
        <dgm:presLayoutVars>
          <dgm:orgChart val="1"/>
          <dgm:chPref val="1"/>
          <dgm:dir/>
          <dgm:animOne val="branch"/>
          <dgm:animLvl val="lvl"/>
          <dgm:resizeHandles/>
        </dgm:presLayoutVars>
      </dgm:prSet>
      <dgm:spPr/>
    </dgm:pt>
    <dgm:pt modelId="{6BC05783-76CE-42BC-AF98-6F00929858A3}" type="pres">
      <dgm:prSet presAssocID="{BC6F46F2-138B-40E7-ABCA-C0D071111147}" presName="hierRoot1" presStyleCnt="0">
        <dgm:presLayoutVars>
          <dgm:hierBranch val="init"/>
        </dgm:presLayoutVars>
      </dgm:prSet>
      <dgm:spPr/>
    </dgm:pt>
    <dgm:pt modelId="{E3E6CA57-CBB0-4BEA-8F43-976604F64C8B}" type="pres">
      <dgm:prSet presAssocID="{BC6F46F2-138B-40E7-ABCA-C0D071111147}" presName="rootComposite1" presStyleCnt="0"/>
      <dgm:spPr/>
    </dgm:pt>
    <dgm:pt modelId="{5A6D6BBC-28AF-407C-9ED9-9FAABA3BF3D2}" type="pres">
      <dgm:prSet presAssocID="{BC6F46F2-138B-40E7-ABCA-C0D071111147}" presName="rootText1" presStyleLbl="node0" presStyleIdx="0" presStyleCnt="1">
        <dgm:presLayoutVars>
          <dgm:chPref val="3"/>
        </dgm:presLayoutVars>
      </dgm:prSet>
      <dgm:spPr/>
    </dgm:pt>
    <dgm:pt modelId="{2FD8E55B-C8A7-4900-AA8C-28ECCEEA3EFD}" type="pres">
      <dgm:prSet presAssocID="{BC6F46F2-138B-40E7-ABCA-C0D071111147}" presName="rootConnector1" presStyleLbl="node1" presStyleIdx="0" presStyleCnt="0"/>
      <dgm:spPr/>
    </dgm:pt>
    <dgm:pt modelId="{F6F607E1-A04F-4628-AA1D-885B96E1D494}" type="pres">
      <dgm:prSet presAssocID="{BC6F46F2-138B-40E7-ABCA-C0D071111147}" presName="hierChild2" presStyleCnt="0"/>
      <dgm:spPr/>
    </dgm:pt>
    <dgm:pt modelId="{DA18D453-C350-4F08-9898-89E569CF00CF}" type="pres">
      <dgm:prSet presAssocID="{6B4AEFBE-2C15-4F59-98BA-B70D0EC88E2A}" presName="Name37" presStyleLbl="parChTrans1D2" presStyleIdx="0" presStyleCnt="4"/>
      <dgm:spPr/>
    </dgm:pt>
    <dgm:pt modelId="{B78141A6-C025-424E-AE1B-D407B11680F8}" type="pres">
      <dgm:prSet presAssocID="{CAE5C2BC-C6DD-402D-B01B-72070266D447}" presName="hierRoot2" presStyleCnt="0">
        <dgm:presLayoutVars>
          <dgm:hierBranch val="init"/>
        </dgm:presLayoutVars>
      </dgm:prSet>
      <dgm:spPr/>
    </dgm:pt>
    <dgm:pt modelId="{712DD47C-4E2D-4D5B-9AEF-24DD3E3E4424}" type="pres">
      <dgm:prSet presAssocID="{CAE5C2BC-C6DD-402D-B01B-72070266D447}" presName="rootComposite" presStyleCnt="0"/>
      <dgm:spPr/>
    </dgm:pt>
    <dgm:pt modelId="{DCD779FC-75DF-401B-9F28-95D1AAB1D1D8}" type="pres">
      <dgm:prSet presAssocID="{CAE5C2BC-C6DD-402D-B01B-72070266D447}" presName="rootText" presStyleLbl="node2" presStyleIdx="0" presStyleCnt="3">
        <dgm:presLayoutVars>
          <dgm:chPref val="3"/>
        </dgm:presLayoutVars>
      </dgm:prSet>
      <dgm:spPr/>
    </dgm:pt>
    <dgm:pt modelId="{6845E099-CD12-476C-BEBE-A8452C7955F0}" type="pres">
      <dgm:prSet presAssocID="{CAE5C2BC-C6DD-402D-B01B-72070266D447}" presName="rootConnector" presStyleLbl="node2" presStyleIdx="0" presStyleCnt="3"/>
      <dgm:spPr/>
    </dgm:pt>
    <dgm:pt modelId="{463AD446-BFF3-4BF3-8F7E-175234CDD2F8}" type="pres">
      <dgm:prSet presAssocID="{CAE5C2BC-C6DD-402D-B01B-72070266D447}" presName="hierChild4" presStyleCnt="0"/>
      <dgm:spPr/>
    </dgm:pt>
    <dgm:pt modelId="{2A468052-404B-4218-BD47-D50040180B54}" type="pres">
      <dgm:prSet presAssocID="{CAE5C2BC-C6DD-402D-B01B-72070266D447}" presName="hierChild5" presStyleCnt="0"/>
      <dgm:spPr/>
    </dgm:pt>
    <dgm:pt modelId="{C70538FD-AFDB-4D3B-B603-E5FCDFFD9864}" type="pres">
      <dgm:prSet presAssocID="{127A5EB7-11EC-4AC7-B15B-66FBCB584077}" presName="Name37" presStyleLbl="parChTrans1D2" presStyleIdx="1" presStyleCnt="4"/>
      <dgm:spPr/>
    </dgm:pt>
    <dgm:pt modelId="{3A2C8B28-E706-4CCC-89B0-B54A9ECF51CF}" type="pres">
      <dgm:prSet presAssocID="{807A5204-CCFF-44AC-9B06-0DCAD03E7E90}" presName="hierRoot2" presStyleCnt="0">
        <dgm:presLayoutVars>
          <dgm:hierBranch val="init"/>
        </dgm:presLayoutVars>
      </dgm:prSet>
      <dgm:spPr/>
    </dgm:pt>
    <dgm:pt modelId="{6A6A496B-8B8E-4BE1-B5A0-F84587C3E504}" type="pres">
      <dgm:prSet presAssocID="{807A5204-CCFF-44AC-9B06-0DCAD03E7E90}" presName="rootComposite" presStyleCnt="0"/>
      <dgm:spPr/>
    </dgm:pt>
    <dgm:pt modelId="{61213FEC-9A61-4632-AAF6-27EE233BBAAE}" type="pres">
      <dgm:prSet presAssocID="{807A5204-CCFF-44AC-9B06-0DCAD03E7E90}" presName="rootText" presStyleLbl="node2" presStyleIdx="1" presStyleCnt="3">
        <dgm:presLayoutVars>
          <dgm:chPref val="3"/>
        </dgm:presLayoutVars>
      </dgm:prSet>
      <dgm:spPr/>
    </dgm:pt>
    <dgm:pt modelId="{22F6092A-2051-4408-B522-B56E33B54BDE}" type="pres">
      <dgm:prSet presAssocID="{807A5204-CCFF-44AC-9B06-0DCAD03E7E90}" presName="rootConnector" presStyleLbl="node2" presStyleIdx="1" presStyleCnt="3"/>
      <dgm:spPr/>
    </dgm:pt>
    <dgm:pt modelId="{1C5D2A70-4FBC-4A62-836D-CF7D8F14D783}" type="pres">
      <dgm:prSet presAssocID="{807A5204-CCFF-44AC-9B06-0DCAD03E7E90}" presName="hierChild4" presStyleCnt="0"/>
      <dgm:spPr/>
    </dgm:pt>
    <dgm:pt modelId="{ADF67E82-4DE2-4F00-A724-EEBD01453518}" type="pres">
      <dgm:prSet presAssocID="{807A5204-CCFF-44AC-9B06-0DCAD03E7E90}" presName="hierChild5" presStyleCnt="0"/>
      <dgm:spPr/>
    </dgm:pt>
    <dgm:pt modelId="{3D16679C-55F8-4E80-8BE0-86EA7ACC9B40}" type="pres">
      <dgm:prSet presAssocID="{29CFEAAF-DE0F-45ED-85A5-B644679FB7CD}" presName="Name37" presStyleLbl="parChTrans1D2" presStyleIdx="2" presStyleCnt="4"/>
      <dgm:spPr/>
    </dgm:pt>
    <dgm:pt modelId="{EB91C60F-0C5B-498C-A326-66F37B7B38D6}" type="pres">
      <dgm:prSet presAssocID="{127AB159-BD5F-45F0-8182-8BDD1B98A62B}" presName="hierRoot2" presStyleCnt="0">
        <dgm:presLayoutVars>
          <dgm:hierBranch val="init"/>
        </dgm:presLayoutVars>
      </dgm:prSet>
      <dgm:spPr/>
    </dgm:pt>
    <dgm:pt modelId="{6D96FFB5-C509-4408-B829-B0FDA7AF5DF4}" type="pres">
      <dgm:prSet presAssocID="{127AB159-BD5F-45F0-8182-8BDD1B98A62B}" presName="rootComposite" presStyleCnt="0"/>
      <dgm:spPr/>
    </dgm:pt>
    <dgm:pt modelId="{52FD26EA-1934-49B5-93EF-21D8DAD51E94}" type="pres">
      <dgm:prSet presAssocID="{127AB159-BD5F-45F0-8182-8BDD1B98A62B}" presName="rootText" presStyleLbl="node2" presStyleIdx="2" presStyleCnt="3">
        <dgm:presLayoutVars>
          <dgm:chPref val="3"/>
        </dgm:presLayoutVars>
      </dgm:prSet>
      <dgm:spPr/>
    </dgm:pt>
    <dgm:pt modelId="{8E8023D3-7A1A-4794-BFC0-966CA1DB6833}" type="pres">
      <dgm:prSet presAssocID="{127AB159-BD5F-45F0-8182-8BDD1B98A62B}" presName="rootConnector" presStyleLbl="node2" presStyleIdx="2" presStyleCnt="3"/>
      <dgm:spPr/>
    </dgm:pt>
    <dgm:pt modelId="{F7B31538-6C35-4424-92BE-C9869F62AB4A}" type="pres">
      <dgm:prSet presAssocID="{127AB159-BD5F-45F0-8182-8BDD1B98A62B}" presName="hierChild4" presStyleCnt="0"/>
      <dgm:spPr/>
    </dgm:pt>
    <dgm:pt modelId="{D1F2F871-BF79-48C2-8E13-D6E225F59A4C}" type="pres">
      <dgm:prSet presAssocID="{127AB159-BD5F-45F0-8182-8BDD1B98A62B}" presName="hierChild5" presStyleCnt="0"/>
      <dgm:spPr/>
    </dgm:pt>
    <dgm:pt modelId="{B048E5DE-4FAE-4BFF-8747-BC73B13DDA9C}" type="pres">
      <dgm:prSet presAssocID="{BC6F46F2-138B-40E7-ABCA-C0D071111147}" presName="hierChild3" presStyleCnt="0"/>
      <dgm:spPr/>
    </dgm:pt>
    <dgm:pt modelId="{1F5CF8DC-83E8-4ECE-B02D-9C06ADE72213}" type="pres">
      <dgm:prSet presAssocID="{76B96DB9-4D96-4623-8C9A-0F5C3B8B5D2D}" presName="Name111" presStyleLbl="parChTrans1D2" presStyleIdx="3" presStyleCnt="4"/>
      <dgm:spPr/>
    </dgm:pt>
    <dgm:pt modelId="{47775AB3-7D53-4932-89DD-C6FCD2B90DD6}" type="pres">
      <dgm:prSet presAssocID="{236127E2-860E-4C29-96CD-F5570B2A71F4}" presName="hierRoot3" presStyleCnt="0">
        <dgm:presLayoutVars>
          <dgm:hierBranch val="init"/>
        </dgm:presLayoutVars>
      </dgm:prSet>
      <dgm:spPr/>
    </dgm:pt>
    <dgm:pt modelId="{2A3EB222-1AAC-47A1-97A0-6E01A2853BF1}" type="pres">
      <dgm:prSet presAssocID="{236127E2-860E-4C29-96CD-F5570B2A71F4}" presName="rootComposite3" presStyleCnt="0"/>
      <dgm:spPr/>
    </dgm:pt>
    <dgm:pt modelId="{038EF83D-BDB8-4DC0-B876-459C9BCCD572}" type="pres">
      <dgm:prSet presAssocID="{236127E2-860E-4C29-96CD-F5570B2A71F4}" presName="rootText3" presStyleLbl="asst1" presStyleIdx="0" presStyleCnt="1">
        <dgm:presLayoutVars>
          <dgm:chPref val="3"/>
        </dgm:presLayoutVars>
      </dgm:prSet>
      <dgm:spPr/>
    </dgm:pt>
    <dgm:pt modelId="{2EFE1269-E77C-456C-9627-536E11391D3C}" type="pres">
      <dgm:prSet presAssocID="{236127E2-860E-4C29-96CD-F5570B2A71F4}" presName="rootConnector3" presStyleLbl="asst1" presStyleIdx="0" presStyleCnt="1"/>
      <dgm:spPr/>
    </dgm:pt>
    <dgm:pt modelId="{ABB07DBA-F95D-4152-8018-FABD20B6B1EB}" type="pres">
      <dgm:prSet presAssocID="{236127E2-860E-4C29-96CD-F5570B2A71F4}" presName="hierChild6" presStyleCnt="0"/>
      <dgm:spPr/>
    </dgm:pt>
    <dgm:pt modelId="{C94DF0B9-8A87-44D0-A984-D10C6FEF5396}" type="pres">
      <dgm:prSet presAssocID="{236127E2-860E-4C29-96CD-F5570B2A71F4}" presName="hierChild7" presStyleCnt="0"/>
      <dgm:spPr/>
    </dgm:pt>
  </dgm:ptLst>
  <dgm:cxnLst>
    <dgm:cxn modelId="{1D28730C-9762-4C96-BA2C-D8DBD3A25B82}" type="presOf" srcId="{807A5204-CCFF-44AC-9B06-0DCAD03E7E90}" destId="{22F6092A-2051-4408-B522-B56E33B54BDE}" srcOrd="1" destOrd="0" presId="urn:microsoft.com/office/officeart/2005/8/layout/orgChart1"/>
    <dgm:cxn modelId="{28A1270D-699E-4D55-BC2A-DE8220A6295A}" type="presOf" srcId="{127AB159-BD5F-45F0-8182-8BDD1B98A62B}" destId="{8E8023D3-7A1A-4794-BFC0-966CA1DB6833}" srcOrd="1" destOrd="0" presId="urn:microsoft.com/office/officeart/2005/8/layout/orgChart1"/>
    <dgm:cxn modelId="{35E1EC0E-6EED-4CE4-BB33-8F23BE7470C1}" type="presOf" srcId="{5B64640B-412A-4B2B-B538-EF264F07718F}" destId="{720D5557-533D-47AF-BCE4-A5505165606C}" srcOrd="0" destOrd="0" presId="urn:microsoft.com/office/officeart/2005/8/layout/orgChart1"/>
    <dgm:cxn modelId="{66D5C41F-AB92-4E7E-8C3D-F8EB40B0D139}" type="presOf" srcId="{127A5EB7-11EC-4AC7-B15B-66FBCB584077}" destId="{C70538FD-AFDB-4D3B-B603-E5FCDFFD9864}" srcOrd="0" destOrd="0" presId="urn:microsoft.com/office/officeart/2005/8/layout/orgChart1"/>
    <dgm:cxn modelId="{E4400F37-944F-4856-AB9E-1EAB4107D764}" srcId="{BC6F46F2-138B-40E7-ABCA-C0D071111147}" destId="{807A5204-CCFF-44AC-9B06-0DCAD03E7E90}" srcOrd="2" destOrd="0" parTransId="{127A5EB7-11EC-4AC7-B15B-66FBCB584077}" sibTransId="{CEB41D89-4A87-44FF-BD81-6CC787793E72}"/>
    <dgm:cxn modelId="{3B80245B-1B60-4093-9E02-3064AD034981}" type="presOf" srcId="{807A5204-CCFF-44AC-9B06-0DCAD03E7E90}" destId="{61213FEC-9A61-4632-AAF6-27EE233BBAAE}" srcOrd="0" destOrd="0" presId="urn:microsoft.com/office/officeart/2005/8/layout/orgChart1"/>
    <dgm:cxn modelId="{9761C261-F50F-4D56-B099-40E39A10F208}" type="presOf" srcId="{BC6F46F2-138B-40E7-ABCA-C0D071111147}" destId="{2FD8E55B-C8A7-4900-AA8C-28ECCEEA3EFD}" srcOrd="1" destOrd="0" presId="urn:microsoft.com/office/officeart/2005/8/layout/orgChart1"/>
    <dgm:cxn modelId="{A9D25065-C42F-4361-AC43-4AA50DB7D024}" srcId="{BC6F46F2-138B-40E7-ABCA-C0D071111147}" destId="{CAE5C2BC-C6DD-402D-B01B-72070266D447}" srcOrd="1" destOrd="0" parTransId="{6B4AEFBE-2C15-4F59-98BA-B70D0EC88E2A}" sibTransId="{BC2DE4A8-5430-43E5-9FA1-945F6063C8DE}"/>
    <dgm:cxn modelId="{B370894C-ECE2-4D61-9FBC-39C9E50709E4}" srcId="{BC6F46F2-138B-40E7-ABCA-C0D071111147}" destId="{127AB159-BD5F-45F0-8182-8BDD1B98A62B}" srcOrd="3" destOrd="0" parTransId="{29CFEAAF-DE0F-45ED-85A5-B644679FB7CD}" sibTransId="{5991BA80-589B-4655-81FA-BB138740F423}"/>
    <dgm:cxn modelId="{2A544754-689C-4A2A-A88F-5EDD73FD4AB8}" type="presOf" srcId="{76B96DB9-4D96-4623-8C9A-0F5C3B8B5D2D}" destId="{1F5CF8DC-83E8-4ECE-B02D-9C06ADE72213}" srcOrd="0" destOrd="0" presId="urn:microsoft.com/office/officeart/2005/8/layout/orgChart1"/>
    <dgm:cxn modelId="{33611B82-F7BF-4487-9D3F-CB14809407EE}" type="presOf" srcId="{236127E2-860E-4C29-96CD-F5570B2A71F4}" destId="{2EFE1269-E77C-456C-9627-536E11391D3C}" srcOrd="1" destOrd="0" presId="urn:microsoft.com/office/officeart/2005/8/layout/orgChart1"/>
    <dgm:cxn modelId="{09524083-CE97-484F-9331-85E2EBCDFAEA}" srcId="{BC6F46F2-138B-40E7-ABCA-C0D071111147}" destId="{236127E2-860E-4C29-96CD-F5570B2A71F4}" srcOrd="0" destOrd="0" parTransId="{76B96DB9-4D96-4623-8C9A-0F5C3B8B5D2D}" sibTransId="{403D08A2-ADEE-42C8-B5B2-183C7A17F60C}"/>
    <dgm:cxn modelId="{31853492-E9C4-47F2-A7BD-2CA824BE93AE}" type="presOf" srcId="{127AB159-BD5F-45F0-8182-8BDD1B98A62B}" destId="{52FD26EA-1934-49B5-93EF-21D8DAD51E94}" srcOrd="0" destOrd="0" presId="urn:microsoft.com/office/officeart/2005/8/layout/orgChart1"/>
    <dgm:cxn modelId="{8BC6DE9C-0D64-40E5-BF29-33FDF22E4E53}" type="presOf" srcId="{CAE5C2BC-C6DD-402D-B01B-72070266D447}" destId="{6845E099-CD12-476C-BEBE-A8452C7955F0}" srcOrd="1" destOrd="0" presId="urn:microsoft.com/office/officeart/2005/8/layout/orgChart1"/>
    <dgm:cxn modelId="{98AC3EA7-F763-46BE-9AED-318E189CB6D6}" type="presOf" srcId="{236127E2-860E-4C29-96CD-F5570B2A71F4}" destId="{038EF83D-BDB8-4DC0-B876-459C9BCCD572}" srcOrd="0" destOrd="0" presId="urn:microsoft.com/office/officeart/2005/8/layout/orgChart1"/>
    <dgm:cxn modelId="{500F0DA9-5392-4268-91C4-D925B2C13993}" srcId="{5B64640B-412A-4B2B-B538-EF264F07718F}" destId="{BC6F46F2-138B-40E7-ABCA-C0D071111147}" srcOrd="0" destOrd="0" parTransId="{356C6152-22AE-4630-BC3B-6D0DF89C18A6}" sibTransId="{0659BFE9-21DE-46ED-9254-4FF71B28179E}"/>
    <dgm:cxn modelId="{BFAE85AC-A89F-4AF9-A833-8E99BE5B7A2C}" type="presOf" srcId="{CAE5C2BC-C6DD-402D-B01B-72070266D447}" destId="{DCD779FC-75DF-401B-9F28-95D1AAB1D1D8}" srcOrd="0" destOrd="0" presId="urn:microsoft.com/office/officeart/2005/8/layout/orgChart1"/>
    <dgm:cxn modelId="{9F4FC9C7-403F-40E5-BA17-75F7B8F5F99C}" type="presOf" srcId="{BC6F46F2-138B-40E7-ABCA-C0D071111147}" destId="{5A6D6BBC-28AF-407C-9ED9-9FAABA3BF3D2}" srcOrd="0" destOrd="0" presId="urn:microsoft.com/office/officeart/2005/8/layout/orgChart1"/>
    <dgm:cxn modelId="{2541EFC8-D78A-431E-8138-F4AD1AC56938}" type="presOf" srcId="{29CFEAAF-DE0F-45ED-85A5-B644679FB7CD}" destId="{3D16679C-55F8-4E80-8BE0-86EA7ACC9B40}" srcOrd="0" destOrd="0" presId="urn:microsoft.com/office/officeart/2005/8/layout/orgChart1"/>
    <dgm:cxn modelId="{0938A6CF-245E-403E-BF7E-8E3F6C99D8AA}" type="presOf" srcId="{6B4AEFBE-2C15-4F59-98BA-B70D0EC88E2A}" destId="{DA18D453-C350-4F08-9898-89E569CF00CF}" srcOrd="0" destOrd="0" presId="urn:microsoft.com/office/officeart/2005/8/layout/orgChart1"/>
    <dgm:cxn modelId="{57FD5A57-D679-43C0-9F8C-AD67A4AACB2D}" type="presParOf" srcId="{720D5557-533D-47AF-BCE4-A5505165606C}" destId="{6BC05783-76CE-42BC-AF98-6F00929858A3}" srcOrd="0" destOrd="0" presId="urn:microsoft.com/office/officeart/2005/8/layout/orgChart1"/>
    <dgm:cxn modelId="{E2025DE1-7E33-4C04-8D1A-CA02655C946E}" type="presParOf" srcId="{6BC05783-76CE-42BC-AF98-6F00929858A3}" destId="{E3E6CA57-CBB0-4BEA-8F43-976604F64C8B}" srcOrd="0" destOrd="0" presId="urn:microsoft.com/office/officeart/2005/8/layout/orgChart1"/>
    <dgm:cxn modelId="{851AE4C8-52D3-41FC-BADD-7C49104AB61B}" type="presParOf" srcId="{E3E6CA57-CBB0-4BEA-8F43-976604F64C8B}" destId="{5A6D6BBC-28AF-407C-9ED9-9FAABA3BF3D2}" srcOrd="0" destOrd="0" presId="urn:microsoft.com/office/officeart/2005/8/layout/orgChart1"/>
    <dgm:cxn modelId="{8A367A43-AF76-4170-8F9F-D876BDCD1C03}" type="presParOf" srcId="{E3E6CA57-CBB0-4BEA-8F43-976604F64C8B}" destId="{2FD8E55B-C8A7-4900-AA8C-28ECCEEA3EFD}" srcOrd="1" destOrd="0" presId="urn:microsoft.com/office/officeart/2005/8/layout/orgChart1"/>
    <dgm:cxn modelId="{D794AEBD-802F-4839-AB1A-AC0435085D5A}" type="presParOf" srcId="{6BC05783-76CE-42BC-AF98-6F00929858A3}" destId="{F6F607E1-A04F-4628-AA1D-885B96E1D494}" srcOrd="1" destOrd="0" presId="urn:microsoft.com/office/officeart/2005/8/layout/orgChart1"/>
    <dgm:cxn modelId="{128AC2EA-5C9B-423A-B643-F278FAC6BC91}" type="presParOf" srcId="{F6F607E1-A04F-4628-AA1D-885B96E1D494}" destId="{DA18D453-C350-4F08-9898-89E569CF00CF}" srcOrd="0" destOrd="0" presId="urn:microsoft.com/office/officeart/2005/8/layout/orgChart1"/>
    <dgm:cxn modelId="{9A7931E6-443C-4534-BAAF-61FF88203C78}" type="presParOf" srcId="{F6F607E1-A04F-4628-AA1D-885B96E1D494}" destId="{B78141A6-C025-424E-AE1B-D407B11680F8}" srcOrd="1" destOrd="0" presId="urn:microsoft.com/office/officeart/2005/8/layout/orgChart1"/>
    <dgm:cxn modelId="{AADA06CF-5E07-4014-929C-BB982FB5690C}" type="presParOf" srcId="{B78141A6-C025-424E-AE1B-D407B11680F8}" destId="{712DD47C-4E2D-4D5B-9AEF-24DD3E3E4424}" srcOrd="0" destOrd="0" presId="urn:microsoft.com/office/officeart/2005/8/layout/orgChart1"/>
    <dgm:cxn modelId="{515646D4-6D0D-476D-8615-F4B99FDD53B1}" type="presParOf" srcId="{712DD47C-4E2D-4D5B-9AEF-24DD3E3E4424}" destId="{DCD779FC-75DF-401B-9F28-95D1AAB1D1D8}" srcOrd="0" destOrd="0" presId="urn:microsoft.com/office/officeart/2005/8/layout/orgChart1"/>
    <dgm:cxn modelId="{65F60FCF-FB7E-468B-A307-3BA579170DFB}" type="presParOf" srcId="{712DD47C-4E2D-4D5B-9AEF-24DD3E3E4424}" destId="{6845E099-CD12-476C-BEBE-A8452C7955F0}" srcOrd="1" destOrd="0" presId="urn:microsoft.com/office/officeart/2005/8/layout/orgChart1"/>
    <dgm:cxn modelId="{2C7397AE-35CC-4A11-BB2A-6E925A10618D}" type="presParOf" srcId="{B78141A6-C025-424E-AE1B-D407B11680F8}" destId="{463AD446-BFF3-4BF3-8F7E-175234CDD2F8}" srcOrd="1" destOrd="0" presId="urn:microsoft.com/office/officeart/2005/8/layout/orgChart1"/>
    <dgm:cxn modelId="{1D554947-F3F6-40C5-AA15-C82D82213373}" type="presParOf" srcId="{B78141A6-C025-424E-AE1B-D407B11680F8}" destId="{2A468052-404B-4218-BD47-D50040180B54}" srcOrd="2" destOrd="0" presId="urn:microsoft.com/office/officeart/2005/8/layout/orgChart1"/>
    <dgm:cxn modelId="{BD146CDA-4F06-44F9-A74B-1A8BC18922C6}" type="presParOf" srcId="{F6F607E1-A04F-4628-AA1D-885B96E1D494}" destId="{C70538FD-AFDB-4D3B-B603-E5FCDFFD9864}" srcOrd="2" destOrd="0" presId="urn:microsoft.com/office/officeart/2005/8/layout/orgChart1"/>
    <dgm:cxn modelId="{DB16DEA1-E4FF-4520-BA97-00B56C72C777}" type="presParOf" srcId="{F6F607E1-A04F-4628-AA1D-885B96E1D494}" destId="{3A2C8B28-E706-4CCC-89B0-B54A9ECF51CF}" srcOrd="3" destOrd="0" presId="urn:microsoft.com/office/officeart/2005/8/layout/orgChart1"/>
    <dgm:cxn modelId="{2804598D-B735-4E78-9F98-0182F7BD68E4}" type="presParOf" srcId="{3A2C8B28-E706-4CCC-89B0-B54A9ECF51CF}" destId="{6A6A496B-8B8E-4BE1-B5A0-F84587C3E504}" srcOrd="0" destOrd="0" presId="urn:microsoft.com/office/officeart/2005/8/layout/orgChart1"/>
    <dgm:cxn modelId="{E4EFB5E7-691C-4E53-8240-E11F7A3C00ED}" type="presParOf" srcId="{6A6A496B-8B8E-4BE1-B5A0-F84587C3E504}" destId="{61213FEC-9A61-4632-AAF6-27EE233BBAAE}" srcOrd="0" destOrd="0" presId="urn:microsoft.com/office/officeart/2005/8/layout/orgChart1"/>
    <dgm:cxn modelId="{4EA1BC69-0B2B-46E2-9564-B462C75688BB}" type="presParOf" srcId="{6A6A496B-8B8E-4BE1-B5A0-F84587C3E504}" destId="{22F6092A-2051-4408-B522-B56E33B54BDE}" srcOrd="1" destOrd="0" presId="urn:microsoft.com/office/officeart/2005/8/layout/orgChart1"/>
    <dgm:cxn modelId="{0D2A1472-1776-4AD9-8F43-95980E363C49}" type="presParOf" srcId="{3A2C8B28-E706-4CCC-89B0-B54A9ECF51CF}" destId="{1C5D2A70-4FBC-4A62-836D-CF7D8F14D783}" srcOrd="1" destOrd="0" presId="urn:microsoft.com/office/officeart/2005/8/layout/orgChart1"/>
    <dgm:cxn modelId="{9A67423E-7A22-4ABE-87CE-5A49CE279DF4}" type="presParOf" srcId="{3A2C8B28-E706-4CCC-89B0-B54A9ECF51CF}" destId="{ADF67E82-4DE2-4F00-A724-EEBD01453518}" srcOrd="2" destOrd="0" presId="urn:microsoft.com/office/officeart/2005/8/layout/orgChart1"/>
    <dgm:cxn modelId="{1FDBD79C-E865-4B51-8718-153BE44A8006}" type="presParOf" srcId="{F6F607E1-A04F-4628-AA1D-885B96E1D494}" destId="{3D16679C-55F8-4E80-8BE0-86EA7ACC9B40}" srcOrd="4" destOrd="0" presId="urn:microsoft.com/office/officeart/2005/8/layout/orgChart1"/>
    <dgm:cxn modelId="{553E6A30-3230-492A-A521-5062837AB3DC}" type="presParOf" srcId="{F6F607E1-A04F-4628-AA1D-885B96E1D494}" destId="{EB91C60F-0C5B-498C-A326-66F37B7B38D6}" srcOrd="5" destOrd="0" presId="urn:microsoft.com/office/officeart/2005/8/layout/orgChart1"/>
    <dgm:cxn modelId="{F1899723-8248-4844-B7C2-D488540F89C4}" type="presParOf" srcId="{EB91C60F-0C5B-498C-A326-66F37B7B38D6}" destId="{6D96FFB5-C509-4408-B829-B0FDA7AF5DF4}" srcOrd="0" destOrd="0" presId="urn:microsoft.com/office/officeart/2005/8/layout/orgChart1"/>
    <dgm:cxn modelId="{C928F169-A977-4116-805F-7F2C14436AB2}" type="presParOf" srcId="{6D96FFB5-C509-4408-B829-B0FDA7AF5DF4}" destId="{52FD26EA-1934-49B5-93EF-21D8DAD51E94}" srcOrd="0" destOrd="0" presId="urn:microsoft.com/office/officeart/2005/8/layout/orgChart1"/>
    <dgm:cxn modelId="{7641A1C0-E5E1-4305-B274-6D7B76CCEF96}" type="presParOf" srcId="{6D96FFB5-C509-4408-B829-B0FDA7AF5DF4}" destId="{8E8023D3-7A1A-4794-BFC0-966CA1DB6833}" srcOrd="1" destOrd="0" presId="urn:microsoft.com/office/officeart/2005/8/layout/orgChart1"/>
    <dgm:cxn modelId="{2CACE50B-A013-407E-9C3E-73B605452FCD}" type="presParOf" srcId="{EB91C60F-0C5B-498C-A326-66F37B7B38D6}" destId="{F7B31538-6C35-4424-92BE-C9869F62AB4A}" srcOrd="1" destOrd="0" presId="urn:microsoft.com/office/officeart/2005/8/layout/orgChart1"/>
    <dgm:cxn modelId="{0162FAE0-417D-44B8-A139-22E01B5FF3EF}" type="presParOf" srcId="{EB91C60F-0C5B-498C-A326-66F37B7B38D6}" destId="{D1F2F871-BF79-48C2-8E13-D6E225F59A4C}" srcOrd="2" destOrd="0" presId="urn:microsoft.com/office/officeart/2005/8/layout/orgChart1"/>
    <dgm:cxn modelId="{538220A1-15C2-46F8-927D-19F0B990F852}" type="presParOf" srcId="{6BC05783-76CE-42BC-AF98-6F00929858A3}" destId="{B048E5DE-4FAE-4BFF-8747-BC73B13DDA9C}" srcOrd="2" destOrd="0" presId="urn:microsoft.com/office/officeart/2005/8/layout/orgChart1"/>
    <dgm:cxn modelId="{A2578918-2380-41E0-8B8D-AE9BD09A2DA7}" type="presParOf" srcId="{B048E5DE-4FAE-4BFF-8747-BC73B13DDA9C}" destId="{1F5CF8DC-83E8-4ECE-B02D-9C06ADE72213}" srcOrd="0" destOrd="0" presId="urn:microsoft.com/office/officeart/2005/8/layout/orgChart1"/>
    <dgm:cxn modelId="{C287F728-AC7F-4B37-BF25-435CF5DFA62A}" type="presParOf" srcId="{B048E5DE-4FAE-4BFF-8747-BC73B13DDA9C}" destId="{47775AB3-7D53-4932-89DD-C6FCD2B90DD6}" srcOrd="1" destOrd="0" presId="urn:microsoft.com/office/officeart/2005/8/layout/orgChart1"/>
    <dgm:cxn modelId="{7F978100-8035-44FE-9C1F-79681AAA3DA3}" type="presParOf" srcId="{47775AB3-7D53-4932-89DD-C6FCD2B90DD6}" destId="{2A3EB222-1AAC-47A1-97A0-6E01A2853BF1}" srcOrd="0" destOrd="0" presId="urn:microsoft.com/office/officeart/2005/8/layout/orgChart1"/>
    <dgm:cxn modelId="{3925FF38-0E9F-4062-876D-2F5DD24E7F68}" type="presParOf" srcId="{2A3EB222-1AAC-47A1-97A0-6E01A2853BF1}" destId="{038EF83D-BDB8-4DC0-B876-459C9BCCD572}" srcOrd="0" destOrd="0" presId="urn:microsoft.com/office/officeart/2005/8/layout/orgChart1"/>
    <dgm:cxn modelId="{F147CF20-4C01-4950-8580-B37FE04372C9}" type="presParOf" srcId="{2A3EB222-1AAC-47A1-97A0-6E01A2853BF1}" destId="{2EFE1269-E77C-456C-9627-536E11391D3C}" srcOrd="1" destOrd="0" presId="urn:microsoft.com/office/officeart/2005/8/layout/orgChart1"/>
    <dgm:cxn modelId="{79C6DFC7-3520-4051-9626-6BA87CF60396}" type="presParOf" srcId="{47775AB3-7D53-4932-89DD-C6FCD2B90DD6}" destId="{ABB07DBA-F95D-4152-8018-FABD20B6B1EB}" srcOrd="1" destOrd="0" presId="urn:microsoft.com/office/officeart/2005/8/layout/orgChart1"/>
    <dgm:cxn modelId="{792B8719-7F64-42AE-AE8C-6F5E2F7A7221}" type="presParOf" srcId="{47775AB3-7D53-4932-89DD-C6FCD2B90DD6}" destId="{C94DF0B9-8A87-44D0-A984-D10C6FEF53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BBBD3-6FCF-4788-9E8A-9939569058BE}"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GB"/>
        </a:p>
      </dgm:t>
    </dgm:pt>
    <dgm:pt modelId="{FEF7DD8D-70C7-4D8E-B878-E71D0389E726}">
      <dgm:prSet phldrT="[Text]"/>
      <dgm:spPr/>
      <dgm:t>
        <a:bodyPr/>
        <a:lstStyle/>
        <a:p>
          <a:r>
            <a:rPr lang="en-GB"/>
            <a:t>Cliente</a:t>
          </a:r>
        </a:p>
      </dgm:t>
    </dgm:pt>
    <dgm:pt modelId="{8285D35C-5294-44B0-A13F-4347F24980DF}" type="parTrans" cxnId="{121F17C7-89FA-4C3F-B735-9C7FC53C7B9D}">
      <dgm:prSet/>
      <dgm:spPr/>
      <dgm:t>
        <a:bodyPr/>
        <a:lstStyle/>
        <a:p>
          <a:endParaRPr lang="en-GB"/>
        </a:p>
      </dgm:t>
    </dgm:pt>
    <dgm:pt modelId="{45864B0D-8A37-41F1-AF09-3BA5AABDA77A}" type="sibTrans" cxnId="{121F17C7-89FA-4C3F-B735-9C7FC53C7B9D}">
      <dgm:prSet/>
      <dgm:spPr/>
      <dgm:t>
        <a:bodyPr/>
        <a:lstStyle/>
        <a:p>
          <a:endParaRPr lang="en-GB"/>
        </a:p>
      </dgm:t>
    </dgm:pt>
    <dgm:pt modelId="{AD087731-5035-47F0-958F-15B003C774D2}">
      <dgm:prSet/>
      <dgm:spPr/>
      <dgm:t>
        <a:bodyPr/>
        <a:lstStyle/>
        <a:p>
          <a:r>
            <a:rPr lang="es-ES"/>
            <a:t>Proveedor de casa y equipo</a:t>
          </a:r>
          <a:endParaRPr lang="en-GB"/>
        </a:p>
      </dgm:t>
    </dgm:pt>
    <dgm:pt modelId="{6300E929-65C4-4C90-873A-F6BE1E139012}" type="parTrans" cxnId="{DD9477AE-2952-4B0B-BCF2-4A499EFC9C60}">
      <dgm:prSet/>
      <dgm:spPr/>
      <dgm:t>
        <a:bodyPr/>
        <a:lstStyle/>
        <a:p>
          <a:endParaRPr lang="en-GB"/>
        </a:p>
      </dgm:t>
    </dgm:pt>
    <dgm:pt modelId="{BC1E4FDC-0F30-45C4-87F4-DD474F93E009}" type="sibTrans" cxnId="{DD9477AE-2952-4B0B-BCF2-4A499EFC9C60}">
      <dgm:prSet/>
      <dgm:spPr/>
      <dgm:t>
        <a:bodyPr/>
        <a:lstStyle/>
        <a:p>
          <a:endParaRPr lang="en-GB"/>
        </a:p>
      </dgm:t>
    </dgm:pt>
    <dgm:pt modelId="{D0D2165C-DFCE-4D68-8E60-ECE75CDF1FB9}">
      <dgm:prSet/>
      <dgm:spPr/>
      <dgm:t>
        <a:bodyPr/>
        <a:lstStyle/>
        <a:p>
          <a:r>
            <a:rPr lang="es-ES" dirty="0"/>
            <a:t>Socio y distribuidor con derechos exclusivos para comercializar productos </a:t>
          </a:r>
          <a:r>
            <a:rPr lang="es-ES" dirty="0" err="1"/>
            <a:t>Lanying</a:t>
          </a:r>
          <a:r>
            <a:rPr lang="es-ES" dirty="0"/>
            <a:t> en Perú</a:t>
          </a:r>
          <a:endParaRPr lang="en-GB" dirty="0"/>
        </a:p>
      </dgm:t>
    </dgm:pt>
    <dgm:pt modelId="{77208947-2C2A-42D2-95EE-0301ABB88701}" type="parTrans" cxnId="{FB76F8D0-2355-45A2-AA03-75D10400D115}">
      <dgm:prSet/>
      <dgm:spPr/>
      <dgm:t>
        <a:bodyPr/>
        <a:lstStyle/>
        <a:p>
          <a:endParaRPr lang="en-GB"/>
        </a:p>
      </dgm:t>
    </dgm:pt>
    <dgm:pt modelId="{BD59FFC8-EC85-4E60-915F-95D9741777AF}" type="sibTrans" cxnId="{FB76F8D0-2355-45A2-AA03-75D10400D115}">
      <dgm:prSet/>
      <dgm:spPr/>
      <dgm:t>
        <a:bodyPr/>
        <a:lstStyle/>
        <a:p>
          <a:endParaRPr lang="en-GB"/>
        </a:p>
      </dgm:t>
    </dgm:pt>
    <dgm:pt modelId="{F67BCF67-A3C0-4ED0-852E-C8AE6C0B3FB4}">
      <dgm:prSet/>
      <dgm:spPr/>
      <dgm:t>
        <a:bodyPr/>
        <a:lstStyle/>
        <a:p>
          <a:r>
            <a:rPr lang="es-ES" dirty="0"/>
            <a:t>Socio y Gerente de Proyecto</a:t>
          </a:r>
          <a:endParaRPr lang="en-GB" dirty="0"/>
        </a:p>
      </dgm:t>
    </dgm:pt>
    <dgm:pt modelId="{EECBBF95-946F-4353-9E10-CDF4A73576AA}" type="parTrans" cxnId="{A181F8A1-885A-4AEC-A331-1313A61256FE}">
      <dgm:prSet/>
      <dgm:spPr/>
      <dgm:t>
        <a:bodyPr/>
        <a:lstStyle/>
        <a:p>
          <a:endParaRPr lang="en-GB"/>
        </a:p>
      </dgm:t>
    </dgm:pt>
    <dgm:pt modelId="{A66AD4DB-5C7E-4FCE-B13F-EE9ED063BDD0}" type="sibTrans" cxnId="{A181F8A1-885A-4AEC-A331-1313A61256FE}">
      <dgm:prSet/>
      <dgm:spPr/>
      <dgm:t>
        <a:bodyPr/>
        <a:lstStyle/>
        <a:p>
          <a:endParaRPr lang="en-GB"/>
        </a:p>
      </dgm:t>
    </dgm:pt>
    <dgm:pt modelId="{6E26F0F3-34CC-4329-B876-BAE7843F5C10}">
      <dgm:prSet/>
      <dgm:spPr/>
      <dgm:t>
        <a:bodyPr/>
        <a:lstStyle/>
        <a:p>
          <a:r>
            <a:rPr lang="es-ES" dirty="0"/>
            <a:t>Asesor de </a:t>
          </a:r>
          <a:r>
            <a:rPr lang="es-ES" dirty="0" err="1"/>
            <a:t>Joint</a:t>
          </a:r>
          <a:r>
            <a:rPr lang="es-ES" dirty="0"/>
            <a:t> Venture y coordinador del proyecto en Perú</a:t>
          </a:r>
          <a:endParaRPr lang="en-GB" dirty="0"/>
        </a:p>
      </dgm:t>
    </dgm:pt>
    <dgm:pt modelId="{7156DA2E-6E91-4914-AECA-0E0A20C8B347}" type="parTrans" cxnId="{20C76745-8289-41D5-9D2B-110265587800}">
      <dgm:prSet/>
      <dgm:spPr/>
      <dgm:t>
        <a:bodyPr/>
        <a:lstStyle/>
        <a:p>
          <a:endParaRPr lang="en-GB"/>
        </a:p>
      </dgm:t>
    </dgm:pt>
    <dgm:pt modelId="{00E467CF-35C1-4628-8429-CDE97F94C43F}" type="sibTrans" cxnId="{20C76745-8289-41D5-9D2B-110265587800}">
      <dgm:prSet/>
      <dgm:spPr/>
      <dgm:t>
        <a:bodyPr/>
        <a:lstStyle/>
        <a:p>
          <a:endParaRPr lang="en-GB"/>
        </a:p>
      </dgm:t>
    </dgm:pt>
    <dgm:pt modelId="{7C3CA292-5467-46A5-AB8E-C4EA0A6B6D82}" type="pres">
      <dgm:prSet presAssocID="{4EBBBBD3-6FCF-4788-9E8A-9939569058BE}" presName="hierChild1" presStyleCnt="0">
        <dgm:presLayoutVars>
          <dgm:orgChart val="1"/>
          <dgm:chPref val="1"/>
          <dgm:dir/>
          <dgm:animOne val="branch"/>
          <dgm:animLvl val="lvl"/>
          <dgm:resizeHandles/>
        </dgm:presLayoutVars>
      </dgm:prSet>
      <dgm:spPr/>
    </dgm:pt>
    <dgm:pt modelId="{E9AA955A-DF4A-4365-9185-E87CB27176F8}" type="pres">
      <dgm:prSet presAssocID="{FEF7DD8D-70C7-4D8E-B878-E71D0389E726}" presName="hierRoot1" presStyleCnt="0">
        <dgm:presLayoutVars>
          <dgm:hierBranch val="init"/>
        </dgm:presLayoutVars>
      </dgm:prSet>
      <dgm:spPr/>
    </dgm:pt>
    <dgm:pt modelId="{18C08BC1-1DB5-493D-879B-1EC63145D0FB}" type="pres">
      <dgm:prSet presAssocID="{FEF7DD8D-70C7-4D8E-B878-E71D0389E726}" presName="rootComposite1" presStyleCnt="0"/>
      <dgm:spPr/>
    </dgm:pt>
    <dgm:pt modelId="{12686302-BC53-4E1D-8CE6-BD42E08B3187}" type="pres">
      <dgm:prSet presAssocID="{FEF7DD8D-70C7-4D8E-B878-E71D0389E726}" presName="rootText1" presStyleLbl="node0" presStyleIdx="0" presStyleCnt="1">
        <dgm:presLayoutVars>
          <dgm:chPref val="3"/>
        </dgm:presLayoutVars>
      </dgm:prSet>
      <dgm:spPr/>
    </dgm:pt>
    <dgm:pt modelId="{1260980B-D16E-4EDF-840C-655C1EAA5EE5}" type="pres">
      <dgm:prSet presAssocID="{FEF7DD8D-70C7-4D8E-B878-E71D0389E726}" presName="rootConnector1" presStyleLbl="node1" presStyleIdx="0" presStyleCnt="0"/>
      <dgm:spPr/>
    </dgm:pt>
    <dgm:pt modelId="{3BB7414C-4273-4E18-AFDB-F1FF202BC8BE}" type="pres">
      <dgm:prSet presAssocID="{FEF7DD8D-70C7-4D8E-B878-E71D0389E726}" presName="hierChild2" presStyleCnt="0"/>
      <dgm:spPr/>
    </dgm:pt>
    <dgm:pt modelId="{E9A3B8D4-BC75-4063-8978-9D741F828BB0}" type="pres">
      <dgm:prSet presAssocID="{7156DA2E-6E91-4914-AECA-0E0A20C8B347}" presName="Name37" presStyleLbl="parChTrans1D2" presStyleIdx="0" presStyleCnt="4"/>
      <dgm:spPr/>
    </dgm:pt>
    <dgm:pt modelId="{4828CC47-C62A-4A2C-98E1-38385806CF38}" type="pres">
      <dgm:prSet presAssocID="{6E26F0F3-34CC-4329-B876-BAE7843F5C10}" presName="hierRoot2" presStyleCnt="0">
        <dgm:presLayoutVars>
          <dgm:hierBranch val="init"/>
        </dgm:presLayoutVars>
      </dgm:prSet>
      <dgm:spPr/>
    </dgm:pt>
    <dgm:pt modelId="{4E9F1BAB-0F32-4A90-8D19-D45A735B1D76}" type="pres">
      <dgm:prSet presAssocID="{6E26F0F3-34CC-4329-B876-BAE7843F5C10}" presName="rootComposite" presStyleCnt="0"/>
      <dgm:spPr/>
    </dgm:pt>
    <dgm:pt modelId="{B047FE9E-86A4-4CAA-8359-976D38C40316}" type="pres">
      <dgm:prSet presAssocID="{6E26F0F3-34CC-4329-B876-BAE7843F5C10}" presName="rootText" presStyleLbl="node2" presStyleIdx="0" presStyleCnt="4" custLinFactY="-35380" custLinFactNeighborX="73778" custLinFactNeighborY="-100000">
        <dgm:presLayoutVars>
          <dgm:chPref val="3"/>
        </dgm:presLayoutVars>
      </dgm:prSet>
      <dgm:spPr/>
    </dgm:pt>
    <dgm:pt modelId="{E75591E9-7FE7-46D3-AC62-97F523558C28}" type="pres">
      <dgm:prSet presAssocID="{6E26F0F3-34CC-4329-B876-BAE7843F5C10}" presName="rootConnector" presStyleLbl="node2" presStyleIdx="0" presStyleCnt="4"/>
      <dgm:spPr/>
    </dgm:pt>
    <dgm:pt modelId="{7D0CD483-FE5B-49F3-AFC3-B3B7B25DF1AA}" type="pres">
      <dgm:prSet presAssocID="{6E26F0F3-34CC-4329-B876-BAE7843F5C10}" presName="hierChild4" presStyleCnt="0"/>
      <dgm:spPr/>
    </dgm:pt>
    <dgm:pt modelId="{7861AC62-5F54-4439-81AA-99CC9895168A}" type="pres">
      <dgm:prSet presAssocID="{6E26F0F3-34CC-4329-B876-BAE7843F5C10}" presName="hierChild5" presStyleCnt="0"/>
      <dgm:spPr/>
    </dgm:pt>
    <dgm:pt modelId="{F1714B37-ECEC-4B47-954D-394500D531F8}" type="pres">
      <dgm:prSet presAssocID="{EECBBF95-946F-4353-9E10-CDF4A73576AA}" presName="Name37" presStyleLbl="parChTrans1D2" presStyleIdx="1" presStyleCnt="4"/>
      <dgm:spPr/>
    </dgm:pt>
    <dgm:pt modelId="{D358F7D1-D0BE-4629-8A4B-9EE746D25A51}" type="pres">
      <dgm:prSet presAssocID="{F67BCF67-A3C0-4ED0-852E-C8AE6C0B3FB4}" presName="hierRoot2" presStyleCnt="0">
        <dgm:presLayoutVars>
          <dgm:hierBranch val="init"/>
        </dgm:presLayoutVars>
      </dgm:prSet>
      <dgm:spPr/>
    </dgm:pt>
    <dgm:pt modelId="{B35149A5-D336-4802-8AC9-A5AC8D69F9A8}" type="pres">
      <dgm:prSet presAssocID="{F67BCF67-A3C0-4ED0-852E-C8AE6C0B3FB4}" presName="rootComposite" presStyleCnt="0"/>
      <dgm:spPr/>
    </dgm:pt>
    <dgm:pt modelId="{D4372113-2078-4C99-B468-DD73252ECDB4}" type="pres">
      <dgm:prSet presAssocID="{F67BCF67-A3C0-4ED0-852E-C8AE6C0B3FB4}" presName="rootText" presStyleLbl="node2" presStyleIdx="1" presStyleCnt="4">
        <dgm:presLayoutVars>
          <dgm:chPref val="3"/>
        </dgm:presLayoutVars>
      </dgm:prSet>
      <dgm:spPr/>
    </dgm:pt>
    <dgm:pt modelId="{0BCB1F89-56E1-4740-B66B-F3EF6C796800}" type="pres">
      <dgm:prSet presAssocID="{F67BCF67-A3C0-4ED0-852E-C8AE6C0B3FB4}" presName="rootConnector" presStyleLbl="node2" presStyleIdx="1" presStyleCnt="4"/>
      <dgm:spPr/>
    </dgm:pt>
    <dgm:pt modelId="{AE13F08B-E6A1-4329-935D-0E7C21A2401A}" type="pres">
      <dgm:prSet presAssocID="{F67BCF67-A3C0-4ED0-852E-C8AE6C0B3FB4}" presName="hierChild4" presStyleCnt="0"/>
      <dgm:spPr/>
    </dgm:pt>
    <dgm:pt modelId="{4FD3AE6E-171C-49C1-B958-AC25B3F50057}" type="pres">
      <dgm:prSet presAssocID="{F67BCF67-A3C0-4ED0-852E-C8AE6C0B3FB4}" presName="hierChild5" presStyleCnt="0"/>
      <dgm:spPr/>
    </dgm:pt>
    <dgm:pt modelId="{FF2E68B6-65A2-4C4B-93E9-8B9A2C4B3177}" type="pres">
      <dgm:prSet presAssocID="{77208947-2C2A-42D2-95EE-0301ABB88701}" presName="Name37" presStyleLbl="parChTrans1D2" presStyleIdx="2" presStyleCnt="4"/>
      <dgm:spPr/>
    </dgm:pt>
    <dgm:pt modelId="{73DAB9C6-231C-4B57-B136-8CBC3D750B8C}" type="pres">
      <dgm:prSet presAssocID="{D0D2165C-DFCE-4D68-8E60-ECE75CDF1FB9}" presName="hierRoot2" presStyleCnt="0">
        <dgm:presLayoutVars>
          <dgm:hierBranch val="init"/>
        </dgm:presLayoutVars>
      </dgm:prSet>
      <dgm:spPr/>
    </dgm:pt>
    <dgm:pt modelId="{38C9EE87-E390-4DB4-AFFE-29D4271D1E46}" type="pres">
      <dgm:prSet presAssocID="{D0D2165C-DFCE-4D68-8E60-ECE75CDF1FB9}" presName="rootComposite" presStyleCnt="0"/>
      <dgm:spPr/>
    </dgm:pt>
    <dgm:pt modelId="{BA38E624-BC2E-4B8E-9311-1E93CC9A9452}" type="pres">
      <dgm:prSet presAssocID="{D0D2165C-DFCE-4D68-8E60-ECE75CDF1FB9}" presName="rootText" presStyleLbl="node2" presStyleIdx="2" presStyleCnt="4">
        <dgm:presLayoutVars>
          <dgm:chPref val="3"/>
        </dgm:presLayoutVars>
      </dgm:prSet>
      <dgm:spPr/>
    </dgm:pt>
    <dgm:pt modelId="{D265EF99-8708-43D4-B0E5-A2E785882EE5}" type="pres">
      <dgm:prSet presAssocID="{D0D2165C-DFCE-4D68-8E60-ECE75CDF1FB9}" presName="rootConnector" presStyleLbl="node2" presStyleIdx="2" presStyleCnt="4"/>
      <dgm:spPr/>
    </dgm:pt>
    <dgm:pt modelId="{4E9AD2ED-F1C8-4C08-A8E4-DFD7E07ECBAA}" type="pres">
      <dgm:prSet presAssocID="{D0D2165C-DFCE-4D68-8E60-ECE75CDF1FB9}" presName="hierChild4" presStyleCnt="0"/>
      <dgm:spPr/>
    </dgm:pt>
    <dgm:pt modelId="{0E74D831-3336-4FB1-82F8-0E98EDE0C467}" type="pres">
      <dgm:prSet presAssocID="{D0D2165C-DFCE-4D68-8E60-ECE75CDF1FB9}" presName="hierChild5" presStyleCnt="0"/>
      <dgm:spPr/>
    </dgm:pt>
    <dgm:pt modelId="{52F1AC6F-2BCE-4029-8C9B-3BEE08CE7FA9}" type="pres">
      <dgm:prSet presAssocID="{6300E929-65C4-4C90-873A-F6BE1E139012}" presName="Name37" presStyleLbl="parChTrans1D2" presStyleIdx="3" presStyleCnt="4"/>
      <dgm:spPr/>
    </dgm:pt>
    <dgm:pt modelId="{56CAFF1B-A746-42E3-963E-EC98CF57D1E4}" type="pres">
      <dgm:prSet presAssocID="{AD087731-5035-47F0-958F-15B003C774D2}" presName="hierRoot2" presStyleCnt="0">
        <dgm:presLayoutVars>
          <dgm:hierBranch val="init"/>
        </dgm:presLayoutVars>
      </dgm:prSet>
      <dgm:spPr/>
    </dgm:pt>
    <dgm:pt modelId="{E64AFA00-15E4-4BE6-8FB5-9E11A2104CEB}" type="pres">
      <dgm:prSet presAssocID="{AD087731-5035-47F0-958F-15B003C774D2}" presName="rootComposite" presStyleCnt="0"/>
      <dgm:spPr/>
    </dgm:pt>
    <dgm:pt modelId="{B76238FC-0CDC-411A-92AB-127D73FE2F1B}" type="pres">
      <dgm:prSet presAssocID="{AD087731-5035-47F0-958F-15B003C774D2}" presName="rootText" presStyleLbl="node2" presStyleIdx="3" presStyleCnt="4">
        <dgm:presLayoutVars>
          <dgm:chPref val="3"/>
        </dgm:presLayoutVars>
      </dgm:prSet>
      <dgm:spPr/>
    </dgm:pt>
    <dgm:pt modelId="{BCA7AD38-AF1A-4ADE-A1B6-7C716D52763B}" type="pres">
      <dgm:prSet presAssocID="{AD087731-5035-47F0-958F-15B003C774D2}" presName="rootConnector" presStyleLbl="node2" presStyleIdx="3" presStyleCnt="4"/>
      <dgm:spPr/>
    </dgm:pt>
    <dgm:pt modelId="{2724BA0E-4B15-4A11-8C40-7ADD8379CC46}" type="pres">
      <dgm:prSet presAssocID="{AD087731-5035-47F0-958F-15B003C774D2}" presName="hierChild4" presStyleCnt="0"/>
      <dgm:spPr/>
    </dgm:pt>
    <dgm:pt modelId="{B597603E-6447-46AF-BF91-43BF869EB8A4}" type="pres">
      <dgm:prSet presAssocID="{AD087731-5035-47F0-958F-15B003C774D2}" presName="hierChild5" presStyleCnt="0"/>
      <dgm:spPr/>
    </dgm:pt>
    <dgm:pt modelId="{B538543C-F163-414D-9FCB-7C898C952A79}" type="pres">
      <dgm:prSet presAssocID="{FEF7DD8D-70C7-4D8E-B878-E71D0389E726}" presName="hierChild3" presStyleCnt="0"/>
      <dgm:spPr/>
    </dgm:pt>
  </dgm:ptLst>
  <dgm:cxnLst>
    <dgm:cxn modelId="{50FFA70C-806F-4B25-BD20-742B92470423}" type="presOf" srcId="{7156DA2E-6E91-4914-AECA-0E0A20C8B347}" destId="{E9A3B8D4-BC75-4063-8978-9D741F828BB0}" srcOrd="0" destOrd="0" presId="urn:microsoft.com/office/officeart/2005/8/layout/orgChart1"/>
    <dgm:cxn modelId="{A703E511-E67E-4453-9955-C808EB219CA1}" type="presOf" srcId="{77208947-2C2A-42D2-95EE-0301ABB88701}" destId="{FF2E68B6-65A2-4C4B-93E9-8B9A2C4B3177}" srcOrd="0" destOrd="0" presId="urn:microsoft.com/office/officeart/2005/8/layout/orgChart1"/>
    <dgm:cxn modelId="{67FD9E1D-0826-4DD5-A09D-F03FA2A5E778}" type="presOf" srcId="{FEF7DD8D-70C7-4D8E-B878-E71D0389E726}" destId="{1260980B-D16E-4EDF-840C-655C1EAA5EE5}" srcOrd="1" destOrd="0" presId="urn:microsoft.com/office/officeart/2005/8/layout/orgChart1"/>
    <dgm:cxn modelId="{31708135-B99C-4324-992C-9DA04CC2AB8D}" type="presOf" srcId="{6E26F0F3-34CC-4329-B876-BAE7843F5C10}" destId="{E75591E9-7FE7-46D3-AC62-97F523558C28}" srcOrd="1" destOrd="0" presId="urn:microsoft.com/office/officeart/2005/8/layout/orgChart1"/>
    <dgm:cxn modelId="{C7578037-0941-42D1-8EC4-E9E4D06DEAAB}" type="presOf" srcId="{EECBBF95-946F-4353-9E10-CDF4A73576AA}" destId="{F1714B37-ECEC-4B47-954D-394500D531F8}" srcOrd="0" destOrd="0" presId="urn:microsoft.com/office/officeart/2005/8/layout/orgChart1"/>
    <dgm:cxn modelId="{E556C53D-3B0E-470E-B424-854A93055F9C}" type="presOf" srcId="{6E26F0F3-34CC-4329-B876-BAE7843F5C10}" destId="{B047FE9E-86A4-4CAA-8359-976D38C40316}" srcOrd="0" destOrd="0" presId="urn:microsoft.com/office/officeart/2005/8/layout/orgChart1"/>
    <dgm:cxn modelId="{20C76745-8289-41D5-9D2B-110265587800}" srcId="{FEF7DD8D-70C7-4D8E-B878-E71D0389E726}" destId="{6E26F0F3-34CC-4329-B876-BAE7843F5C10}" srcOrd="0" destOrd="0" parTransId="{7156DA2E-6E91-4914-AECA-0E0A20C8B347}" sibTransId="{00E467CF-35C1-4628-8429-CDE97F94C43F}"/>
    <dgm:cxn modelId="{AC724848-2F58-4B90-A6CC-5D93FFA78F80}" type="presOf" srcId="{4EBBBBD3-6FCF-4788-9E8A-9939569058BE}" destId="{7C3CA292-5467-46A5-AB8E-C4EA0A6B6D82}" srcOrd="0" destOrd="0" presId="urn:microsoft.com/office/officeart/2005/8/layout/orgChart1"/>
    <dgm:cxn modelId="{598A176F-E204-40B2-9226-5BF2E503C917}" type="presOf" srcId="{FEF7DD8D-70C7-4D8E-B878-E71D0389E726}" destId="{12686302-BC53-4E1D-8CE6-BD42E08B3187}" srcOrd="0" destOrd="0" presId="urn:microsoft.com/office/officeart/2005/8/layout/orgChart1"/>
    <dgm:cxn modelId="{5F67D052-1052-4651-946F-08F5945C3A0F}" type="presOf" srcId="{F67BCF67-A3C0-4ED0-852E-C8AE6C0B3FB4}" destId="{0BCB1F89-56E1-4740-B66B-F3EF6C796800}" srcOrd="1" destOrd="0" presId="urn:microsoft.com/office/officeart/2005/8/layout/orgChart1"/>
    <dgm:cxn modelId="{A72A1489-4DEC-4441-85A6-8CA6CEAE790B}" type="presOf" srcId="{F67BCF67-A3C0-4ED0-852E-C8AE6C0B3FB4}" destId="{D4372113-2078-4C99-B468-DD73252ECDB4}" srcOrd="0" destOrd="0" presId="urn:microsoft.com/office/officeart/2005/8/layout/orgChart1"/>
    <dgm:cxn modelId="{3716E989-6F23-484F-9ECA-9006BEE5B74E}" type="presOf" srcId="{D0D2165C-DFCE-4D68-8E60-ECE75CDF1FB9}" destId="{BA38E624-BC2E-4B8E-9311-1E93CC9A9452}" srcOrd="0" destOrd="0" presId="urn:microsoft.com/office/officeart/2005/8/layout/orgChart1"/>
    <dgm:cxn modelId="{A181F8A1-885A-4AEC-A331-1313A61256FE}" srcId="{FEF7DD8D-70C7-4D8E-B878-E71D0389E726}" destId="{F67BCF67-A3C0-4ED0-852E-C8AE6C0B3FB4}" srcOrd="1" destOrd="0" parTransId="{EECBBF95-946F-4353-9E10-CDF4A73576AA}" sibTransId="{A66AD4DB-5C7E-4FCE-B13F-EE9ED063BDD0}"/>
    <dgm:cxn modelId="{DD9477AE-2952-4B0B-BCF2-4A499EFC9C60}" srcId="{FEF7DD8D-70C7-4D8E-B878-E71D0389E726}" destId="{AD087731-5035-47F0-958F-15B003C774D2}" srcOrd="3" destOrd="0" parTransId="{6300E929-65C4-4C90-873A-F6BE1E139012}" sibTransId="{BC1E4FDC-0F30-45C4-87F4-DD474F93E009}"/>
    <dgm:cxn modelId="{121F17C7-89FA-4C3F-B735-9C7FC53C7B9D}" srcId="{4EBBBBD3-6FCF-4788-9E8A-9939569058BE}" destId="{FEF7DD8D-70C7-4D8E-B878-E71D0389E726}" srcOrd="0" destOrd="0" parTransId="{8285D35C-5294-44B0-A13F-4347F24980DF}" sibTransId="{45864B0D-8A37-41F1-AF09-3BA5AABDA77A}"/>
    <dgm:cxn modelId="{497F20CE-5A2B-4F46-AADE-2D649DBC67C1}" type="presOf" srcId="{D0D2165C-DFCE-4D68-8E60-ECE75CDF1FB9}" destId="{D265EF99-8708-43D4-B0E5-A2E785882EE5}" srcOrd="1" destOrd="0" presId="urn:microsoft.com/office/officeart/2005/8/layout/orgChart1"/>
    <dgm:cxn modelId="{FB76F8D0-2355-45A2-AA03-75D10400D115}" srcId="{FEF7DD8D-70C7-4D8E-B878-E71D0389E726}" destId="{D0D2165C-DFCE-4D68-8E60-ECE75CDF1FB9}" srcOrd="2" destOrd="0" parTransId="{77208947-2C2A-42D2-95EE-0301ABB88701}" sibTransId="{BD59FFC8-EC85-4E60-915F-95D9741777AF}"/>
    <dgm:cxn modelId="{C7D4FCE1-B5E1-4E38-8A67-5B395713028F}" type="presOf" srcId="{AD087731-5035-47F0-958F-15B003C774D2}" destId="{B76238FC-0CDC-411A-92AB-127D73FE2F1B}" srcOrd="0" destOrd="0" presId="urn:microsoft.com/office/officeart/2005/8/layout/orgChart1"/>
    <dgm:cxn modelId="{B42329EB-9F84-4661-9044-94896E2A7E6A}" type="presOf" srcId="{AD087731-5035-47F0-958F-15B003C774D2}" destId="{BCA7AD38-AF1A-4ADE-A1B6-7C716D52763B}" srcOrd="1" destOrd="0" presId="urn:microsoft.com/office/officeart/2005/8/layout/orgChart1"/>
    <dgm:cxn modelId="{41DEF7FA-BBD1-4162-B59B-4A83E80A1FCE}" type="presOf" srcId="{6300E929-65C4-4C90-873A-F6BE1E139012}" destId="{52F1AC6F-2BCE-4029-8C9B-3BEE08CE7FA9}" srcOrd="0" destOrd="0" presId="urn:microsoft.com/office/officeart/2005/8/layout/orgChart1"/>
    <dgm:cxn modelId="{E3A751F5-3100-4031-B288-1C73751C8648}" type="presParOf" srcId="{7C3CA292-5467-46A5-AB8E-C4EA0A6B6D82}" destId="{E9AA955A-DF4A-4365-9185-E87CB27176F8}" srcOrd="0" destOrd="0" presId="urn:microsoft.com/office/officeart/2005/8/layout/orgChart1"/>
    <dgm:cxn modelId="{3EFAD8FB-613E-4784-A81F-D0F70636AF34}" type="presParOf" srcId="{E9AA955A-DF4A-4365-9185-E87CB27176F8}" destId="{18C08BC1-1DB5-493D-879B-1EC63145D0FB}" srcOrd="0" destOrd="0" presId="urn:microsoft.com/office/officeart/2005/8/layout/orgChart1"/>
    <dgm:cxn modelId="{9B6C2B9F-A726-463A-8C28-AD285414F232}" type="presParOf" srcId="{18C08BC1-1DB5-493D-879B-1EC63145D0FB}" destId="{12686302-BC53-4E1D-8CE6-BD42E08B3187}" srcOrd="0" destOrd="0" presId="urn:microsoft.com/office/officeart/2005/8/layout/orgChart1"/>
    <dgm:cxn modelId="{F19B3165-C16F-4406-B892-129B3FA74081}" type="presParOf" srcId="{18C08BC1-1DB5-493D-879B-1EC63145D0FB}" destId="{1260980B-D16E-4EDF-840C-655C1EAA5EE5}" srcOrd="1" destOrd="0" presId="urn:microsoft.com/office/officeart/2005/8/layout/orgChart1"/>
    <dgm:cxn modelId="{9482C863-956F-4300-9BC8-594FC6309AD9}" type="presParOf" srcId="{E9AA955A-DF4A-4365-9185-E87CB27176F8}" destId="{3BB7414C-4273-4E18-AFDB-F1FF202BC8BE}" srcOrd="1" destOrd="0" presId="urn:microsoft.com/office/officeart/2005/8/layout/orgChart1"/>
    <dgm:cxn modelId="{D8A40763-6EE5-4933-BEB1-5A618CFC30F4}" type="presParOf" srcId="{3BB7414C-4273-4E18-AFDB-F1FF202BC8BE}" destId="{E9A3B8D4-BC75-4063-8978-9D741F828BB0}" srcOrd="0" destOrd="0" presId="urn:microsoft.com/office/officeart/2005/8/layout/orgChart1"/>
    <dgm:cxn modelId="{E34D5FDB-118F-4530-80AA-472C2CD8B993}" type="presParOf" srcId="{3BB7414C-4273-4E18-AFDB-F1FF202BC8BE}" destId="{4828CC47-C62A-4A2C-98E1-38385806CF38}" srcOrd="1" destOrd="0" presId="urn:microsoft.com/office/officeart/2005/8/layout/orgChart1"/>
    <dgm:cxn modelId="{400F0B18-83F4-4151-9131-C212B6F1D2D1}" type="presParOf" srcId="{4828CC47-C62A-4A2C-98E1-38385806CF38}" destId="{4E9F1BAB-0F32-4A90-8D19-D45A735B1D76}" srcOrd="0" destOrd="0" presId="urn:microsoft.com/office/officeart/2005/8/layout/orgChart1"/>
    <dgm:cxn modelId="{27211C13-58B8-4209-A0D1-421FCD3DF80E}" type="presParOf" srcId="{4E9F1BAB-0F32-4A90-8D19-D45A735B1D76}" destId="{B047FE9E-86A4-4CAA-8359-976D38C40316}" srcOrd="0" destOrd="0" presId="urn:microsoft.com/office/officeart/2005/8/layout/orgChart1"/>
    <dgm:cxn modelId="{7FF0D0C2-C571-440C-8604-9A64F2DB36A6}" type="presParOf" srcId="{4E9F1BAB-0F32-4A90-8D19-D45A735B1D76}" destId="{E75591E9-7FE7-46D3-AC62-97F523558C28}" srcOrd="1" destOrd="0" presId="urn:microsoft.com/office/officeart/2005/8/layout/orgChart1"/>
    <dgm:cxn modelId="{B52560C5-7196-4CA2-8F4A-3F1F1AF0FFF5}" type="presParOf" srcId="{4828CC47-C62A-4A2C-98E1-38385806CF38}" destId="{7D0CD483-FE5B-49F3-AFC3-B3B7B25DF1AA}" srcOrd="1" destOrd="0" presId="urn:microsoft.com/office/officeart/2005/8/layout/orgChart1"/>
    <dgm:cxn modelId="{4CD063F1-3F91-44DE-9A38-582762607226}" type="presParOf" srcId="{4828CC47-C62A-4A2C-98E1-38385806CF38}" destId="{7861AC62-5F54-4439-81AA-99CC9895168A}" srcOrd="2" destOrd="0" presId="urn:microsoft.com/office/officeart/2005/8/layout/orgChart1"/>
    <dgm:cxn modelId="{60F05BC0-4A00-423A-ACFB-4B3693F83D0A}" type="presParOf" srcId="{3BB7414C-4273-4E18-AFDB-F1FF202BC8BE}" destId="{F1714B37-ECEC-4B47-954D-394500D531F8}" srcOrd="2" destOrd="0" presId="urn:microsoft.com/office/officeart/2005/8/layout/orgChart1"/>
    <dgm:cxn modelId="{F59D5B67-BB71-4B6D-AE20-1937E7DC1CC8}" type="presParOf" srcId="{3BB7414C-4273-4E18-AFDB-F1FF202BC8BE}" destId="{D358F7D1-D0BE-4629-8A4B-9EE746D25A51}" srcOrd="3" destOrd="0" presId="urn:microsoft.com/office/officeart/2005/8/layout/orgChart1"/>
    <dgm:cxn modelId="{AB31EF8D-8DB3-4BDE-82BB-CCB19B5DA6DD}" type="presParOf" srcId="{D358F7D1-D0BE-4629-8A4B-9EE746D25A51}" destId="{B35149A5-D336-4802-8AC9-A5AC8D69F9A8}" srcOrd="0" destOrd="0" presId="urn:microsoft.com/office/officeart/2005/8/layout/orgChart1"/>
    <dgm:cxn modelId="{9040F899-DB6F-42F0-965D-868217D7CEDD}" type="presParOf" srcId="{B35149A5-D336-4802-8AC9-A5AC8D69F9A8}" destId="{D4372113-2078-4C99-B468-DD73252ECDB4}" srcOrd="0" destOrd="0" presId="urn:microsoft.com/office/officeart/2005/8/layout/orgChart1"/>
    <dgm:cxn modelId="{69DDD822-D646-483F-88C8-5E8A977E6C4C}" type="presParOf" srcId="{B35149A5-D336-4802-8AC9-A5AC8D69F9A8}" destId="{0BCB1F89-56E1-4740-B66B-F3EF6C796800}" srcOrd="1" destOrd="0" presId="urn:microsoft.com/office/officeart/2005/8/layout/orgChart1"/>
    <dgm:cxn modelId="{B51055A5-BFFF-4942-BD9A-2F8EA9C8A2AF}" type="presParOf" srcId="{D358F7D1-D0BE-4629-8A4B-9EE746D25A51}" destId="{AE13F08B-E6A1-4329-935D-0E7C21A2401A}" srcOrd="1" destOrd="0" presId="urn:microsoft.com/office/officeart/2005/8/layout/orgChart1"/>
    <dgm:cxn modelId="{CE84D829-D921-41A6-8ABE-A6B766958816}" type="presParOf" srcId="{D358F7D1-D0BE-4629-8A4B-9EE746D25A51}" destId="{4FD3AE6E-171C-49C1-B958-AC25B3F50057}" srcOrd="2" destOrd="0" presId="urn:microsoft.com/office/officeart/2005/8/layout/orgChart1"/>
    <dgm:cxn modelId="{4AB0072E-87C1-4A77-B60C-60BAB150CDE0}" type="presParOf" srcId="{3BB7414C-4273-4E18-AFDB-F1FF202BC8BE}" destId="{FF2E68B6-65A2-4C4B-93E9-8B9A2C4B3177}" srcOrd="4" destOrd="0" presId="urn:microsoft.com/office/officeart/2005/8/layout/orgChart1"/>
    <dgm:cxn modelId="{36B0B81B-76B6-45CD-8F0B-7353D3F81D9D}" type="presParOf" srcId="{3BB7414C-4273-4E18-AFDB-F1FF202BC8BE}" destId="{73DAB9C6-231C-4B57-B136-8CBC3D750B8C}" srcOrd="5" destOrd="0" presId="urn:microsoft.com/office/officeart/2005/8/layout/orgChart1"/>
    <dgm:cxn modelId="{4C8C0E80-BDB3-49DF-A913-130ACFC388A8}" type="presParOf" srcId="{73DAB9C6-231C-4B57-B136-8CBC3D750B8C}" destId="{38C9EE87-E390-4DB4-AFFE-29D4271D1E46}" srcOrd="0" destOrd="0" presId="urn:microsoft.com/office/officeart/2005/8/layout/orgChart1"/>
    <dgm:cxn modelId="{D3FE3791-9C28-4281-A8A2-5DD2DB023569}" type="presParOf" srcId="{38C9EE87-E390-4DB4-AFFE-29D4271D1E46}" destId="{BA38E624-BC2E-4B8E-9311-1E93CC9A9452}" srcOrd="0" destOrd="0" presId="urn:microsoft.com/office/officeart/2005/8/layout/orgChart1"/>
    <dgm:cxn modelId="{C58327A2-2D4F-4662-94AF-99A9276395DD}" type="presParOf" srcId="{38C9EE87-E390-4DB4-AFFE-29D4271D1E46}" destId="{D265EF99-8708-43D4-B0E5-A2E785882EE5}" srcOrd="1" destOrd="0" presId="urn:microsoft.com/office/officeart/2005/8/layout/orgChart1"/>
    <dgm:cxn modelId="{0F417ED6-202F-4DB5-80B4-E3985EB5BED1}" type="presParOf" srcId="{73DAB9C6-231C-4B57-B136-8CBC3D750B8C}" destId="{4E9AD2ED-F1C8-4C08-A8E4-DFD7E07ECBAA}" srcOrd="1" destOrd="0" presId="urn:microsoft.com/office/officeart/2005/8/layout/orgChart1"/>
    <dgm:cxn modelId="{B6CAAF73-83DF-4D77-8091-1C6D305CCD36}" type="presParOf" srcId="{73DAB9C6-231C-4B57-B136-8CBC3D750B8C}" destId="{0E74D831-3336-4FB1-82F8-0E98EDE0C467}" srcOrd="2" destOrd="0" presId="urn:microsoft.com/office/officeart/2005/8/layout/orgChart1"/>
    <dgm:cxn modelId="{BD9D20D7-13F3-4246-9BBE-655323821E6E}" type="presParOf" srcId="{3BB7414C-4273-4E18-AFDB-F1FF202BC8BE}" destId="{52F1AC6F-2BCE-4029-8C9B-3BEE08CE7FA9}" srcOrd="6" destOrd="0" presId="urn:microsoft.com/office/officeart/2005/8/layout/orgChart1"/>
    <dgm:cxn modelId="{DAC6311A-A165-4149-BAF4-AA80F3B7911B}" type="presParOf" srcId="{3BB7414C-4273-4E18-AFDB-F1FF202BC8BE}" destId="{56CAFF1B-A746-42E3-963E-EC98CF57D1E4}" srcOrd="7" destOrd="0" presId="urn:microsoft.com/office/officeart/2005/8/layout/orgChart1"/>
    <dgm:cxn modelId="{1083B5BB-B459-4B8E-901C-558B476B8826}" type="presParOf" srcId="{56CAFF1B-A746-42E3-963E-EC98CF57D1E4}" destId="{E64AFA00-15E4-4BE6-8FB5-9E11A2104CEB}" srcOrd="0" destOrd="0" presId="urn:microsoft.com/office/officeart/2005/8/layout/orgChart1"/>
    <dgm:cxn modelId="{11F275CB-713A-44D8-A96E-06045EC36E13}" type="presParOf" srcId="{E64AFA00-15E4-4BE6-8FB5-9E11A2104CEB}" destId="{B76238FC-0CDC-411A-92AB-127D73FE2F1B}" srcOrd="0" destOrd="0" presId="urn:microsoft.com/office/officeart/2005/8/layout/orgChart1"/>
    <dgm:cxn modelId="{B0981ED0-6882-4C0F-9C87-09D420099A2B}" type="presParOf" srcId="{E64AFA00-15E4-4BE6-8FB5-9E11A2104CEB}" destId="{BCA7AD38-AF1A-4ADE-A1B6-7C716D52763B}" srcOrd="1" destOrd="0" presId="urn:microsoft.com/office/officeart/2005/8/layout/orgChart1"/>
    <dgm:cxn modelId="{51CB4019-879A-4983-971D-254252A0856C}" type="presParOf" srcId="{56CAFF1B-A746-42E3-963E-EC98CF57D1E4}" destId="{2724BA0E-4B15-4A11-8C40-7ADD8379CC46}" srcOrd="1" destOrd="0" presId="urn:microsoft.com/office/officeart/2005/8/layout/orgChart1"/>
    <dgm:cxn modelId="{DFFAD80E-F51A-4195-968D-111F0836BDEE}" type="presParOf" srcId="{56CAFF1B-A746-42E3-963E-EC98CF57D1E4}" destId="{B597603E-6447-46AF-BF91-43BF869EB8A4}" srcOrd="2" destOrd="0" presId="urn:microsoft.com/office/officeart/2005/8/layout/orgChart1"/>
    <dgm:cxn modelId="{72E8295F-7202-4321-9874-37B85481E076}" type="presParOf" srcId="{E9AA955A-DF4A-4365-9185-E87CB27176F8}" destId="{B538543C-F163-414D-9FCB-7C898C952A7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10DEF3-19D7-49F3-B879-008DB214ED1B}" type="doc">
      <dgm:prSet loTypeId="urn:microsoft.com/office/officeart/2009/3/layout/IncreasingArrowsProcess" loCatId="process" qsTypeId="urn:microsoft.com/office/officeart/2005/8/quickstyle/simple3" qsCatId="simple" csTypeId="urn:microsoft.com/office/officeart/2005/8/colors/accent0_3" csCatId="mainScheme" phldr="1"/>
      <dgm:spPr/>
      <dgm:t>
        <a:bodyPr/>
        <a:lstStyle/>
        <a:p>
          <a:endParaRPr lang="en-GB"/>
        </a:p>
      </dgm:t>
    </dgm:pt>
    <dgm:pt modelId="{728AE9F7-2E6D-4936-A7BA-D26A54D64B95}">
      <dgm:prSet phldrT="[Text]"/>
      <dgm:spPr/>
      <dgm:t>
        <a:bodyPr/>
        <a:lstStyle/>
        <a:p>
          <a:r>
            <a:rPr lang="en-GB" dirty="0" err="1"/>
            <a:t>Planificacion</a:t>
          </a:r>
          <a:endParaRPr lang="en-GB" dirty="0"/>
        </a:p>
      </dgm:t>
    </dgm:pt>
    <dgm:pt modelId="{0CEC0A17-506F-4914-80BA-909D34997DE3}" type="parTrans" cxnId="{C0B2B1EA-C590-47C8-8688-A118407C14B4}">
      <dgm:prSet/>
      <dgm:spPr/>
      <dgm:t>
        <a:bodyPr/>
        <a:lstStyle/>
        <a:p>
          <a:endParaRPr lang="en-GB"/>
        </a:p>
      </dgm:t>
    </dgm:pt>
    <dgm:pt modelId="{93CC2F3F-0C58-407F-9944-792625F552B0}" type="sibTrans" cxnId="{C0B2B1EA-C590-47C8-8688-A118407C14B4}">
      <dgm:prSet/>
      <dgm:spPr/>
      <dgm:t>
        <a:bodyPr/>
        <a:lstStyle/>
        <a:p>
          <a:endParaRPr lang="en-GB"/>
        </a:p>
      </dgm:t>
    </dgm:pt>
    <dgm:pt modelId="{EF133C9A-131A-4E6A-888B-B85CEE6972BD}">
      <dgm:prSet phldrT="[Text]"/>
      <dgm:spPr/>
      <dgm:t>
        <a:bodyPr/>
        <a:lstStyle/>
        <a:p>
          <a:r>
            <a:rPr lang="es-ES" b="0" i="0" dirty="0">
              <a:solidFill>
                <a:srgbClr val="212121"/>
              </a:solidFill>
              <a:effectLst/>
              <a:latin typeface="arial" panose="020B0604020202020204" pitchFamily="34" charset="0"/>
            </a:rPr>
            <a:t>El cliente emite una carta de interés para el </a:t>
          </a:r>
          <a:r>
            <a:rPr lang="es-ES" b="0" i="0" dirty="0" err="1">
              <a:solidFill>
                <a:srgbClr val="212121"/>
              </a:solidFill>
              <a:effectLst/>
              <a:latin typeface="arial" panose="020B0604020202020204" pitchFamily="34" charset="0"/>
            </a:rPr>
            <a:t>Joint</a:t>
          </a:r>
          <a:r>
            <a:rPr lang="es-ES" b="0" i="0" dirty="0">
              <a:solidFill>
                <a:srgbClr val="212121"/>
              </a:solidFill>
              <a:effectLst/>
              <a:latin typeface="arial" panose="020B0604020202020204" pitchFamily="34" charset="0"/>
            </a:rPr>
            <a:t> Venture</a:t>
          </a:r>
          <a:endParaRPr lang="en-GB" dirty="0"/>
        </a:p>
      </dgm:t>
    </dgm:pt>
    <dgm:pt modelId="{5065DDFF-A89D-4462-8958-2481D6476CE2}" type="parTrans" cxnId="{E18A71B1-2237-4791-8399-3F414ACA4D56}">
      <dgm:prSet/>
      <dgm:spPr/>
      <dgm:t>
        <a:bodyPr/>
        <a:lstStyle/>
        <a:p>
          <a:endParaRPr lang="en-GB"/>
        </a:p>
      </dgm:t>
    </dgm:pt>
    <dgm:pt modelId="{80A236B9-0F5F-40BC-B290-E6931B3BE35D}" type="sibTrans" cxnId="{E18A71B1-2237-4791-8399-3F414ACA4D56}">
      <dgm:prSet/>
      <dgm:spPr/>
      <dgm:t>
        <a:bodyPr/>
        <a:lstStyle/>
        <a:p>
          <a:endParaRPr lang="en-GB"/>
        </a:p>
      </dgm:t>
    </dgm:pt>
    <dgm:pt modelId="{5B418D02-69E8-4584-94A2-E6435B99324C}">
      <dgm:prSet phldrT="[Text]"/>
      <dgm:spPr/>
      <dgm:t>
        <a:bodyPr/>
        <a:lstStyle/>
        <a:p>
          <a:r>
            <a:rPr lang="en-GB" dirty="0" err="1"/>
            <a:t>Contrato</a:t>
          </a:r>
          <a:r>
            <a:rPr lang="en-GB" dirty="0"/>
            <a:t> de </a:t>
          </a:r>
          <a:r>
            <a:rPr lang="en-GB" dirty="0" err="1"/>
            <a:t>suministro</a:t>
          </a:r>
          <a:endParaRPr lang="en-GB" dirty="0"/>
        </a:p>
      </dgm:t>
    </dgm:pt>
    <dgm:pt modelId="{FEDF865F-D337-422F-9064-575919892394}" type="parTrans" cxnId="{DB882543-1FE2-4021-BCF9-C8421CCD3888}">
      <dgm:prSet/>
      <dgm:spPr/>
      <dgm:t>
        <a:bodyPr/>
        <a:lstStyle/>
        <a:p>
          <a:endParaRPr lang="en-GB"/>
        </a:p>
      </dgm:t>
    </dgm:pt>
    <dgm:pt modelId="{10257DBA-06E2-455D-98C2-A9D1DEB54A6B}" type="sibTrans" cxnId="{DB882543-1FE2-4021-BCF9-C8421CCD3888}">
      <dgm:prSet/>
      <dgm:spPr/>
      <dgm:t>
        <a:bodyPr/>
        <a:lstStyle/>
        <a:p>
          <a:endParaRPr lang="en-GB"/>
        </a:p>
      </dgm:t>
    </dgm:pt>
    <dgm:pt modelId="{2285E524-5BC1-44CB-AC46-4F0C2CB6C6A6}">
      <dgm:prSet phldrT="[Text]"/>
      <dgm:spPr/>
      <dgm:t>
        <a:bodyPr/>
        <a:lstStyle/>
        <a:p>
          <a:r>
            <a:rPr lang="es-ES" dirty="0"/>
            <a:t>Debida diligencia completada y oferta final emitida por JV</a:t>
          </a:r>
          <a:endParaRPr lang="en-GB" dirty="0"/>
        </a:p>
      </dgm:t>
    </dgm:pt>
    <dgm:pt modelId="{9BFA8915-6117-4491-BD3C-26913D970584}" type="parTrans" cxnId="{E46B996A-E0F6-4919-B2ED-28CF8A1B1E00}">
      <dgm:prSet/>
      <dgm:spPr/>
      <dgm:t>
        <a:bodyPr/>
        <a:lstStyle/>
        <a:p>
          <a:endParaRPr lang="en-GB"/>
        </a:p>
      </dgm:t>
    </dgm:pt>
    <dgm:pt modelId="{00990614-92EB-49CB-B9E2-1E2C929B006B}" type="sibTrans" cxnId="{E46B996A-E0F6-4919-B2ED-28CF8A1B1E00}">
      <dgm:prSet/>
      <dgm:spPr/>
      <dgm:t>
        <a:bodyPr/>
        <a:lstStyle/>
        <a:p>
          <a:endParaRPr lang="en-GB"/>
        </a:p>
      </dgm:t>
    </dgm:pt>
    <dgm:pt modelId="{B4E6B9F2-21AA-44A0-8349-6D85766B5B11}">
      <dgm:prSet phldrT="[Text]"/>
      <dgm:spPr/>
      <dgm:t>
        <a:bodyPr/>
        <a:lstStyle/>
        <a:p>
          <a:r>
            <a:rPr lang="en-GB" dirty="0" err="1"/>
            <a:t>Implementacion</a:t>
          </a:r>
          <a:r>
            <a:rPr lang="en-GB" dirty="0"/>
            <a:t> de </a:t>
          </a:r>
          <a:r>
            <a:rPr lang="en-GB" dirty="0" err="1"/>
            <a:t>proyecto</a:t>
          </a:r>
          <a:endParaRPr lang="en-GB" dirty="0"/>
        </a:p>
      </dgm:t>
    </dgm:pt>
    <dgm:pt modelId="{6CC86615-73B0-4CD8-97B7-B70AD5498A31}" type="parTrans" cxnId="{0B462E98-82B3-45DD-87E5-08A2FB17410E}">
      <dgm:prSet/>
      <dgm:spPr/>
      <dgm:t>
        <a:bodyPr/>
        <a:lstStyle/>
        <a:p>
          <a:endParaRPr lang="en-GB"/>
        </a:p>
      </dgm:t>
    </dgm:pt>
    <dgm:pt modelId="{D143DA60-94AC-42AD-ADBC-599F935B41D1}" type="sibTrans" cxnId="{0B462E98-82B3-45DD-87E5-08A2FB17410E}">
      <dgm:prSet/>
      <dgm:spPr/>
      <dgm:t>
        <a:bodyPr/>
        <a:lstStyle/>
        <a:p>
          <a:endParaRPr lang="en-GB"/>
        </a:p>
      </dgm:t>
    </dgm:pt>
    <dgm:pt modelId="{535A15A1-6313-433E-AC07-E8EE2E048354}">
      <dgm:prSet phldrT="[Text]"/>
      <dgm:spPr/>
      <dgm:t>
        <a:bodyPr/>
        <a:lstStyle/>
        <a:p>
          <a:r>
            <a:rPr lang="es-ES" dirty="0"/>
            <a:t>Contratos locales emitidos por el cliente para completar la construcción bajo la supervisión de JV……..</a:t>
          </a:r>
          <a:endParaRPr lang="en-GB" dirty="0"/>
        </a:p>
      </dgm:t>
    </dgm:pt>
    <dgm:pt modelId="{81563211-0B96-41AD-A48D-37A8D7909AB8}" type="parTrans" cxnId="{B5474A6D-07DF-4DB6-BAD6-3DBED9879CE1}">
      <dgm:prSet/>
      <dgm:spPr/>
      <dgm:t>
        <a:bodyPr/>
        <a:lstStyle/>
        <a:p>
          <a:endParaRPr lang="en-GB"/>
        </a:p>
      </dgm:t>
    </dgm:pt>
    <dgm:pt modelId="{4F581F32-760E-4762-BBD9-B741A195C0BF}" type="sibTrans" cxnId="{B5474A6D-07DF-4DB6-BAD6-3DBED9879CE1}">
      <dgm:prSet/>
      <dgm:spPr/>
      <dgm:t>
        <a:bodyPr/>
        <a:lstStyle/>
        <a:p>
          <a:endParaRPr lang="en-GB"/>
        </a:p>
      </dgm:t>
    </dgm:pt>
    <dgm:pt modelId="{5E4279D6-4A8D-4D09-8BB1-B73C9575A9F7}">
      <dgm:prSet/>
      <dgm:spPr/>
      <dgm:t>
        <a:bodyPr/>
        <a:lstStyle/>
        <a:p>
          <a:r>
            <a:rPr lang="es-ES" dirty="0"/>
            <a:t>Contratos firmados y contenedores movilizados a Perú</a:t>
          </a:r>
        </a:p>
        <a:p>
          <a:endParaRPr lang="en-GB" dirty="0"/>
        </a:p>
      </dgm:t>
    </dgm:pt>
    <dgm:pt modelId="{A76EC0E7-D7F5-44BA-A4BF-186E90BDB15F}" type="parTrans" cxnId="{F1025687-5089-4FC7-B583-0F0A83503ACA}">
      <dgm:prSet/>
      <dgm:spPr/>
      <dgm:t>
        <a:bodyPr/>
        <a:lstStyle/>
        <a:p>
          <a:endParaRPr lang="en-GB"/>
        </a:p>
      </dgm:t>
    </dgm:pt>
    <dgm:pt modelId="{6FE27BD9-200D-41A4-B8EA-6A964C86A82D}" type="sibTrans" cxnId="{F1025687-5089-4FC7-B583-0F0A83503ACA}">
      <dgm:prSet/>
      <dgm:spPr/>
      <dgm:t>
        <a:bodyPr/>
        <a:lstStyle/>
        <a:p>
          <a:endParaRPr lang="en-GB"/>
        </a:p>
      </dgm:t>
    </dgm:pt>
    <dgm:pt modelId="{66190181-0466-44B2-A4BC-EE19A426ED7F}" type="pres">
      <dgm:prSet presAssocID="{7C10DEF3-19D7-49F3-B879-008DB214ED1B}" presName="Name0" presStyleCnt="0">
        <dgm:presLayoutVars>
          <dgm:chMax val="5"/>
          <dgm:chPref val="5"/>
          <dgm:dir/>
          <dgm:animLvl val="lvl"/>
        </dgm:presLayoutVars>
      </dgm:prSet>
      <dgm:spPr/>
    </dgm:pt>
    <dgm:pt modelId="{44D52283-8262-4827-8263-7678FA441FFE}" type="pres">
      <dgm:prSet presAssocID="{728AE9F7-2E6D-4936-A7BA-D26A54D64B95}" presName="parentText1" presStyleLbl="node1" presStyleIdx="0" presStyleCnt="3">
        <dgm:presLayoutVars>
          <dgm:chMax/>
          <dgm:chPref val="3"/>
          <dgm:bulletEnabled val="1"/>
        </dgm:presLayoutVars>
      </dgm:prSet>
      <dgm:spPr/>
    </dgm:pt>
    <dgm:pt modelId="{518E2E8D-9193-405F-99B5-14DE0115DF6C}" type="pres">
      <dgm:prSet presAssocID="{728AE9F7-2E6D-4936-A7BA-D26A54D64B95}" presName="childText1" presStyleLbl="solidAlignAcc1" presStyleIdx="0" presStyleCnt="3">
        <dgm:presLayoutVars>
          <dgm:chMax val="0"/>
          <dgm:chPref val="0"/>
          <dgm:bulletEnabled val="1"/>
        </dgm:presLayoutVars>
      </dgm:prSet>
      <dgm:spPr/>
    </dgm:pt>
    <dgm:pt modelId="{15A473C4-2E74-4DCB-A06A-D23BDB1237F5}" type="pres">
      <dgm:prSet presAssocID="{5B418D02-69E8-4584-94A2-E6435B99324C}" presName="parentText2" presStyleLbl="node1" presStyleIdx="1" presStyleCnt="3">
        <dgm:presLayoutVars>
          <dgm:chMax/>
          <dgm:chPref val="3"/>
          <dgm:bulletEnabled val="1"/>
        </dgm:presLayoutVars>
      </dgm:prSet>
      <dgm:spPr/>
    </dgm:pt>
    <dgm:pt modelId="{40470DA2-AC6B-460E-ABE5-477CDBAA09FC}" type="pres">
      <dgm:prSet presAssocID="{5B418D02-69E8-4584-94A2-E6435B99324C}" presName="childText2" presStyleLbl="solidAlignAcc1" presStyleIdx="1" presStyleCnt="3" custLinFactNeighborX="3517" custLinFactNeighborY="-10289">
        <dgm:presLayoutVars>
          <dgm:chMax val="0"/>
          <dgm:chPref val="0"/>
          <dgm:bulletEnabled val="1"/>
        </dgm:presLayoutVars>
      </dgm:prSet>
      <dgm:spPr/>
    </dgm:pt>
    <dgm:pt modelId="{73E0831C-3A4A-4EEF-B4D3-BA1B3717430E}" type="pres">
      <dgm:prSet presAssocID="{B4E6B9F2-21AA-44A0-8349-6D85766B5B11}" presName="parentText3" presStyleLbl="node1" presStyleIdx="2" presStyleCnt="3">
        <dgm:presLayoutVars>
          <dgm:chMax/>
          <dgm:chPref val="3"/>
          <dgm:bulletEnabled val="1"/>
        </dgm:presLayoutVars>
      </dgm:prSet>
      <dgm:spPr/>
    </dgm:pt>
    <dgm:pt modelId="{2AC6F065-8687-4FBA-88D4-78B402A730CE}" type="pres">
      <dgm:prSet presAssocID="{B4E6B9F2-21AA-44A0-8349-6D85766B5B11}" presName="childText3" presStyleLbl="solidAlignAcc1" presStyleIdx="2" presStyleCnt="3" custScaleX="114859" custScaleY="152437" custLinFactNeighborX="24020" custLinFactNeighborY="28981">
        <dgm:presLayoutVars>
          <dgm:chMax val="0"/>
          <dgm:chPref val="0"/>
          <dgm:bulletEnabled val="1"/>
        </dgm:presLayoutVars>
      </dgm:prSet>
      <dgm:spPr/>
    </dgm:pt>
  </dgm:ptLst>
  <dgm:cxnLst>
    <dgm:cxn modelId="{BFB9C105-D6A1-4F61-AFAB-8433B73F5778}" type="presOf" srcId="{535A15A1-6313-433E-AC07-E8EE2E048354}" destId="{2AC6F065-8687-4FBA-88D4-78B402A730CE}" srcOrd="0" destOrd="0" presId="urn:microsoft.com/office/officeart/2009/3/layout/IncreasingArrowsProcess"/>
    <dgm:cxn modelId="{87BEBC1D-F888-49AC-ADD6-C512275DA0FF}" type="presOf" srcId="{5E4279D6-4A8D-4D09-8BB1-B73C9575A9F7}" destId="{2AC6F065-8687-4FBA-88D4-78B402A730CE}" srcOrd="0" destOrd="1" presId="urn:microsoft.com/office/officeart/2009/3/layout/IncreasingArrowsProcess"/>
    <dgm:cxn modelId="{5CC63F5C-2EE1-4688-BA78-DC03E01EF79F}" type="presOf" srcId="{7C10DEF3-19D7-49F3-B879-008DB214ED1B}" destId="{66190181-0466-44B2-A4BC-EE19A426ED7F}" srcOrd="0" destOrd="0" presId="urn:microsoft.com/office/officeart/2009/3/layout/IncreasingArrowsProcess"/>
    <dgm:cxn modelId="{DB882543-1FE2-4021-BCF9-C8421CCD3888}" srcId="{7C10DEF3-19D7-49F3-B879-008DB214ED1B}" destId="{5B418D02-69E8-4584-94A2-E6435B99324C}" srcOrd="1" destOrd="0" parTransId="{FEDF865F-D337-422F-9064-575919892394}" sibTransId="{10257DBA-06E2-455D-98C2-A9D1DEB54A6B}"/>
    <dgm:cxn modelId="{E46B996A-E0F6-4919-B2ED-28CF8A1B1E00}" srcId="{5B418D02-69E8-4584-94A2-E6435B99324C}" destId="{2285E524-5BC1-44CB-AC46-4F0C2CB6C6A6}" srcOrd="0" destOrd="0" parTransId="{9BFA8915-6117-4491-BD3C-26913D970584}" sibTransId="{00990614-92EB-49CB-B9E2-1E2C929B006B}"/>
    <dgm:cxn modelId="{B5474A6D-07DF-4DB6-BAD6-3DBED9879CE1}" srcId="{B4E6B9F2-21AA-44A0-8349-6D85766B5B11}" destId="{535A15A1-6313-433E-AC07-E8EE2E048354}" srcOrd="0" destOrd="0" parTransId="{81563211-0B96-41AD-A48D-37A8D7909AB8}" sibTransId="{4F581F32-760E-4762-BBD9-B741A195C0BF}"/>
    <dgm:cxn modelId="{F1025687-5089-4FC7-B583-0F0A83503ACA}" srcId="{B4E6B9F2-21AA-44A0-8349-6D85766B5B11}" destId="{5E4279D6-4A8D-4D09-8BB1-B73C9575A9F7}" srcOrd="1" destOrd="0" parTransId="{A76EC0E7-D7F5-44BA-A4BF-186E90BDB15F}" sibTransId="{6FE27BD9-200D-41A4-B8EA-6A964C86A82D}"/>
    <dgm:cxn modelId="{0B462E98-82B3-45DD-87E5-08A2FB17410E}" srcId="{7C10DEF3-19D7-49F3-B879-008DB214ED1B}" destId="{B4E6B9F2-21AA-44A0-8349-6D85766B5B11}" srcOrd="2" destOrd="0" parTransId="{6CC86615-73B0-4CD8-97B7-B70AD5498A31}" sibTransId="{D143DA60-94AC-42AD-ADBC-599F935B41D1}"/>
    <dgm:cxn modelId="{48F60CA2-3FCB-4605-906E-EF8C95DFB2BA}" type="presOf" srcId="{2285E524-5BC1-44CB-AC46-4F0C2CB6C6A6}" destId="{40470DA2-AC6B-460E-ABE5-477CDBAA09FC}" srcOrd="0" destOrd="0" presId="urn:microsoft.com/office/officeart/2009/3/layout/IncreasingArrowsProcess"/>
    <dgm:cxn modelId="{8E1560A7-ED59-49ED-9DEB-A73582428E08}" type="presOf" srcId="{5B418D02-69E8-4584-94A2-E6435B99324C}" destId="{15A473C4-2E74-4DCB-A06A-D23BDB1237F5}" srcOrd="0" destOrd="0" presId="urn:microsoft.com/office/officeart/2009/3/layout/IncreasingArrowsProcess"/>
    <dgm:cxn modelId="{E18A71B1-2237-4791-8399-3F414ACA4D56}" srcId="{728AE9F7-2E6D-4936-A7BA-D26A54D64B95}" destId="{EF133C9A-131A-4E6A-888B-B85CEE6972BD}" srcOrd="0" destOrd="0" parTransId="{5065DDFF-A89D-4462-8958-2481D6476CE2}" sibTransId="{80A236B9-0F5F-40BC-B290-E6931B3BE35D}"/>
    <dgm:cxn modelId="{D4AB24B2-EA48-4E0A-AEA1-75897246F931}" type="presOf" srcId="{EF133C9A-131A-4E6A-888B-B85CEE6972BD}" destId="{518E2E8D-9193-405F-99B5-14DE0115DF6C}" srcOrd="0" destOrd="0" presId="urn:microsoft.com/office/officeart/2009/3/layout/IncreasingArrowsProcess"/>
    <dgm:cxn modelId="{567877CE-B26E-4A5C-BFED-1B6E053DF39D}" type="presOf" srcId="{B4E6B9F2-21AA-44A0-8349-6D85766B5B11}" destId="{73E0831C-3A4A-4EEF-B4D3-BA1B3717430E}" srcOrd="0" destOrd="0" presId="urn:microsoft.com/office/officeart/2009/3/layout/IncreasingArrowsProcess"/>
    <dgm:cxn modelId="{295EA3D0-8AAE-4F59-90AA-35F5338EF565}" type="presOf" srcId="{728AE9F7-2E6D-4936-A7BA-D26A54D64B95}" destId="{44D52283-8262-4827-8263-7678FA441FFE}" srcOrd="0" destOrd="0" presId="urn:microsoft.com/office/officeart/2009/3/layout/IncreasingArrowsProcess"/>
    <dgm:cxn modelId="{C0B2B1EA-C590-47C8-8688-A118407C14B4}" srcId="{7C10DEF3-19D7-49F3-B879-008DB214ED1B}" destId="{728AE9F7-2E6D-4936-A7BA-D26A54D64B95}" srcOrd="0" destOrd="0" parTransId="{0CEC0A17-506F-4914-80BA-909D34997DE3}" sibTransId="{93CC2F3F-0C58-407F-9944-792625F552B0}"/>
    <dgm:cxn modelId="{F46C6467-EFD9-43ED-9747-00E4FB3B7D8C}" type="presParOf" srcId="{66190181-0466-44B2-A4BC-EE19A426ED7F}" destId="{44D52283-8262-4827-8263-7678FA441FFE}" srcOrd="0" destOrd="0" presId="urn:microsoft.com/office/officeart/2009/3/layout/IncreasingArrowsProcess"/>
    <dgm:cxn modelId="{95A0074A-FC4C-476B-BDB2-6138AB38213F}" type="presParOf" srcId="{66190181-0466-44B2-A4BC-EE19A426ED7F}" destId="{518E2E8D-9193-405F-99B5-14DE0115DF6C}" srcOrd="1" destOrd="0" presId="urn:microsoft.com/office/officeart/2009/3/layout/IncreasingArrowsProcess"/>
    <dgm:cxn modelId="{278E6A52-91A1-4803-8E92-B7315639F5AC}" type="presParOf" srcId="{66190181-0466-44B2-A4BC-EE19A426ED7F}" destId="{15A473C4-2E74-4DCB-A06A-D23BDB1237F5}" srcOrd="2" destOrd="0" presId="urn:microsoft.com/office/officeart/2009/3/layout/IncreasingArrowsProcess"/>
    <dgm:cxn modelId="{ADB680BA-DF99-49A4-B8E0-B57B4F90C652}" type="presParOf" srcId="{66190181-0466-44B2-A4BC-EE19A426ED7F}" destId="{40470DA2-AC6B-460E-ABE5-477CDBAA09FC}" srcOrd="3" destOrd="0" presId="urn:microsoft.com/office/officeart/2009/3/layout/IncreasingArrowsProcess"/>
    <dgm:cxn modelId="{C7A5384F-B9F2-485E-858D-82A4D9C5051A}" type="presParOf" srcId="{66190181-0466-44B2-A4BC-EE19A426ED7F}" destId="{73E0831C-3A4A-4EEF-B4D3-BA1B3717430E}" srcOrd="4" destOrd="0" presId="urn:microsoft.com/office/officeart/2009/3/layout/IncreasingArrowsProcess"/>
    <dgm:cxn modelId="{99689B79-3E86-4F58-B465-4A27CE6F6AB4}" type="presParOf" srcId="{66190181-0466-44B2-A4BC-EE19A426ED7F}" destId="{2AC6F065-8687-4FBA-88D4-78B402A730C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CF8DC-83E8-4ECE-B02D-9C06ADE72213}">
      <dsp:nvSpPr>
        <dsp:cNvPr id="0" name=""/>
        <dsp:cNvSpPr/>
      </dsp:nvSpPr>
      <dsp:spPr>
        <a:xfrm>
          <a:off x="3047121" y="1679506"/>
          <a:ext cx="199315" cy="873193"/>
        </a:xfrm>
        <a:custGeom>
          <a:avLst/>
          <a:gdLst/>
          <a:ahLst/>
          <a:cxnLst/>
          <a:rect l="0" t="0" r="0" b="0"/>
          <a:pathLst>
            <a:path>
              <a:moveTo>
                <a:pt x="199315" y="0"/>
              </a:moveTo>
              <a:lnTo>
                <a:pt x="199315" y="873193"/>
              </a:lnTo>
              <a:lnTo>
                <a:pt x="0" y="8731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6679C-55F8-4E80-8BE0-86EA7ACC9B40}">
      <dsp:nvSpPr>
        <dsp:cNvPr id="0" name=""/>
        <dsp:cNvSpPr/>
      </dsp:nvSpPr>
      <dsp:spPr>
        <a:xfrm>
          <a:off x="3246437" y="1679506"/>
          <a:ext cx="2296878" cy="1746386"/>
        </a:xfrm>
        <a:custGeom>
          <a:avLst/>
          <a:gdLst/>
          <a:ahLst/>
          <a:cxnLst/>
          <a:rect l="0" t="0" r="0" b="0"/>
          <a:pathLst>
            <a:path>
              <a:moveTo>
                <a:pt x="0" y="0"/>
              </a:moveTo>
              <a:lnTo>
                <a:pt x="0" y="1547070"/>
              </a:lnTo>
              <a:lnTo>
                <a:pt x="2296878" y="1547070"/>
              </a:lnTo>
              <a:lnTo>
                <a:pt x="2296878" y="17463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538FD-AFDB-4D3B-B603-E5FCDFFD9864}">
      <dsp:nvSpPr>
        <dsp:cNvPr id="0" name=""/>
        <dsp:cNvSpPr/>
      </dsp:nvSpPr>
      <dsp:spPr>
        <a:xfrm>
          <a:off x="3200717" y="1679506"/>
          <a:ext cx="91440" cy="1746386"/>
        </a:xfrm>
        <a:custGeom>
          <a:avLst/>
          <a:gdLst/>
          <a:ahLst/>
          <a:cxnLst/>
          <a:rect l="0" t="0" r="0" b="0"/>
          <a:pathLst>
            <a:path>
              <a:moveTo>
                <a:pt x="45720" y="0"/>
              </a:moveTo>
              <a:lnTo>
                <a:pt x="45720" y="17463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8D453-C350-4F08-9898-89E569CF00CF}">
      <dsp:nvSpPr>
        <dsp:cNvPr id="0" name=""/>
        <dsp:cNvSpPr/>
      </dsp:nvSpPr>
      <dsp:spPr>
        <a:xfrm>
          <a:off x="949559" y="1679506"/>
          <a:ext cx="2296878" cy="1746386"/>
        </a:xfrm>
        <a:custGeom>
          <a:avLst/>
          <a:gdLst/>
          <a:ahLst/>
          <a:cxnLst/>
          <a:rect l="0" t="0" r="0" b="0"/>
          <a:pathLst>
            <a:path>
              <a:moveTo>
                <a:pt x="2296878" y="0"/>
              </a:moveTo>
              <a:lnTo>
                <a:pt x="2296878" y="1547070"/>
              </a:lnTo>
              <a:lnTo>
                <a:pt x="0" y="1547070"/>
              </a:lnTo>
              <a:lnTo>
                <a:pt x="0" y="17463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6D6BBC-28AF-407C-9ED9-9FAABA3BF3D2}">
      <dsp:nvSpPr>
        <dsp:cNvPr id="0" name=""/>
        <dsp:cNvSpPr/>
      </dsp:nvSpPr>
      <dsp:spPr>
        <a:xfrm>
          <a:off x="2297314" y="730383"/>
          <a:ext cx="1898246" cy="949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Ministerio  Viviendas del Peru</a:t>
          </a:r>
        </a:p>
      </dsp:txBody>
      <dsp:txXfrm>
        <a:off x="2297314" y="730383"/>
        <a:ext cx="1898246" cy="949123"/>
      </dsp:txXfrm>
    </dsp:sp>
    <dsp:sp modelId="{DCD779FC-75DF-401B-9F28-95D1AAB1D1D8}">
      <dsp:nvSpPr>
        <dsp:cNvPr id="0" name=""/>
        <dsp:cNvSpPr/>
      </dsp:nvSpPr>
      <dsp:spPr>
        <a:xfrm>
          <a:off x="435" y="3425893"/>
          <a:ext cx="1898246" cy="949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Think BIG Partnership Spain</a:t>
          </a:r>
        </a:p>
      </dsp:txBody>
      <dsp:txXfrm>
        <a:off x="435" y="3425893"/>
        <a:ext cx="1898246" cy="949123"/>
      </dsp:txXfrm>
    </dsp:sp>
    <dsp:sp modelId="{61213FEC-9A61-4632-AAF6-27EE233BBAAE}">
      <dsp:nvSpPr>
        <dsp:cNvPr id="0" name=""/>
        <dsp:cNvSpPr/>
      </dsp:nvSpPr>
      <dsp:spPr>
        <a:xfrm>
          <a:off x="2297314" y="3425893"/>
          <a:ext cx="1898246" cy="949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ECO SUENO INVEST Spain</a:t>
          </a:r>
        </a:p>
      </dsp:txBody>
      <dsp:txXfrm>
        <a:off x="2297314" y="3425893"/>
        <a:ext cx="1898246" cy="949123"/>
      </dsp:txXfrm>
    </dsp:sp>
    <dsp:sp modelId="{52FD26EA-1934-49B5-93EF-21D8DAD51E94}">
      <dsp:nvSpPr>
        <dsp:cNvPr id="0" name=""/>
        <dsp:cNvSpPr/>
      </dsp:nvSpPr>
      <dsp:spPr>
        <a:xfrm>
          <a:off x="4594192" y="3425893"/>
          <a:ext cx="1898246" cy="949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LANYING  China </a:t>
          </a:r>
        </a:p>
      </dsp:txBody>
      <dsp:txXfrm>
        <a:off x="4594192" y="3425893"/>
        <a:ext cx="1898246" cy="949123"/>
      </dsp:txXfrm>
    </dsp:sp>
    <dsp:sp modelId="{038EF83D-BDB8-4DC0-B876-459C9BCCD572}">
      <dsp:nvSpPr>
        <dsp:cNvPr id="0" name=""/>
        <dsp:cNvSpPr/>
      </dsp:nvSpPr>
      <dsp:spPr>
        <a:xfrm>
          <a:off x="1148875" y="2078138"/>
          <a:ext cx="1898246" cy="949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Think BIG Partnership Peru</a:t>
          </a:r>
        </a:p>
      </dsp:txBody>
      <dsp:txXfrm>
        <a:off x="1148875" y="2078138"/>
        <a:ext cx="1898246" cy="949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AC6F-2BCE-4029-8C9B-3BEE08CE7FA9}">
      <dsp:nvSpPr>
        <dsp:cNvPr id="0" name=""/>
        <dsp:cNvSpPr/>
      </dsp:nvSpPr>
      <dsp:spPr>
        <a:xfrm>
          <a:off x="4127679" y="3191034"/>
          <a:ext cx="3232823" cy="374045"/>
        </a:xfrm>
        <a:custGeom>
          <a:avLst/>
          <a:gdLst/>
          <a:ahLst/>
          <a:cxnLst/>
          <a:rect l="0" t="0" r="0" b="0"/>
          <a:pathLst>
            <a:path>
              <a:moveTo>
                <a:pt x="0" y="0"/>
              </a:moveTo>
              <a:lnTo>
                <a:pt x="0" y="187022"/>
              </a:lnTo>
              <a:lnTo>
                <a:pt x="3232823" y="187022"/>
              </a:lnTo>
              <a:lnTo>
                <a:pt x="3232823" y="3740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2E68B6-65A2-4C4B-93E9-8B9A2C4B3177}">
      <dsp:nvSpPr>
        <dsp:cNvPr id="0" name=""/>
        <dsp:cNvSpPr/>
      </dsp:nvSpPr>
      <dsp:spPr>
        <a:xfrm>
          <a:off x="4127679" y="3191034"/>
          <a:ext cx="1077607" cy="374045"/>
        </a:xfrm>
        <a:custGeom>
          <a:avLst/>
          <a:gdLst/>
          <a:ahLst/>
          <a:cxnLst/>
          <a:rect l="0" t="0" r="0" b="0"/>
          <a:pathLst>
            <a:path>
              <a:moveTo>
                <a:pt x="0" y="0"/>
              </a:moveTo>
              <a:lnTo>
                <a:pt x="0" y="187022"/>
              </a:lnTo>
              <a:lnTo>
                <a:pt x="1077607" y="187022"/>
              </a:lnTo>
              <a:lnTo>
                <a:pt x="1077607" y="3740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714B37-ECEC-4B47-954D-394500D531F8}">
      <dsp:nvSpPr>
        <dsp:cNvPr id="0" name=""/>
        <dsp:cNvSpPr/>
      </dsp:nvSpPr>
      <dsp:spPr>
        <a:xfrm>
          <a:off x="3050071" y="3191034"/>
          <a:ext cx="1077607" cy="374045"/>
        </a:xfrm>
        <a:custGeom>
          <a:avLst/>
          <a:gdLst/>
          <a:ahLst/>
          <a:cxnLst/>
          <a:rect l="0" t="0" r="0" b="0"/>
          <a:pathLst>
            <a:path>
              <a:moveTo>
                <a:pt x="1077607" y="0"/>
              </a:moveTo>
              <a:lnTo>
                <a:pt x="1077607" y="187022"/>
              </a:lnTo>
              <a:lnTo>
                <a:pt x="0" y="187022"/>
              </a:lnTo>
              <a:lnTo>
                <a:pt x="0" y="37404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3B8D4-BC75-4063-8978-9D741F828BB0}">
      <dsp:nvSpPr>
        <dsp:cNvPr id="0" name=""/>
        <dsp:cNvSpPr/>
      </dsp:nvSpPr>
      <dsp:spPr>
        <a:xfrm>
          <a:off x="2208966" y="2359405"/>
          <a:ext cx="1918712" cy="831628"/>
        </a:xfrm>
        <a:custGeom>
          <a:avLst/>
          <a:gdLst/>
          <a:ahLst/>
          <a:cxnLst/>
          <a:rect l="0" t="0" r="0" b="0"/>
          <a:pathLst>
            <a:path>
              <a:moveTo>
                <a:pt x="1918712" y="831628"/>
              </a:moveTo>
              <a:lnTo>
                <a:pt x="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86302-BC53-4E1D-8CE6-BD42E08B3187}">
      <dsp:nvSpPr>
        <dsp:cNvPr id="0" name=""/>
        <dsp:cNvSpPr/>
      </dsp:nvSpPr>
      <dsp:spPr>
        <a:xfrm>
          <a:off x="3237093" y="2300449"/>
          <a:ext cx="1781170" cy="8905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Cliente</a:t>
          </a:r>
        </a:p>
      </dsp:txBody>
      <dsp:txXfrm>
        <a:off x="3237093" y="2300449"/>
        <a:ext cx="1781170" cy="890585"/>
      </dsp:txXfrm>
    </dsp:sp>
    <dsp:sp modelId="{B047FE9E-86A4-4CAA-8359-976D38C40316}">
      <dsp:nvSpPr>
        <dsp:cNvPr id="0" name=""/>
        <dsp:cNvSpPr/>
      </dsp:nvSpPr>
      <dsp:spPr>
        <a:xfrm>
          <a:off x="1318381" y="2359405"/>
          <a:ext cx="1781170" cy="8905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Asesor de </a:t>
          </a:r>
          <a:r>
            <a:rPr lang="es-ES" sz="1300" kern="1200" dirty="0" err="1"/>
            <a:t>Joint</a:t>
          </a:r>
          <a:r>
            <a:rPr lang="es-ES" sz="1300" kern="1200" dirty="0"/>
            <a:t> Venture y coordinador del proyecto en Perú</a:t>
          </a:r>
          <a:endParaRPr lang="en-GB" sz="1300" kern="1200" dirty="0"/>
        </a:p>
      </dsp:txBody>
      <dsp:txXfrm>
        <a:off x="1318381" y="2359405"/>
        <a:ext cx="1781170" cy="890585"/>
      </dsp:txXfrm>
    </dsp:sp>
    <dsp:sp modelId="{D4372113-2078-4C99-B468-DD73252ECDB4}">
      <dsp:nvSpPr>
        <dsp:cNvPr id="0" name=""/>
        <dsp:cNvSpPr/>
      </dsp:nvSpPr>
      <dsp:spPr>
        <a:xfrm>
          <a:off x="2159486" y="3565079"/>
          <a:ext cx="1781170" cy="8905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Socio y Gerente de Proyecto</a:t>
          </a:r>
          <a:endParaRPr lang="en-GB" sz="1300" kern="1200" dirty="0"/>
        </a:p>
      </dsp:txBody>
      <dsp:txXfrm>
        <a:off x="2159486" y="3565079"/>
        <a:ext cx="1781170" cy="890585"/>
      </dsp:txXfrm>
    </dsp:sp>
    <dsp:sp modelId="{BA38E624-BC2E-4B8E-9311-1E93CC9A9452}">
      <dsp:nvSpPr>
        <dsp:cNvPr id="0" name=""/>
        <dsp:cNvSpPr/>
      </dsp:nvSpPr>
      <dsp:spPr>
        <a:xfrm>
          <a:off x="4314701" y="3565079"/>
          <a:ext cx="1781170" cy="8905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Socio y distribuidor con derechos exclusivos para comercializar productos </a:t>
          </a:r>
          <a:r>
            <a:rPr lang="es-ES" sz="1300" kern="1200" dirty="0" err="1"/>
            <a:t>Lanying</a:t>
          </a:r>
          <a:r>
            <a:rPr lang="es-ES" sz="1300" kern="1200" dirty="0"/>
            <a:t> en Perú</a:t>
          </a:r>
          <a:endParaRPr lang="en-GB" sz="1300" kern="1200" dirty="0"/>
        </a:p>
      </dsp:txBody>
      <dsp:txXfrm>
        <a:off x="4314701" y="3565079"/>
        <a:ext cx="1781170" cy="890585"/>
      </dsp:txXfrm>
    </dsp:sp>
    <dsp:sp modelId="{B76238FC-0CDC-411A-92AB-127D73FE2F1B}">
      <dsp:nvSpPr>
        <dsp:cNvPr id="0" name=""/>
        <dsp:cNvSpPr/>
      </dsp:nvSpPr>
      <dsp:spPr>
        <a:xfrm>
          <a:off x="6469917" y="3565079"/>
          <a:ext cx="1781170" cy="89058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a:t>Proveedor de casa y equipo</a:t>
          </a:r>
          <a:endParaRPr lang="en-GB" sz="1300" kern="1200"/>
        </a:p>
      </dsp:txBody>
      <dsp:txXfrm>
        <a:off x="6469917" y="3565079"/>
        <a:ext cx="1781170" cy="890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52283-8262-4827-8263-7678FA441FFE}">
      <dsp:nvSpPr>
        <dsp:cNvPr id="0" name=""/>
        <dsp:cNvSpPr/>
      </dsp:nvSpPr>
      <dsp:spPr>
        <a:xfrm>
          <a:off x="0" y="803911"/>
          <a:ext cx="7505108" cy="1093029"/>
        </a:xfrm>
        <a:prstGeom prst="rightArrow">
          <a:avLst>
            <a:gd name="adj1" fmla="val 50000"/>
            <a:gd name="adj2" fmla="val 5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173518" numCol="1" spcCol="1270" anchor="ctr" anchorCtr="0">
          <a:noAutofit/>
        </a:bodyPr>
        <a:lstStyle/>
        <a:p>
          <a:pPr marL="0" lvl="0" indent="0" algn="l" defTabSz="666750">
            <a:lnSpc>
              <a:spcPct val="90000"/>
            </a:lnSpc>
            <a:spcBef>
              <a:spcPct val="0"/>
            </a:spcBef>
            <a:spcAft>
              <a:spcPct val="35000"/>
            </a:spcAft>
            <a:buNone/>
          </a:pPr>
          <a:r>
            <a:rPr lang="en-GB" sz="1500" kern="1200" dirty="0" err="1"/>
            <a:t>Planificacion</a:t>
          </a:r>
          <a:endParaRPr lang="en-GB" sz="1500" kern="1200" dirty="0"/>
        </a:p>
      </dsp:txBody>
      <dsp:txXfrm>
        <a:off x="0" y="1077168"/>
        <a:ext cx="7231851" cy="546515"/>
      </dsp:txXfrm>
    </dsp:sp>
    <dsp:sp modelId="{518E2E8D-9193-405F-99B5-14DE0115DF6C}">
      <dsp:nvSpPr>
        <dsp:cNvPr id="0" name=""/>
        <dsp:cNvSpPr/>
      </dsp:nvSpPr>
      <dsp:spPr>
        <a:xfrm>
          <a:off x="0" y="1646795"/>
          <a:ext cx="2311573" cy="2105577"/>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b="0" i="0" kern="1200" dirty="0">
              <a:solidFill>
                <a:srgbClr val="212121"/>
              </a:solidFill>
              <a:effectLst/>
              <a:latin typeface="arial" panose="020B0604020202020204" pitchFamily="34" charset="0"/>
            </a:rPr>
            <a:t>El cliente emite una carta de interés para el </a:t>
          </a:r>
          <a:r>
            <a:rPr lang="es-ES" sz="1500" b="0" i="0" kern="1200" dirty="0" err="1">
              <a:solidFill>
                <a:srgbClr val="212121"/>
              </a:solidFill>
              <a:effectLst/>
              <a:latin typeface="arial" panose="020B0604020202020204" pitchFamily="34" charset="0"/>
            </a:rPr>
            <a:t>Joint</a:t>
          </a:r>
          <a:r>
            <a:rPr lang="es-ES" sz="1500" b="0" i="0" kern="1200" dirty="0">
              <a:solidFill>
                <a:srgbClr val="212121"/>
              </a:solidFill>
              <a:effectLst/>
              <a:latin typeface="arial" panose="020B0604020202020204" pitchFamily="34" charset="0"/>
            </a:rPr>
            <a:t> Venture</a:t>
          </a:r>
          <a:endParaRPr lang="en-GB" sz="1500" kern="1200" dirty="0"/>
        </a:p>
      </dsp:txBody>
      <dsp:txXfrm>
        <a:off x="0" y="1646795"/>
        <a:ext cx="2311573" cy="2105577"/>
      </dsp:txXfrm>
    </dsp:sp>
    <dsp:sp modelId="{15A473C4-2E74-4DCB-A06A-D23BDB1237F5}">
      <dsp:nvSpPr>
        <dsp:cNvPr id="0" name=""/>
        <dsp:cNvSpPr/>
      </dsp:nvSpPr>
      <dsp:spPr>
        <a:xfrm>
          <a:off x="2311573" y="1168254"/>
          <a:ext cx="5193534" cy="1093029"/>
        </a:xfrm>
        <a:prstGeom prst="rightArrow">
          <a:avLst>
            <a:gd name="adj1" fmla="val 50000"/>
            <a:gd name="adj2" fmla="val 5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173518" numCol="1" spcCol="1270" anchor="ctr" anchorCtr="0">
          <a:noAutofit/>
        </a:bodyPr>
        <a:lstStyle/>
        <a:p>
          <a:pPr marL="0" lvl="0" indent="0" algn="l" defTabSz="666750">
            <a:lnSpc>
              <a:spcPct val="90000"/>
            </a:lnSpc>
            <a:spcBef>
              <a:spcPct val="0"/>
            </a:spcBef>
            <a:spcAft>
              <a:spcPct val="35000"/>
            </a:spcAft>
            <a:buNone/>
          </a:pPr>
          <a:r>
            <a:rPr lang="en-GB" sz="1500" kern="1200" dirty="0" err="1"/>
            <a:t>Contrato</a:t>
          </a:r>
          <a:r>
            <a:rPr lang="en-GB" sz="1500" kern="1200" dirty="0"/>
            <a:t> de </a:t>
          </a:r>
          <a:r>
            <a:rPr lang="en-GB" sz="1500" kern="1200" dirty="0" err="1"/>
            <a:t>suministro</a:t>
          </a:r>
          <a:endParaRPr lang="en-GB" sz="1500" kern="1200" dirty="0"/>
        </a:p>
      </dsp:txBody>
      <dsp:txXfrm>
        <a:off x="2311573" y="1441511"/>
        <a:ext cx="4920277" cy="546515"/>
      </dsp:txXfrm>
    </dsp:sp>
    <dsp:sp modelId="{40470DA2-AC6B-460E-ABE5-477CDBAA09FC}">
      <dsp:nvSpPr>
        <dsp:cNvPr id="0" name=""/>
        <dsp:cNvSpPr/>
      </dsp:nvSpPr>
      <dsp:spPr>
        <a:xfrm>
          <a:off x="2392871" y="1794495"/>
          <a:ext cx="2311573" cy="2105577"/>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t>Debida diligencia completada y oferta final emitida por JV</a:t>
          </a:r>
          <a:endParaRPr lang="en-GB" sz="1500" kern="1200" dirty="0"/>
        </a:p>
      </dsp:txBody>
      <dsp:txXfrm>
        <a:off x="2392871" y="1794495"/>
        <a:ext cx="2311573" cy="2105577"/>
      </dsp:txXfrm>
    </dsp:sp>
    <dsp:sp modelId="{73E0831C-3A4A-4EEF-B4D3-BA1B3717430E}">
      <dsp:nvSpPr>
        <dsp:cNvPr id="0" name=""/>
        <dsp:cNvSpPr/>
      </dsp:nvSpPr>
      <dsp:spPr>
        <a:xfrm>
          <a:off x="4623146" y="1532597"/>
          <a:ext cx="2881961" cy="1093029"/>
        </a:xfrm>
        <a:prstGeom prst="rightArrow">
          <a:avLst>
            <a:gd name="adj1" fmla="val 50000"/>
            <a:gd name="adj2" fmla="val 5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254000" bIns="173518" numCol="1" spcCol="1270" anchor="ctr" anchorCtr="0">
          <a:noAutofit/>
        </a:bodyPr>
        <a:lstStyle/>
        <a:p>
          <a:pPr marL="0" lvl="0" indent="0" algn="l" defTabSz="666750">
            <a:lnSpc>
              <a:spcPct val="90000"/>
            </a:lnSpc>
            <a:spcBef>
              <a:spcPct val="0"/>
            </a:spcBef>
            <a:spcAft>
              <a:spcPct val="35000"/>
            </a:spcAft>
            <a:buNone/>
          </a:pPr>
          <a:r>
            <a:rPr lang="en-GB" sz="1500" kern="1200" dirty="0" err="1"/>
            <a:t>Implementacion</a:t>
          </a:r>
          <a:r>
            <a:rPr lang="en-GB" sz="1500" kern="1200" dirty="0"/>
            <a:t> de </a:t>
          </a:r>
          <a:r>
            <a:rPr lang="en-GB" sz="1500" kern="1200" dirty="0" err="1"/>
            <a:t>proyecto</a:t>
          </a:r>
          <a:endParaRPr lang="en-GB" sz="1500" kern="1200" dirty="0"/>
        </a:p>
      </dsp:txBody>
      <dsp:txXfrm>
        <a:off x="4623146" y="1805854"/>
        <a:ext cx="2608704" cy="546515"/>
      </dsp:txXfrm>
    </dsp:sp>
    <dsp:sp modelId="{2AC6F065-8687-4FBA-88D4-78B402A730CE}">
      <dsp:nvSpPr>
        <dsp:cNvPr id="0" name=""/>
        <dsp:cNvSpPr/>
      </dsp:nvSpPr>
      <dsp:spPr>
        <a:xfrm>
          <a:off x="4850058" y="2432796"/>
          <a:ext cx="2655049" cy="3162705"/>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s-ES" sz="1500" kern="1200" dirty="0"/>
            <a:t>Contratos locales emitidos por el cliente para completar la construcción bajo la supervisión de JV……..</a:t>
          </a:r>
          <a:endParaRPr lang="en-GB" sz="1500" kern="1200" dirty="0"/>
        </a:p>
        <a:p>
          <a:pPr marL="0" lvl="0" indent="0" algn="l" defTabSz="666750">
            <a:lnSpc>
              <a:spcPct val="90000"/>
            </a:lnSpc>
            <a:spcBef>
              <a:spcPct val="0"/>
            </a:spcBef>
            <a:spcAft>
              <a:spcPct val="35000"/>
            </a:spcAft>
            <a:buNone/>
          </a:pPr>
          <a:r>
            <a:rPr lang="es-ES" sz="1500" kern="1200" dirty="0"/>
            <a:t>Contratos firmados y contenedores movilizados a Perú</a:t>
          </a:r>
        </a:p>
        <a:p>
          <a:pPr marL="0" lvl="0" indent="0" algn="l" defTabSz="666750">
            <a:lnSpc>
              <a:spcPct val="90000"/>
            </a:lnSpc>
            <a:spcBef>
              <a:spcPct val="0"/>
            </a:spcBef>
            <a:spcAft>
              <a:spcPct val="35000"/>
            </a:spcAft>
            <a:buNone/>
          </a:pPr>
          <a:endParaRPr lang="en-GB" sz="1500" kern="1200" dirty="0"/>
        </a:p>
      </dsp:txBody>
      <dsp:txXfrm>
        <a:off x="4850058" y="2432796"/>
        <a:ext cx="2655049" cy="31627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B191-1895-4776-A84A-C80D0BC67B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518ED1-3C22-4049-8326-4D0A5C293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44BD72-EA79-40DD-95DC-38529E0C39D7}"/>
              </a:ext>
            </a:extLst>
          </p:cNvPr>
          <p:cNvSpPr>
            <a:spLocks noGrp="1"/>
          </p:cNvSpPr>
          <p:nvPr>
            <p:ph type="dt" sz="half" idx="10"/>
          </p:nvPr>
        </p:nvSpPr>
        <p:spPr/>
        <p:txBody>
          <a:bodyPr/>
          <a:lstStyle/>
          <a:p>
            <a:fld id="{83284890-85D2-4D7B-8EF5-15A9C1DB8F42}" type="datetimeFigureOut">
              <a:rPr lang="en-US" smtClean="0"/>
              <a:t>6/30/2020</a:t>
            </a:fld>
            <a:endParaRPr lang="en-US" dirty="0"/>
          </a:p>
        </p:txBody>
      </p:sp>
      <p:sp>
        <p:nvSpPr>
          <p:cNvPr id="5" name="Footer Placeholder 4">
            <a:extLst>
              <a:ext uri="{FF2B5EF4-FFF2-40B4-BE49-F238E27FC236}">
                <a16:creationId xmlns:a16="http://schemas.microsoft.com/office/drawing/2014/main" id="{F95B66DB-B3D6-4B99-A777-905F464493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FD867-C374-4E1A-A04B-605604CDF88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723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DC9-8710-4955-B973-479A521FEC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56E767-9FCB-4E40-81B3-9B6E757292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37F2A5-9B16-415A-9735-4C0C1962EA47}"/>
              </a:ext>
            </a:extLst>
          </p:cNvPr>
          <p:cNvSpPr>
            <a:spLocks noGrp="1"/>
          </p:cNvSpPr>
          <p:nvPr>
            <p:ph type="dt" sz="half" idx="10"/>
          </p:nvPr>
        </p:nvSpPr>
        <p:spPr/>
        <p:txBody>
          <a:bodyPr/>
          <a:lstStyle/>
          <a:p>
            <a:fld id="{87157CC2-0FC8-4686-B024-99790E0F5162}" type="datetimeFigureOut">
              <a:rPr lang="en-US" smtClean="0"/>
              <a:t>6/30/2020</a:t>
            </a:fld>
            <a:endParaRPr lang="en-US" dirty="0"/>
          </a:p>
        </p:txBody>
      </p:sp>
      <p:sp>
        <p:nvSpPr>
          <p:cNvPr id="5" name="Footer Placeholder 4">
            <a:extLst>
              <a:ext uri="{FF2B5EF4-FFF2-40B4-BE49-F238E27FC236}">
                <a16:creationId xmlns:a16="http://schemas.microsoft.com/office/drawing/2014/main" id="{D98A8E8E-F8E6-4450-8DFE-0A5FDA5445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3BF66-3707-4675-A5BE-90323DF60EF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118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BF629A-6C20-4455-90ED-5712DE1BB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46E147-4B75-4569-AA8A-E43C60FAA2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0842C-F0E9-418A-9486-BB25BAA0D768}"/>
              </a:ext>
            </a:extLst>
          </p:cNvPr>
          <p:cNvSpPr>
            <a:spLocks noGrp="1"/>
          </p:cNvSpPr>
          <p:nvPr>
            <p:ph type="dt" sz="half" idx="10"/>
          </p:nvPr>
        </p:nvSpPr>
        <p:spPr/>
        <p:txBody>
          <a:bodyPr/>
          <a:lstStyle/>
          <a:p>
            <a:fld id="{F6764DA5-CD3D-4590-A511-FCD3BC7A793E}" type="datetimeFigureOut">
              <a:rPr lang="en-US" smtClean="0"/>
              <a:t>6/30/2020</a:t>
            </a:fld>
            <a:endParaRPr lang="en-US" dirty="0"/>
          </a:p>
        </p:txBody>
      </p:sp>
      <p:sp>
        <p:nvSpPr>
          <p:cNvPr id="5" name="Footer Placeholder 4">
            <a:extLst>
              <a:ext uri="{FF2B5EF4-FFF2-40B4-BE49-F238E27FC236}">
                <a16:creationId xmlns:a16="http://schemas.microsoft.com/office/drawing/2014/main" id="{05ECE078-5DC2-4E11-A236-37B08067B3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CE807C-F7F2-4C94-B480-92ACA05A6F7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170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3744-8C72-43F8-BDBD-D63EB931C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8B8836-1B02-40E1-9208-92E320EE9B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198105-7E78-4193-BFFB-EF1DDA84BBA6}"/>
              </a:ext>
            </a:extLst>
          </p:cNvPr>
          <p:cNvSpPr>
            <a:spLocks noGrp="1"/>
          </p:cNvSpPr>
          <p:nvPr>
            <p:ph type="dt" sz="half" idx="10"/>
          </p:nvPr>
        </p:nvSpPr>
        <p:spPr/>
        <p:txBody>
          <a:bodyPr/>
          <a:lstStyle/>
          <a:p>
            <a:fld id="{82F5661D-6934-4B32-B92C-470368BF1EC6}" type="datetimeFigureOut">
              <a:rPr lang="en-US" smtClean="0"/>
              <a:t>6/30/2020</a:t>
            </a:fld>
            <a:endParaRPr lang="en-US" dirty="0"/>
          </a:p>
        </p:txBody>
      </p:sp>
      <p:sp>
        <p:nvSpPr>
          <p:cNvPr id="5" name="Footer Placeholder 4">
            <a:extLst>
              <a:ext uri="{FF2B5EF4-FFF2-40B4-BE49-F238E27FC236}">
                <a16:creationId xmlns:a16="http://schemas.microsoft.com/office/drawing/2014/main" id="{F6A63D9C-4289-4878-98C4-01A6F85BD4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C5CE9-A053-421F-A81A-E07F77ADBC7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23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72F5-E159-4A5F-92AF-88AFA26C5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902D3A-D200-4BAD-BCC7-26EB9CF91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8134DF-02BE-4EB1-AC10-CF60B703384C}"/>
              </a:ext>
            </a:extLst>
          </p:cNvPr>
          <p:cNvSpPr>
            <a:spLocks noGrp="1"/>
          </p:cNvSpPr>
          <p:nvPr>
            <p:ph type="dt" sz="half" idx="10"/>
          </p:nvPr>
        </p:nvSpPr>
        <p:spPr/>
        <p:txBody>
          <a:bodyPr/>
          <a:lstStyle/>
          <a:p>
            <a:fld id="{C6F822A4-8DA6-4447-9B1F-C5DB58435268}" type="datetimeFigureOut">
              <a:rPr lang="en-US" smtClean="0"/>
              <a:t>6/30/2020</a:t>
            </a:fld>
            <a:endParaRPr lang="en-US" dirty="0"/>
          </a:p>
        </p:txBody>
      </p:sp>
      <p:sp>
        <p:nvSpPr>
          <p:cNvPr id="5" name="Footer Placeholder 4">
            <a:extLst>
              <a:ext uri="{FF2B5EF4-FFF2-40B4-BE49-F238E27FC236}">
                <a16:creationId xmlns:a16="http://schemas.microsoft.com/office/drawing/2014/main" id="{C1F3A5C6-BE6C-437C-B560-A1407EE85A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FBF189-B1C3-4973-83AD-31EE7E9F78E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371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D0C6-34C2-443C-B86E-B4A99DEEC9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0E6896-6FED-4BE8-8CD5-2A6683104E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895D1A-803C-4C16-9418-F9FA5DDA00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649901-2C19-4BB8-B76B-ED7286738C56}"/>
              </a:ext>
            </a:extLst>
          </p:cNvPr>
          <p:cNvSpPr>
            <a:spLocks noGrp="1"/>
          </p:cNvSpPr>
          <p:nvPr>
            <p:ph type="dt" sz="half" idx="10"/>
          </p:nvPr>
        </p:nvSpPr>
        <p:spPr/>
        <p:txBody>
          <a:bodyPr/>
          <a:lstStyle/>
          <a:p>
            <a:fld id="{E548D31E-DCDA-41A7-9C67-C4B11B94D21D}" type="datetimeFigureOut">
              <a:rPr lang="en-US" smtClean="0"/>
              <a:t>6/30/2020</a:t>
            </a:fld>
            <a:endParaRPr lang="en-US" dirty="0"/>
          </a:p>
        </p:txBody>
      </p:sp>
      <p:sp>
        <p:nvSpPr>
          <p:cNvPr id="6" name="Footer Placeholder 5">
            <a:extLst>
              <a:ext uri="{FF2B5EF4-FFF2-40B4-BE49-F238E27FC236}">
                <a16:creationId xmlns:a16="http://schemas.microsoft.com/office/drawing/2014/main" id="{D66580CF-5E30-4352-AC9E-C4510F5F4D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758A25-292C-4E30-8729-B7F6A5A2B7B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579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A79F-D3EB-4942-96B4-6FE0B0937C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F2D89-F8BB-442E-A915-B6FDA11FB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87BA74-8C14-4105-9048-5768719DE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D3C717-54D5-43D7-8387-63C223216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3EB6C7-CA61-4677-8092-E63C226409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5F2C26-E714-411E-BF01-7AFB46E11016}"/>
              </a:ext>
            </a:extLst>
          </p:cNvPr>
          <p:cNvSpPr>
            <a:spLocks noGrp="1"/>
          </p:cNvSpPr>
          <p:nvPr>
            <p:ph type="dt" sz="half" idx="10"/>
          </p:nvPr>
        </p:nvSpPr>
        <p:spPr/>
        <p:txBody>
          <a:bodyPr/>
          <a:lstStyle/>
          <a:p>
            <a:fld id="{9B3762C0-B258-48F1-ADE6-176B4174CCDD}" type="datetimeFigureOut">
              <a:rPr lang="en-US" smtClean="0"/>
              <a:t>6/30/2020</a:t>
            </a:fld>
            <a:endParaRPr lang="en-US" dirty="0"/>
          </a:p>
        </p:txBody>
      </p:sp>
      <p:sp>
        <p:nvSpPr>
          <p:cNvPr id="8" name="Footer Placeholder 7">
            <a:extLst>
              <a:ext uri="{FF2B5EF4-FFF2-40B4-BE49-F238E27FC236}">
                <a16:creationId xmlns:a16="http://schemas.microsoft.com/office/drawing/2014/main" id="{4A9C50CC-1798-4C1B-8E8E-52B41DD43A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6664F54-5782-409C-BF57-2AA5F4B8823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594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80F4-0270-45A4-AE67-B04422C90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071314-C218-41BD-9418-323150F569DE}"/>
              </a:ext>
            </a:extLst>
          </p:cNvPr>
          <p:cNvSpPr>
            <a:spLocks noGrp="1"/>
          </p:cNvSpPr>
          <p:nvPr>
            <p:ph type="dt" sz="half" idx="10"/>
          </p:nvPr>
        </p:nvSpPr>
        <p:spPr/>
        <p:txBody>
          <a:bodyPr/>
          <a:lstStyle/>
          <a:p>
            <a:fld id="{677919A6-33EB-49BD-A62F-1FA56B9F9712}" type="datetimeFigureOut">
              <a:rPr lang="en-US" smtClean="0"/>
              <a:t>6/30/2020</a:t>
            </a:fld>
            <a:endParaRPr lang="en-US" dirty="0"/>
          </a:p>
        </p:txBody>
      </p:sp>
      <p:sp>
        <p:nvSpPr>
          <p:cNvPr id="4" name="Footer Placeholder 3">
            <a:extLst>
              <a:ext uri="{FF2B5EF4-FFF2-40B4-BE49-F238E27FC236}">
                <a16:creationId xmlns:a16="http://schemas.microsoft.com/office/drawing/2014/main" id="{D69F6149-A541-499A-90EF-8C02F6F2E3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CA6B49-FF6E-4AD3-A158-9469B3F3FAA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34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F147A-43C8-45A0-A142-5D358D1161FB}"/>
              </a:ext>
            </a:extLst>
          </p:cNvPr>
          <p:cNvSpPr>
            <a:spLocks noGrp="1"/>
          </p:cNvSpPr>
          <p:nvPr>
            <p:ph type="dt" sz="half" idx="10"/>
          </p:nvPr>
        </p:nvSpPr>
        <p:spPr/>
        <p:txBody>
          <a:bodyPr/>
          <a:lstStyle/>
          <a:p>
            <a:fld id="{CA4E7D1B-D673-4CF6-8672-009D42ABD2A0}" type="datetimeFigureOut">
              <a:rPr lang="en-US" smtClean="0"/>
              <a:t>6/30/2020</a:t>
            </a:fld>
            <a:endParaRPr lang="en-US" dirty="0"/>
          </a:p>
        </p:txBody>
      </p:sp>
      <p:sp>
        <p:nvSpPr>
          <p:cNvPr id="3" name="Footer Placeholder 2">
            <a:extLst>
              <a:ext uri="{FF2B5EF4-FFF2-40B4-BE49-F238E27FC236}">
                <a16:creationId xmlns:a16="http://schemas.microsoft.com/office/drawing/2014/main" id="{AA55FF71-2E98-409B-BC8F-009CFA127C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F378AF-F663-4ED6-A8C8-31793B15869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35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5ADE-8442-44DC-8E60-2B1944A048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681994-CD3B-442D-A299-7D56271F4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E5BDD0-F245-40E0-A170-777B46A65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7779DF-C54D-4E44-919B-8D4AD1FE3938}"/>
              </a:ext>
            </a:extLst>
          </p:cNvPr>
          <p:cNvSpPr>
            <a:spLocks noGrp="1"/>
          </p:cNvSpPr>
          <p:nvPr>
            <p:ph type="dt" sz="half" idx="10"/>
          </p:nvPr>
        </p:nvSpPr>
        <p:spPr/>
        <p:txBody>
          <a:bodyPr/>
          <a:lstStyle/>
          <a:p>
            <a:fld id="{DA16AA21-1863-4931-97CB-99D0A168701B}" type="datetimeFigureOut">
              <a:rPr lang="en-US" smtClean="0"/>
              <a:t>6/30/2020</a:t>
            </a:fld>
            <a:endParaRPr lang="en-US" dirty="0"/>
          </a:p>
        </p:txBody>
      </p:sp>
      <p:sp>
        <p:nvSpPr>
          <p:cNvPr id="6" name="Footer Placeholder 5">
            <a:extLst>
              <a:ext uri="{FF2B5EF4-FFF2-40B4-BE49-F238E27FC236}">
                <a16:creationId xmlns:a16="http://schemas.microsoft.com/office/drawing/2014/main" id="{9ABC0152-C1D5-4656-ACB3-9CDF1801C9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0F992D-CB9E-41BE-ACF1-F94CD43C8E7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371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2CA9-BCFD-4166-89F1-277309962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120770-AF92-40FF-BC6B-7E99C02BD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DC8F7C-0C2B-4BAF-B1BB-BF25F7214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EB8E1-7B20-406B-8EA1-777D30A2F815}"/>
              </a:ext>
            </a:extLst>
          </p:cNvPr>
          <p:cNvSpPr>
            <a:spLocks noGrp="1"/>
          </p:cNvSpPr>
          <p:nvPr>
            <p:ph type="dt" sz="half" idx="10"/>
          </p:nvPr>
        </p:nvSpPr>
        <p:spPr/>
        <p:txBody>
          <a:bodyPr/>
          <a:lstStyle/>
          <a:p>
            <a:fld id="{3772C379-9A7C-4C87-A116-CBE9F58B04C5}" type="datetimeFigureOut">
              <a:rPr lang="en-US" smtClean="0"/>
              <a:t>6/30/2020</a:t>
            </a:fld>
            <a:endParaRPr lang="en-US" dirty="0"/>
          </a:p>
        </p:txBody>
      </p:sp>
      <p:sp>
        <p:nvSpPr>
          <p:cNvPr id="6" name="Footer Placeholder 5">
            <a:extLst>
              <a:ext uri="{FF2B5EF4-FFF2-40B4-BE49-F238E27FC236}">
                <a16:creationId xmlns:a16="http://schemas.microsoft.com/office/drawing/2014/main" id="{26555F59-0656-4989-9D2C-7F17E2713F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EF30E6-D3D9-409B-90CB-FA412CCB0767}"/>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035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D6F0C-B7C7-4735-B55F-22061B11B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DAF165-08BF-4F55-BB2C-50FD64534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1538F-3135-48EE-ABD3-C3AE66F1C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6/30/2020</a:t>
            </a:fld>
            <a:endParaRPr lang="en-US" dirty="0"/>
          </a:p>
        </p:txBody>
      </p:sp>
      <p:sp>
        <p:nvSpPr>
          <p:cNvPr id="5" name="Footer Placeholder 4">
            <a:extLst>
              <a:ext uri="{FF2B5EF4-FFF2-40B4-BE49-F238E27FC236}">
                <a16:creationId xmlns:a16="http://schemas.microsoft.com/office/drawing/2014/main" id="{9D0187F4-C25D-4E76-8E9C-6927698AB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A53B68-E678-487E-B77D-9D1276494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80908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thinkbigpartnership.com/"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JPG"/><Relationship Id="rId4" Type="http://schemas.openxmlformats.org/officeDocument/2006/relationships/diagramQuickStyle" Target="../diagrams/quickStyle1.xml"/><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A11833E-EB55-4063-B746-1ED2BA84F265}"/>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s-ES" sz="4000" dirty="0">
                <a:solidFill>
                  <a:schemeClr val="accent1"/>
                </a:solidFill>
              </a:rPr>
              <a:t>Una oferta para aliviar la crisis de la vivienda social en el sur del Perú</a:t>
            </a:r>
            <a:endParaRPr lang="en-US" sz="4000" kern="1200" dirty="0">
              <a:solidFill>
                <a:schemeClr val="accent1"/>
              </a:solidFill>
            </a:endParaRPr>
          </a:p>
        </p:txBody>
      </p:sp>
      <p:pic>
        <p:nvPicPr>
          <p:cNvPr id="11" name="Picture 10">
            <a:extLst>
              <a:ext uri="{FF2B5EF4-FFF2-40B4-BE49-F238E27FC236}">
                <a16:creationId xmlns:a16="http://schemas.microsoft.com/office/drawing/2014/main" id="{059435B3-C92C-4B94-8825-7ADB1B0C9B4D}"/>
              </a:ext>
            </a:extLst>
          </p:cNvPr>
          <p:cNvPicPr>
            <a:picLocks noChangeAspect="1"/>
          </p:cNvPicPr>
          <p:nvPr/>
        </p:nvPicPr>
        <p:blipFill rotWithShape="1">
          <a:blip r:embed="rId2"/>
          <a:srcRect r="59185" b="51487"/>
          <a:stretch/>
        </p:blipFill>
        <p:spPr>
          <a:xfrm>
            <a:off x="4506634" y="4741701"/>
            <a:ext cx="1567919" cy="734558"/>
          </a:xfrm>
          <a:prstGeom prst="rect">
            <a:avLst/>
          </a:prstGeom>
        </p:spPr>
      </p:pic>
      <p:pic>
        <p:nvPicPr>
          <p:cNvPr id="14" name="Picture 13">
            <a:extLst>
              <a:ext uri="{FF2B5EF4-FFF2-40B4-BE49-F238E27FC236}">
                <a16:creationId xmlns:a16="http://schemas.microsoft.com/office/drawing/2014/main" id="{7D620A38-112F-4605-A605-6CF8B1DF3BCB}"/>
              </a:ext>
            </a:extLst>
          </p:cNvPr>
          <p:cNvPicPr>
            <a:picLocks noChangeAspect="1"/>
          </p:cNvPicPr>
          <p:nvPr/>
        </p:nvPicPr>
        <p:blipFill>
          <a:blip r:embed="rId3"/>
          <a:stretch>
            <a:fillRect/>
          </a:stretch>
        </p:blipFill>
        <p:spPr>
          <a:xfrm>
            <a:off x="6074552" y="4741701"/>
            <a:ext cx="2747791" cy="734558"/>
          </a:xfrm>
          <a:prstGeom prst="rect">
            <a:avLst/>
          </a:prstGeom>
        </p:spPr>
      </p:pic>
      <p:pic>
        <p:nvPicPr>
          <p:cNvPr id="6" name="Picture 5">
            <a:extLst>
              <a:ext uri="{FF2B5EF4-FFF2-40B4-BE49-F238E27FC236}">
                <a16:creationId xmlns:a16="http://schemas.microsoft.com/office/drawing/2014/main" id="{3951EE38-0192-4714-9336-E1DFC22D6F76}"/>
              </a:ext>
            </a:extLst>
          </p:cNvPr>
          <p:cNvPicPr>
            <a:picLocks noChangeAspect="1"/>
          </p:cNvPicPr>
          <p:nvPr/>
        </p:nvPicPr>
        <p:blipFill>
          <a:blip r:embed="rId4"/>
          <a:stretch>
            <a:fillRect/>
          </a:stretch>
        </p:blipFill>
        <p:spPr>
          <a:xfrm>
            <a:off x="2903508" y="928687"/>
            <a:ext cx="6342091" cy="1187612"/>
          </a:xfrm>
          <a:prstGeom prst="rect">
            <a:avLst/>
          </a:prstGeom>
        </p:spPr>
      </p:pic>
      <p:sp>
        <p:nvSpPr>
          <p:cNvPr id="15" name="TextBox 14">
            <a:extLst>
              <a:ext uri="{FF2B5EF4-FFF2-40B4-BE49-F238E27FC236}">
                <a16:creationId xmlns:a16="http://schemas.microsoft.com/office/drawing/2014/main" id="{2636841A-2263-42DF-99F0-04791329DC43}"/>
              </a:ext>
            </a:extLst>
          </p:cNvPr>
          <p:cNvSpPr txBox="1"/>
          <p:nvPr/>
        </p:nvSpPr>
        <p:spPr>
          <a:xfrm>
            <a:off x="433468" y="6004804"/>
            <a:ext cx="3822412" cy="369332"/>
          </a:xfrm>
          <a:prstGeom prst="rect">
            <a:avLst/>
          </a:prstGeom>
          <a:noFill/>
        </p:spPr>
        <p:txBody>
          <a:bodyPr wrap="square" rtlCol="0">
            <a:spAutoFit/>
          </a:bodyPr>
          <a:lstStyle/>
          <a:p>
            <a:r>
              <a:rPr lang="en-GB" dirty="0"/>
              <a:t>Julio 29, 2018</a:t>
            </a:r>
          </a:p>
        </p:txBody>
      </p:sp>
    </p:spTree>
    <p:extLst>
      <p:ext uri="{BB962C8B-B14F-4D97-AF65-F5344CB8AC3E}">
        <p14:creationId xmlns:p14="http://schemas.microsoft.com/office/powerpoint/2010/main" val="17586566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1D34C5-99B2-4590-8B76-B7F72F83420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2000" kern="1200">
                <a:solidFill>
                  <a:srgbClr val="FFFFFF"/>
                </a:solidFill>
                <a:latin typeface="+mj-lt"/>
                <a:ea typeface="+mj-ea"/>
                <a:cs typeface="+mj-cs"/>
              </a:rPr>
              <a:t>Nos gustaría ofrecer una solución para abordar la urgencia de la situación con una casa prefabricada rápida, barata y segura fabricada por nuestro socio exclusivo en China (Lanying) que tiene una amplia capacidad de fabricación para movilizar 500 unidades de dos dormitorios de 53 metros cuadrados en meses.</a:t>
            </a:r>
            <a:br>
              <a:rPr lang="en-US" sz="2000" kern="1200">
                <a:solidFill>
                  <a:srgbClr val="FFFFFF"/>
                </a:solidFill>
                <a:latin typeface="+mj-lt"/>
                <a:ea typeface="+mj-ea"/>
                <a:cs typeface="+mj-cs"/>
              </a:rPr>
            </a:b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a:solidFill>
              <a:srgbClr val="EF33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455CA4-8E91-4CEF-9739-52805C209C79}"/>
              </a:ext>
            </a:extLst>
          </p:cNvPr>
          <p:cNvPicPr>
            <a:picLocks noChangeAspect="1"/>
          </p:cNvPicPr>
          <p:nvPr/>
        </p:nvPicPr>
        <p:blipFill>
          <a:blip r:embed="rId2"/>
          <a:stretch>
            <a:fillRect/>
          </a:stretch>
        </p:blipFill>
        <p:spPr>
          <a:xfrm>
            <a:off x="5337115" y="1757609"/>
            <a:ext cx="1517772" cy="403458"/>
          </a:xfrm>
          <a:prstGeom prst="rect">
            <a:avLst/>
          </a:prstGeom>
        </p:spPr>
      </p:pic>
    </p:spTree>
    <p:extLst>
      <p:ext uri="{BB962C8B-B14F-4D97-AF65-F5344CB8AC3E}">
        <p14:creationId xmlns:p14="http://schemas.microsoft.com/office/powerpoint/2010/main" val="363602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376832-0CD3-46B0-98CE-49474D19C9FC}"/>
              </a:ext>
            </a:extLst>
          </p:cNvPr>
          <p:cNvPicPr>
            <a:picLocks noChangeAspect="1"/>
          </p:cNvPicPr>
          <p:nvPr/>
        </p:nvPicPr>
        <p:blipFill>
          <a:blip r:embed="rId2"/>
          <a:stretch>
            <a:fillRect/>
          </a:stretch>
        </p:blipFill>
        <p:spPr>
          <a:xfrm>
            <a:off x="1726536" y="643467"/>
            <a:ext cx="8738927" cy="5571066"/>
          </a:xfrm>
          <a:prstGeom prst="rect">
            <a:avLst/>
          </a:prstGeom>
        </p:spPr>
      </p:pic>
    </p:spTree>
    <p:extLst>
      <p:ext uri="{BB962C8B-B14F-4D97-AF65-F5344CB8AC3E}">
        <p14:creationId xmlns:p14="http://schemas.microsoft.com/office/powerpoint/2010/main" val="240804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9247D-E499-4093-B98B-D09CAA50A15C}"/>
              </a:ext>
            </a:extLst>
          </p:cNvPr>
          <p:cNvPicPr>
            <a:picLocks noChangeAspect="1"/>
          </p:cNvPicPr>
          <p:nvPr/>
        </p:nvPicPr>
        <p:blipFill>
          <a:blip r:embed="rId2"/>
          <a:stretch>
            <a:fillRect/>
          </a:stretch>
        </p:blipFill>
        <p:spPr>
          <a:xfrm>
            <a:off x="2919046" y="1114941"/>
            <a:ext cx="6353907" cy="5343525"/>
          </a:xfrm>
          <a:prstGeom prst="rect">
            <a:avLst/>
          </a:prstGeom>
        </p:spPr>
      </p:pic>
      <p:sp>
        <p:nvSpPr>
          <p:cNvPr id="3" name="Rectangle 2">
            <a:extLst>
              <a:ext uri="{FF2B5EF4-FFF2-40B4-BE49-F238E27FC236}">
                <a16:creationId xmlns:a16="http://schemas.microsoft.com/office/drawing/2014/main" id="{A056CCA4-18F7-4C03-96FF-2D72CA38EB5C}"/>
              </a:ext>
            </a:extLst>
          </p:cNvPr>
          <p:cNvSpPr/>
          <p:nvPr/>
        </p:nvSpPr>
        <p:spPr>
          <a:xfrm>
            <a:off x="1995162" y="399534"/>
            <a:ext cx="6207405" cy="707886"/>
          </a:xfrm>
          <a:prstGeom prst="rect">
            <a:avLst/>
          </a:prstGeom>
        </p:spPr>
        <p:txBody>
          <a:bodyPr wrap="none">
            <a:spAutoFit/>
          </a:bodyPr>
          <a:lstStyle/>
          <a:p>
            <a:r>
              <a:rPr lang="en-GB" sz="4000" dirty="0" err="1">
                <a:solidFill>
                  <a:schemeClr val="accent1"/>
                </a:solidFill>
              </a:rPr>
              <a:t>Verificación</a:t>
            </a:r>
            <a:r>
              <a:rPr lang="en-GB" sz="4000" dirty="0">
                <a:solidFill>
                  <a:schemeClr val="accent1"/>
                </a:solidFill>
              </a:rPr>
              <a:t> de </a:t>
            </a:r>
            <a:r>
              <a:rPr lang="en-GB" sz="4000" dirty="0" err="1">
                <a:solidFill>
                  <a:schemeClr val="accent1"/>
                </a:solidFill>
              </a:rPr>
              <a:t>cumplimiento</a:t>
            </a:r>
            <a:endParaRPr lang="en-GB" sz="4000" dirty="0">
              <a:solidFill>
                <a:schemeClr val="accent1"/>
              </a:solidFill>
            </a:endParaRPr>
          </a:p>
        </p:txBody>
      </p:sp>
    </p:spTree>
    <p:extLst>
      <p:ext uri="{BB962C8B-B14F-4D97-AF65-F5344CB8AC3E}">
        <p14:creationId xmlns:p14="http://schemas.microsoft.com/office/powerpoint/2010/main" val="279077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095CCC3C-F765-4F11-AF52-C5F4C9F54E89}"/>
              </a:ext>
            </a:extLst>
          </p:cNvPr>
          <p:cNvPicPr>
            <a:picLocks noChangeAspect="1"/>
          </p:cNvPicPr>
          <p:nvPr/>
        </p:nvPicPr>
        <p:blipFill rotWithShape="1">
          <a:blip r:embed="rId2"/>
          <a:srcRect r="36518" b="-1"/>
          <a:stretch/>
        </p:blipFill>
        <p:spPr>
          <a:xfrm rot="21480000">
            <a:off x="1137837" y="1003258"/>
            <a:ext cx="9916327" cy="4764396"/>
          </a:xfrm>
          <a:prstGeom prst="rect">
            <a:avLst/>
          </a:prstGeom>
        </p:spPr>
      </p:pic>
      <p:sp>
        <p:nvSpPr>
          <p:cNvPr id="3" name="TextBox 2">
            <a:extLst>
              <a:ext uri="{FF2B5EF4-FFF2-40B4-BE49-F238E27FC236}">
                <a16:creationId xmlns:a16="http://schemas.microsoft.com/office/drawing/2014/main" id="{3BC94C4B-F274-4220-AB60-D954FCD521BC}"/>
              </a:ext>
            </a:extLst>
          </p:cNvPr>
          <p:cNvSpPr txBox="1"/>
          <p:nvPr/>
        </p:nvSpPr>
        <p:spPr>
          <a:xfrm>
            <a:off x="724256" y="288758"/>
            <a:ext cx="4256818" cy="707886"/>
          </a:xfrm>
          <a:prstGeom prst="rect">
            <a:avLst/>
          </a:prstGeom>
          <a:noFill/>
        </p:spPr>
        <p:txBody>
          <a:bodyPr wrap="square" rtlCol="0">
            <a:spAutoFit/>
          </a:bodyPr>
          <a:lstStyle/>
          <a:p>
            <a:r>
              <a:rPr lang="en-GB" sz="4000" dirty="0">
                <a:solidFill>
                  <a:schemeClr val="accent1"/>
                </a:solidFill>
              </a:rPr>
              <a:t>Casa </a:t>
            </a:r>
            <a:r>
              <a:rPr lang="en-GB" sz="4000" dirty="0" err="1">
                <a:solidFill>
                  <a:schemeClr val="accent1"/>
                </a:solidFill>
              </a:rPr>
              <a:t>recomendada</a:t>
            </a:r>
            <a:endParaRPr lang="en-GB" sz="4000" dirty="0">
              <a:solidFill>
                <a:schemeClr val="accent1"/>
              </a:solidFill>
            </a:endParaRPr>
          </a:p>
        </p:txBody>
      </p:sp>
    </p:spTree>
    <p:extLst>
      <p:ext uri="{BB962C8B-B14F-4D97-AF65-F5344CB8AC3E}">
        <p14:creationId xmlns:p14="http://schemas.microsoft.com/office/powerpoint/2010/main" val="188282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FD887-FD91-4679-A414-E5EF7FD57DC6}"/>
              </a:ext>
            </a:extLst>
          </p:cNvPr>
          <p:cNvPicPr>
            <a:picLocks noChangeAspect="1"/>
          </p:cNvPicPr>
          <p:nvPr/>
        </p:nvPicPr>
        <p:blipFill>
          <a:blip r:embed="rId2"/>
          <a:stretch>
            <a:fillRect/>
          </a:stretch>
        </p:blipFill>
        <p:spPr>
          <a:xfrm>
            <a:off x="643467" y="1436186"/>
            <a:ext cx="10905066" cy="5421814"/>
          </a:xfrm>
          <a:prstGeom prst="rect">
            <a:avLst/>
          </a:prstGeom>
        </p:spPr>
      </p:pic>
      <p:sp>
        <p:nvSpPr>
          <p:cNvPr id="3" name="Rectangle 2">
            <a:extLst>
              <a:ext uri="{FF2B5EF4-FFF2-40B4-BE49-F238E27FC236}">
                <a16:creationId xmlns:a16="http://schemas.microsoft.com/office/drawing/2014/main" id="{0AD55A74-2EE3-4819-B406-C450143B3BA1}"/>
              </a:ext>
            </a:extLst>
          </p:cNvPr>
          <p:cNvSpPr/>
          <p:nvPr/>
        </p:nvSpPr>
        <p:spPr>
          <a:xfrm>
            <a:off x="474133" y="399534"/>
            <a:ext cx="7366000" cy="707886"/>
          </a:xfrm>
          <a:prstGeom prst="rect">
            <a:avLst/>
          </a:prstGeom>
        </p:spPr>
        <p:txBody>
          <a:bodyPr wrap="square">
            <a:spAutoFit/>
          </a:bodyPr>
          <a:lstStyle/>
          <a:p>
            <a:r>
              <a:rPr lang="es-ES" sz="4000" dirty="0">
                <a:solidFill>
                  <a:schemeClr val="accent1"/>
                </a:solidFill>
              </a:rPr>
              <a:t>Estadísticas básicas de la casa</a:t>
            </a:r>
            <a:endParaRPr lang="en-GB" sz="4000" dirty="0">
              <a:solidFill>
                <a:schemeClr val="accent1"/>
              </a:solidFill>
            </a:endParaRPr>
          </a:p>
        </p:txBody>
      </p:sp>
    </p:spTree>
    <p:extLst>
      <p:ext uri="{BB962C8B-B14F-4D97-AF65-F5344CB8AC3E}">
        <p14:creationId xmlns:p14="http://schemas.microsoft.com/office/powerpoint/2010/main" val="39132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5A15C-F726-4D8A-94D0-033C5911DC5D}"/>
              </a:ext>
            </a:extLst>
          </p:cNvPr>
          <p:cNvPicPr>
            <a:picLocks noChangeAspect="1"/>
          </p:cNvPicPr>
          <p:nvPr/>
        </p:nvPicPr>
        <p:blipFill>
          <a:blip r:embed="rId2"/>
          <a:stretch>
            <a:fillRect/>
          </a:stretch>
        </p:blipFill>
        <p:spPr>
          <a:xfrm>
            <a:off x="812800" y="3429000"/>
            <a:ext cx="10905066" cy="3216994"/>
          </a:xfrm>
          <a:prstGeom prst="rect">
            <a:avLst/>
          </a:prstGeom>
        </p:spPr>
      </p:pic>
      <p:pic>
        <p:nvPicPr>
          <p:cNvPr id="3" name="Picture 2">
            <a:extLst>
              <a:ext uri="{FF2B5EF4-FFF2-40B4-BE49-F238E27FC236}">
                <a16:creationId xmlns:a16="http://schemas.microsoft.com/office/drawing/2014/main" id="{3BB4C926-82F5-4B1F-8036-DF20C266A2F3}"/>
              </a:ext>
            </a:extLst>
          </p:cNvPr>
          <p:cNvPicPr>
            <a:picLocks noChangeAspect="1"/>
          </p:cNvPicPr>
          <p:nvPr/>
        </p:nvPicPr>
        <p:blipFill>
          <a:blip r:embed="rId3"/>
          <a:stretch>
            <a:fillRect/>
          </a:stretch>
        </p:blipFill>
        <p:spPr>
          <a:xfrm>
            <a:off x="8294212" y="522356"/>
            <a:ext cx="2952642" cy="2781474"/>
          </a:xfrm>
          <a:prstGeom prst="rect">
            <a:avLst/>
          </a:prstGeom>
        </p:spPr>
      </p:pic>
      <p:sp>
        <p:nvSpPr>
          <p:cNvPr id="4" name="Rectangle 3">
            <a:extLst>
              <a:ext uri="{FF2B5EF4-FFF2-40B4-BE49-F238E27FC236}">
                <a16:creationId xmlns:a16="http://schemas.microsoft.com/office/drawing/2014/main" id="{9B43781C-A1B7-41C3-A980-2A647F6E7814}"/>
              </a:ext>
            </a:extLst>
          </p:cNvPr>
          <p:cNvSpPr/>
          <p:nvPr/>
        </p:nvSpPr>
        <p:spPr>
          <a:xfrm>
            <a:off x="1207104" y="1065643"/>
            <a:ext cx="6096000" cy="2031325"/>
          </a:xfrm>
          <a:prstGeom prst="rect">
            <a:avLst/>
          </a:prstGeom>
        </p:spPr>
        <p:txBody>
          <a:bodyPr>
            <a:spAutoFit/>
          </a:bodyPr>
          <a:lstStyle/>
          <a:p>
            <a:r>
              <a:rPr lang="es-ES" dirty="0">
                <a:solidFill>
                  <a:srgbClr val="C00000"/>
                </a:solidFill>
              </a:rPr>
              <a:t>Importante:</a:t>
            </a:r>
          </a:p>
          <a:p>
            <a:r>
              <a:rPr lang="es-ES" dirty="0"/>
              <a:t>Este precio es ex fábrica en China y excluye el costo del flete de envío, los cargos portuarios, ni el transporte por carretera en Perú ni la Construcción ni la Gestión de Proyectos ni la Supervisión por parte de nuestro personal técnico en Perú. Estos costos serán objeto de discusión cuando su Ministerio manifieste interés en el producto de Vivienda</a:t>
            </a:r>
            <a:endParaRPr lang="en-GB" dirty="0"/>
          </a:p>
        </p:txBody>
      </p:sp>
      <p:sp>
        <p:nvSpPr>
          <p:cNvPr id="5" name="Rectangle 1">
            <a:extLst>
              <a:ext uri="{FF2B5EF4-FFF2-40B4-BE49-F238E27FC236}">
                <a16:creationId xmlns:a16="http://schemas.microsoft.com/office/drawing/2014/main" id="{09D6088E-9027-49BE-AFC1-D970C8484BF9}"/>
              </a:ext>
            </a:extLst>
          </p:cNvPr>
          <p:cNvSpPr>
            <a:spLocks noChangeArrowheads="1"/>
          </p:cNvSpPr>
          <p:nvPr/>
        </p:nvSpPr>
        <p:spPr bwMode="auto">
          <a:xfrm>
            <a:off x="1202267" y="324920"/>
            <a:ext cx="6100837"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4000" dirty="0">
                <a:solidFill>
                  <a:schemeClr val="accent1"/>
                </a:solidFill>
                <a:latin typeface="+mj-lt"/>
              </a:rPr>
              <a:t>C</a:t>
            </a:r>
            <a:r>
              <a:rPr kumimoji="0" lang="es-ES" altLang="en-US" sz="4000" b="0" i="0" u="none" strike="noStrike" cap="none" normalizeH="0" baseline="0" dirty="0">
                <a:ln>
                  <a:noFill/>
                </a:ln>
                <a:solidFill>
                  <a:schemeClr val="accent1"/>
                </a:solidFill>
                <a:effectLst/>
                <a:latin typeface="+mj-lt"/>
              </a:rPr>
              <a:t>osto de la casa prefabricada </a:t>
            </a:r>
          </a:p>
        </p:txBody>
      </p:sp>
    </p:spTree>
    <p:extLst>
      <p:ext uri="{BB962C8B-B14F-4D97-AF65-F5344CB8AC3E}">
        <p14:creationId xmlns:p14="http://schemas.microsoft.com/office/powerpoint/2010/main" val="381463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77185-5808-49F2-ADDF-AD85600D4CCD}"/>
              </a:ext>
            </a:extLst>
          </p:cNvPr>
          <p:cNvPicPr>
            <a:picLocks noChangeAspect="1"/>
          </p:cNvPicPr>
          <p:nvPr/>
        </p:nvPicPr>
        <p:blipFill>
          <a:blip r:embed="rId2"/>
          <a:stretch>
            <a:fillRect/>
          </a:stretch>
        </p:blipFill>
        <p:spPr>
          <a:xfrm>
            <a:off x="117568" y="1573886"/>
            <a:ext cx="5791539" cy="4393269"/>
          </a:xfrm>
          <a:prstGeom prst="rect">
            <a:avLst/>
          </a:prstGeom>
        </p:spPr>
      </p:pic>
      <p:cxnSp>
        <p:nvCxnSpPr>
          <p:cNvPr id="8" name="Straight Connector 7">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9E82B9F-3239-4B39-8C5C-D9CFE8813B48}"/>
              </a:ext>
            </a:extLst>
          </p:cNvPr>
          <p:cNvPicPr>
            <a:picLocks noChangeAspect="1"/>
          </p:cNvPicPr>
          <p:nvPr/>
        </p:nvPicPr>
        <p:blipFill>
          <a:blip r:embed="rId3"/>
          <a:stretch>
            <a:fillRect/>
          </a:stretch>
        </p:blipFill>
        <p:spPr>
          <a:xfrm>
            <a:off x="6062471" y="1573886"/>
            <a:ext cx="5451281" cy="4393269"/>
          </a:xfrm>
          <a:prstGeom prst="rect">
            <a:avLst/>
          </a:prstGeom>
        </p:spPr>
      </p:pic>
      <p:sp>
        <p:nvSpPr>
          <p:cNvPr id="4" name="TextBox 3">
            <a:extLst>
              <a:ext uri="{FF2B5EF4-FFF2-40B4-BE49-F238E27FC236}">
                <a16:creationId xmlns:a16="http://schemas.microsoft.com/office/drawing/2014/main" id="{F4FD8ACA-8607-40E7-AD7C-935C78B638B9}"/>
              </a:ext>
            </a:extLst>
          </p:cNvPr>
          <p:cNvSpPr txBox="1"/>
          <p:nvPr/>
        </p:nvSpPr>
        <p:spPr>
          <a:xfrm>
            <a:off x="304457" y="536902"/>
            <a:ext cx="11650129" cy="707886"/>
          </a:xfrm>
          <a:prstGeom prst="rect">
            <a:avLst/>
          </a:prstGeom>
          <a:noFill/>
        </p:spPr>
        <p:txBody>
          <a:bodyPr wrap="square" rtlCol="0">
            <a:spAutoFit/>
          </a:bodyPr>
          <a:lstStyle/>
          <a:p>
            <a:r>
              <a:rPr lang="es-ES" sz="4000" dirty="0">
                <a:solidFill>
                  <a:schemeClr val="accent1"/>
                </a:solidFill>
              </a:rPr>
              <a:t>Especificación de la construcción</a:t>
            </a:r>
            <a:endParaRPr lang="en-GB" sz="4000" dirty="0">
              <a:solidFill>
                <a:schemeClr val="accent1"/>
              </a:solidFill>
            </a:endParaRPr>
          </a:p>
        </p:txBody>
      </p:sp>
    </p:spTree>
    <p:extLst>
      <p:ext uri="{BB962C8B-B14F-4D97-AF65-F5344CB8AC3E}">
        <p14:creationId xmlns:p14="http://schemas.microsoft.com/office/powerpoint/2010/main" val="262354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D9F509-606D-4F5B-AE52-FFAE88562060}"/>
              </a:ext>
            </a:extLst>
          </p:cNvPr>
          <p:cNvPicPr>
            <a:picLocks noChangeAspect="1"/>
          </p:cNvPicPr>
          <p:nvPr/>
        </p:nvPicPr>
        <p:blipFill>
          <a:blip r:embed="rId2"/>
          <a:stretch>
            <a:fillRect/>
          </a:stretch>
        </p:blipFill>
        <p:spPr>
          <a:xfrm>
            <a:off x="573344" y="461555"/>
            <a:ext cx="5238750" cy="3819525"/>
          </a:xfrm>
          <a:prstGeom prst="rect">
            <a:avLst/>
          </a:prstGeom>
        </p:spPr>
      </p:pic>
      <p:pic>
        <p:nvPicPr>
          <p:cNvPr id="3" name="Picture 2">
            <a:extLst>
              <a:ext uri="{FF2B5EF4-FFF2-40B4-BE49-F238E27FC236}">
                <a16:creationId xmlns:a16="http://schemas.microsoft.com/office/drawing/2014/main" id="{1F261528-E36E-4B33-928B-8CA26DC06ABB}"/>
              </a:ext>
            </a:extLst>
          </p:cNvPr>
          <p:cNvPicPr>
            <a:picLocks noChangeAspect="1"/>
          </p:cNvPicPr>
          <p:nvPr/>
        </p:nvPicPr>
        <p:blipFill>
          <a:blip r:embed="rId3"/>
          <a:stretch>
            <a:fillRect/>
          </a:stretch>
        </p:blipFill>
        <p:spPr>
          <a:xfrm>
            <a:off x="6096000" y="514350"/>
            <a:ext cx="5191125" cy="2914650"/>
          </a:xfrm>
          <a:prstGeom prst="rect">
            <a:avLst/>
          </a:prstGeom>
        </p:spPr>
      </p:pic>
      <p:pic>
        <p:nvPicPr>
          <p:cNvPr id="4" name="Picture 3">
            <a:extLst>
              <a:ext uri="{FF2B5EF4-FFF2-40B4-BE49-F238E27FC236}">
                <a16:creationId xmlns:a16="http://schemas.microsoft.com/office/drawing/2014/main" id="{5DBA97A3-B83F-463F-AE6C-A9B7583E49CE}"/>
              </a:ext>
            </a:extLst>
          </p:cNvPr>
          <p:cNvPicPr>
            <a:picLocks noChangeAspect="1"/>
          </p:cNvPicPr>
          <p:nvPr/>
        </p:nvPicPr>
        <p:blipFill>
          <a:blip r:embed="rId4"/>
          <a:stretch>
            <a:fillRect/>
          </a:stretch>
        </p:blipFill>
        <p:spPr>
          <a:xfrm>
            <a:off x="3858993" y="4281080"/>
            <a:ext cx="5041829" cy="2557494"/>
          </a:xfrm>
          <a:prstGeom prst="rect">
            <a:avLst/>
          </a:prstGeom>
        </p:spPr>
      </p:pic>
    </p:spTree>
    <p:extLst>
      <p:ext uri="{BB962C8B-B14F-4D97-AF65-F5344CB8AC3E}">
        <p14:creationId xmlns:p14="http://schemas.microsoft.com/office/powerpoint/2010/main" val="273445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D6927-1D7B-45CC-AFE1-4BF0DE52AB96}"/>
              </a:ext>
            </a:extLst>
          </p:cNvPr>
          <p:cNvPicPr>
            <a:picLocks noChangeAspect="1"/>
          </p:cNvPicPr>
          <p:nvPr/>
        </p:nvPicPr>
        <p:blipFill>
          <a:blip r:embed="rId2"/>
          <a:stretch>
            <a:fillRect/>
          </a:stretch>
        </p:blipFill>
        <p:spPr>
          <a:xfrm>
            <a:off x="447089" y="2288412"/>
            <a:ext cx="5398044" cy="3409814"/>
          </a:xfrm>
          <a:prstGeom prst="rect">
            <a:avLst/>
          </a:prstGeom>
        </p:spPr>
      </p:pic>
      <p:pic>
        <p:nvPicPr>
          <p:cNvPr id="3" name="Picture 2">
            <a:extLst>
              <a:ext uri="{FF2B5EF4-FFF2-40B4-BE49-F238E27FC236}">
                <a16:creationId xmlns:a16="http://schemas.microsoft.com/office/drawing/2014/main" id="{83F132BE-34CA-4A48-AF1A-8E8FA277D4A4}"/>
              </a:ext>
            </a:extLst>
          </p:cNvPr>
          <p:cNvPicPr>
            <a:picLocks noChangeAspect="1"/>
          </p:cNvPicPr>
          <p:nvPr/>
        </p:nvPicPr>
        <p:blipFill>
          <a:blip r:embed="rId3"/>
          <a:stretch>
            <a:fillRect/>
          </a:stretch>
        </p:blipFill>
        <p:spPr>
          <a:xfrm>
            <a:off x="5991960" y="2288412"/>
            <a:ext cx="5892182" cy="3561448"/>
          </a:xfrm>
          <a:prstGeom prst="rect">
            <a:avLst/>
          </a:prstGeom>
        </p:spPr>
      </p:pic>
      <p:pic>
        <p:nvPicPr>
          <p:cNvPr id="4" name="Picture 3">
            <a:extLst>
              <a:ext uri="{FF2B5EF4-FFF2-40B4-BE49-F238E27FC236}">
                <a16:creationId xmlns:a16="http://schemas.microsoft.com/office/drawing/2014/main" id="{FAB4B8CD-7CEC-44F3-AA9D-D8543E5514D8}"/>
              </a:ext>
            </a:extLst>
          </p:cNvPr>
          <p:cNvPicPr>
            <a:picLocks noChangeAspect="1"/>
          </p:cNvPicPr>
          <p:nvPr/>
        </p:nvPicPr>
        <p:blipFill>
          <a:blip r:embed="rId4"/>
          <a:stretch>
            <a:fillRect/>
          </a:stretch>
        </p:blipFill>
        <p:spPr>
          <a:xfrm>
            <a:off x="906096" y="0"/>
            <a:ext cx="11869941" cy="1847248"/>
          </a:xfrm>
          <a:prstGeom prst="rect">
            <a:avLst/>
          </a:prstGeom>
        </p:spPr>
      </p:pic>
    </p:spTree>
    <p:extLst>
      <p:ext uri="{BB962C8B-B14F-4D97-AF65-F5344CB8AC3E}">
        <p14:creationId xmlns:p14="http://schemas.microsoft.com/office/powerpoint/2010/main" val="252158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A21C7-977E-43BF-B55F-D7913A394319}"/>
              </a:ext>
            </a:extLst>
          </p:cNvPr>
          <p:cNvPicPr>
            <a:picLocks noChangeAspect="1"/>
          </p:cNvPicPr>
          <p:nvPr/>
        </p:nvPicPr>
        <p:blipFill>
          <a:blip r:embed="rId2"/>
          <a:stretch>
            <a:fillRect/>
          </a:stretch>
        </p:blipFill>
        <p:spPr>
          <a:xfrm>
            <a:off x="3952875" y="1549400"/>
            <a:ext cx="7334250" cy="4876800"/>
          </a:xfrm>
          <a:prstGeom prst="rect">
            <a:avLst/>
          </a:prstGeom>
        </p:spPr>
      </p:pic>
      <p:sp>
        <p:nvSpPr>
          <p:cNvPr id="3" name="TextBox 2">
            <a:extLst>
              <a:ext uri="{FF2B5EF4-FFF2-40B4-BE49-F238E27FC236}">
                <a16:creationId xmlns:a16="http://schemas.microsoft.com/office/drawing/2014/main" id="{E5B72E43-1A4C-4346-905F-837BF9DE553F}"/>
              </a:ext>
            </a:extLst>
          </p:cNvPr>
          <p:cNvSpPr txBox="1"/>
          <p:nvPr/>
        </p:nvSpPr>
        <p:spPr>
          <a:xfrm>
            <a:off x="904875" y="1744134"/>
            <a:ext cx="2319867" cy="2585323"/>
          </a:xfrm>
          <a:prstGeom prst="rect">
            <a:avLst/>
          </a:prstGeom>
          <a:noFill/>
        </p:spPr>
        <p:txBody>
          <a:bodyPr wrap="square" rtlCol="0">
            <a:spAutoFit/>
          </a:bodyPr>
          <a:lstStyle/>
          <a:p>
            <a:r>
              <a:rPr lang="es-ES" dirty="0"/>
              <a:t>también fabricamos grandes estructuras de acero baratas de usos múltiples que quizás se utilizan como refugio temporal para animales en peligro por bajas temperaturas</a:t>
            </a:r>
            <a:endParaRPr lang="en-GB" dirty="0"/>
          </a:p>
        </p:txBody>
      </p:sp>
      <p:sp>
        <p:nvSpPr>
          <p:cNvPr id="4" name="TextBox 3">
            <a:extLst>
              <a:ext uri="{FF2B5EF4-FFF2-40B4-BE49-F238E27FC236}">
                <a16:creationId xmlns:a16="http://schemas.microsoft.com/office/drawing/2014/main" id="{D2A75DF5-3368-446F-BA73-071A4CA9E4A8}"/>
              </a:ext>
            </a:extLst>
          </p:cNvPr>
          <p:cNvSpPr txBox="1"/>
          <p:nvPr/>
        </p:nvSpPr>
        <p:spPr>
          <a:xfrm>
            <a:off x="904875" y="440267"/>
            <a:ext cx="8814858" cy="984885"/>
          </a:xfrm>
          <a:prstGeom prst="rect">
            <a:avLst/>
          </a:prstGeom>
          <a:noFill/>
        </p:spPr>
        <p:txBody>
          <a:bodyPr wrap="square" rtlCol="0">
            <a:spAutoFit/>
          </a:bodyPr>
          <a:lstStyle/>
          <a:p>
            <a:endParaRPr lang="en-GB" dirty="0"/>
          </a:p>
          <a:p>
            <a:r>
              <a:rPr lang="en-GB" sz="4000" dirty="0" err="1">
                <a:solidFill>
                  <a:schemeClr val="accent1"/>
                </a:solidFill>
              </a:rPr>
              <a:t>Otros</a:t>
            </a:r>
            <a:r>
              <a:rPr lang="en-GB" sz="4000" dirty="0">
                <a:solidFill>
                  <a:schemeClr val="accent1"/>
                </a:solidFill>
              </a:rPr>
              <a:t> </a:t>
            </a:r>
            <a:r>
              <a:rPr lang="en-GB" sz="4000" dirty="0" err="1">
                <a:solidFill>
                  <a:schemeClr val="accent1"/>
                </a:solidFill>
              </a:rPr>
              <a:t>productos</a:t>
            </a:r>
            <a:r>
              <a:rPr lang="en-GB" sz="4000" dirty="0">
                <a:solidFill>
                  <a:schemeClr val="accent1"/>
                </a:solidFill>
              </a:rPr>
              <a:t> de </a:t>
            </a:r>
            <a:r>
              <a:rPr lang="en-GB" sz="4000" dirty="0" err="1">
                <a:solidFill>
                  <a:schemeClr val="accent1"/>
                </a:solidFill>
              </a:rPr>
              <a:t>almacén</a:t>
            </a:r>
            <a:endParaRPr lang="en-GB" sz="4000" dirty="0">
              <a:solidFill>
                <a:schemeClr val="accent1"/>
              </a:solidFill>
            </a:endParaRPr>
          </a:p>
        </p:txBody>
      </p:sp>
    </p:spTree>
    <p:extLst>
      <p:ext uri="{BB962C8B-B14F-4D97-AF65-F5344CB8AC3E}">
        <p14:creationId xmlns:p14="http://schemas.microsoft.com/office/powerpoint/2010/main" val="361620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C54F03-4823-47DB-96DA-E19D0A69DA44}"/>
              </a:ext>
            </a:extLst>
          </p:cNvPr>
          <p:cNvPicPr>
            <a:picLocks noChangeAspect="1"/>
          </p:cNvPicPr>
          <p:nvPr/>
        </p:nvPicPr>
        <p:blipFill rotWithShape="1">
          <a:blip r:embed="rId2"/>
          <a:srcRect t="579" r="-2" b="24326"/>
          <a:stretch/>
        </p:blipFill>
        <p:spPr>
          <a:xfrm>
            <a:off x="20" y="10"/>
            <a:ext cx="6095980" cy="6857990"/>
          </a:xfrm>
          <a:prstGeom prst="rect">
            <a:avLst/>
          </a:prstGeom>
        </p:spPr>
      </p:pic>
      <p:sp>
        <p:nvSpPr>
          <p:cNvPr id="6" name="TextBox 5">
            <a:extLst>
              <a:ext uri="{FF2B5EF4-FFF2-40B4-BE49-F238E27FC236}">
                <a16:creationId xmlns:a16="http://schemas.microsoft.com/office/drawing/2014/main" id="{887E5DB6-9EF3-47F1-AE75-ECD298C2BD41}"/>
              </a:ext>
            </a:extLst>
          </p:cNvPr>
          <p:cNvSpPr txBox="1"/>
          <p:nvPr/>
        </p:nvSpPr>
        <p:spPr>
          <a:xfrm>
            <a:off x="2861733" y="533390"/>
            <a:ext cx="6519334" cy="897467"/>
          </a:xfrm>
          <a:prstGeom prst="rect">
            <a:avLst/>
          </a:prstGeom>
          <a:noFill/>
        </p:spPr>
        <p:txBody>
          <a:bodyPr wrap="square" rtlCol="0">
            <a:spAutoFit/>
          </a:bodyPr>
          <a:lstStyle/>
          <a:p>
            <a:endParaRPr lang="en-GB" dirty="0"/>
          </a:p>
        </p:txBody>
      </p:sp>
      <p:sp>
        <p:nvSpPr>
          <p:cNvPr id="7" name="Rectangle 1">
            <a:extLst>
              <a:ext uri="{FF2B5EF4-FFF2-40B4-BE49-F238E27FC236}">
                <a16:creationId xmlns:a16="http://schemas.microsoft.com/office/drawing/2014/main" id="{983CD106-1B2A-43C1-8001-8FE58CADCDED}"/>
              </a:ext>
            </a:extLst>
          </p:cNvPr>
          <p:cNvSpPr>
            <a:spLocks noChangeArrowheads="1"/>
          </p:cNvSpPr>
          <p:nvPr/>
        </p:nvSpPr>
        <p:spPr bwMode="auto">
          <a:xfrm>
            <a:off x="0" y="0"/>
            <a:ext cx="11205825"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3200" dirty="0">
                <a:solidFill>
                  <a:schemeClr val="accent1"/>
                </a:solidFill>
                <a:latin typeface="+mj-lt"/>
              </a:rPr>
              <a:t>E</a:t>
            </a:r>
            <a:r>
              <a:rPr kumimoji="0" lang="es-ES" altLang="en-US" sz="3200" b="0" i="0" u="none" strike="noStrike" cap="none" normalizeH="0" baseline="0" dirty="0">
                <a:ln>
                  <a:noFill/>
                </a:ln>
                <a:solidFill>
                  <a:schemeClr val="accent1"/>
                </a:solidFill>
                <a:effectLst/>
                <a:latin typeface="+mj-lt"/>
              </a:rPr>
              <a:t>n honor al liderazgo de Su Excelencia el Presidente Martin Vizcarra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200" b="0" i="0" u="none" strike="noStrike" cap="none" normalizeH="0" baseline="0" dirty="0">
                <a:ln>
                  <a:noFill/>
                </a:ln>
                <a:solidFill>
                  <a:schemeClr val="accent1"/>
                </a:solidFill>
                <a:effectLst/>
                <a:latin typeface="+mj-lt"/>
              </a:rPr>
              <a:t>y su Ministro de Viviendas - Javier Pique del Pozo </a:t>
            </a:r>
          </a:p>
        </p:txBody>
      </p:sp>
      <p:pic>
        <p:nvPicPr>
          <p:cNvPr id="8" name="Picture 7">
            <a:extLst>
              <a:ext uri="{FF2B5EF4-FFF2-40B4-BE49-F238E27FC236}">
                <a16:creationId xmlns:a16="http://schemas.microsoft.com/office/drawing/2014/main" id="{A154B2F6-EDEB-4C6E-BD8A-66DEC0B8F0DC}"/>
              </a:ext>
            </a:extLst>
          </p:cNvPr>
          <p:cNvPicPr>
            <a:picLocks noChangeAspect="1"/>
          </p:cNvPicPr>
          <p:nvPr/>
        </p:nvPicPr>
        <p:blipFill>
          <a:blip r:embed="rId3"/>
          <a:stretch>
            <a:fillRect/>
          </a:stretch>
        </p:blipFill>
        <p:spPr>
          <a:xfrm>
            <a:off x="6121400" y="940108"/>
            <a:ext cx="5760398" cy="5661081"/>
          </a:xfrm>
          <a:prstGeom prst="rect">
            <a:avLst/>
          </a:prstGeom>
        </p:spPr>
      </p:pic>
    </p:spTree>
    <p:extLst>
      <p:ext uri="{BB962C8B-B14F-4D97-AF65-F5344CB8AC3E}">
        <p14:creationId xmlns:p14="http://schemas.microsoft.com/office/powerpoint/2010/main" val="399852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2" name="Diagram 1">
            <a:extLst>
              <a:ext uri="{FF2B5EF4-FFF2-40B4-BE49-F238E27FC236}">
                <a16:creationId xmlns:a16="http://schemas.microsoft.com/office/drawing/2014/main" id="{01BED117-FC6B-4E07-9A84-174D84479D4D}"/>
              </a:ext>
            </a:extLst>
          </p:cNvPr>
          <p:cNvGraphicFramePr/>
          <p:nvPr>
            <p:extLst>
              <p:ext uri="{D42A27DB-BD31-4B8C-83A1-F6EECF244321}">
                <p14:modId xmlns:p14="http://schemas.microsoft.com/office/powerpoint/2010/main" val="2390067313"/>
              </p:ext>
            </p:extLst>
          </p:nvPr>
        </p:nvGraphicFramePr>
        <p:xfrm>
          <a:off x="5050431" y="819516"/>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DBE79C5F-B48F-4A21-99B6-44A29E6114D0}"/>
              </a:ext>
            </a:extLst>
          </p:cNvPr>
          <p:cNvPicPr>
            <a:picLocks noChangeAspect="1"/>
          </p:cNvPicPr>
          <p:nvPr/>
        </p:nvPicPr>
        <p:blipFill>
          <a:blip r:embed="rId7"/>
          <a:stretch>
            <a:fillRect/>
          </a:stretch>
        </p:blipFill>
        <p:spPr>
          <a:xfrm>
            <a:off x="9658945" y="5467350"/>
            <a:ext cx="1924050" cy="514350"/>
          </a:xfrm>
          <a:prstGeom prst="rect">
            <a:avLst/>
          </a:prstGeom>
        </p:spPr>
      </p:pic>
      <p:sp>
        <p:nvSpPr>
          <p:cNvPr id="16" name="TextBox 15">
            <a:extLst>
              <a:ext uri="{FF2B5EF4-FFF2-40B4-BE49-F238E27FC236}">
                <a16:creationId xmlns:a16="http://schemas.microsoft.com/office/drawing/2014/main" id="{09D48256-DE9F-4D56-B467-9094DFE696E7}"/>
              </a:ext>
            </a:extLst>
          </p:cNvPr>
          <p:cNvSpPr txBox="1"/>
          <p:nvPr/>
        </p:nvSpPr>
        <p:spPr>
          <a:xfrm>
            <a:off x="5904884" y="6379091"/>
            <a:ext cx="3628234" cy="369332"/>
          </a:xfrm>
          <a:prstGeom prst="rect">
            <a:avLst/>
          </a:prstGeom>
          <a:noFill/>
        </p:spPr>
        <p:txBody>
          <a:bodyPr wrap="square" rtlCol="0">
            <a:spAutoFit/>
          </a:bodyPr>
          <a:lstStyle/>
          <a:p>
            <a:r>
              <a:rPr lang="en-GB" dirty="0">
                <a:hlinkClick r:id="rId8"/>
              </a:rPr>
              <a:t>www.thinkbigpartnership.com</a:t>
            </a:r>
            <a:r>
              <a:rPr lang="en-GB" dirty="0"/>
              <a:t> </a:t>
            </a:r>
          </a:p>
        </p:txBody>
      </p:sp>
      <p:pic>
        <p:nvPicPr>
          <p:cNvPr id="17" name="Picture 16">
            <a:extLst>
              <a:ext uri="{FF2B5EF4-FFF2-40B4-BE49-F238E27FC236}">
                <a16:creationId xmlns:a16="http://schemas.microsoft.com/office/drawing/2014/main" id="{9B1E4313-35BF-4B94-A9D2-6312129BA745}"/>
              </a:ext>
            </a:extLst>
          </p:cNvPr>
          <p:cNvPicPr>
            <a:picLocks noChangeAspect="1"/>
          </p:cNvPicPr>
          <p:nvPr/>
        </p:nvPicPr>
        <p:blipFill>
          <a:blip r:embed="rId9"/>
          <a:stretch>
            <a:fillRect/>
          </a:stretch>
        </p:blipFill>
        <p:spPr>
          <a:xfrm>
            <a:off x="9533118" y="933084"/>
            <a:ext cx="1178466" cy="1078596"/>
          </a:xfrm>
          <a:prstGeom prst="rect">
            <a:avLst/>
          </a:prstGeom>
        </p:spPr>
      </p:pic>
      <p:pic>
        <p:nvPicPr>
          <p:cNvPr id="19" name="Picture 18">
            <a:extLst>
              <a:ext uri="{FF2B5EF4-FFF2-40B4-BE49-F238E27FC236}">
                <a16:creationId xmlns:a16="http://schemas.microsoft.com/office/drawing/2014/main" id="{2151D08C-E39A-40D6-A820-F7E85DC488DD}"/>
              </a:ext>
            </a:extLst>
          </p:cNvPr>
          <p:cNvPicPr>
            <a:picLocks noChangeAspect="1"/>
          </p:cNvPicPr>
          <p:nvPr/>
        </p:nvPicPr>
        <p:blipFill rotWithShape="1">
          <a:blip r:embed="rId10"/>
          <a:srcRect r="59185" b="23611"/>
          <a:stretch/>
        </p:blipFill>
        <p:spPr>
          <a:xfrm>
            <a:off x="6544440" y="5247142"/>
            <a:ext cx="1567919" cy="1156662"/>
          </a:xfrm>
          <a:prstGeom prst="rect">
            <a:avLst/>
          </a:prstGeom>
        </p:spPr>
      </p:pic>
      <p:sp>
        <p:nvSpPr>
          <p:cNvPr id="20" name="TextBox 19">
            <a:extLst>
              <a:ext uri="{FF2B5EF4-FFF2-40B4-BE49-F238E27FC236}">
                <a16:creationId xmlns:a16="http://schemas.microsoft.com/office/drawing/2014/main" id="{C5884A12-3A59-4E0F-9578-B9619EBD4133}"/>
              </a:ext>
            </a:extLst>
          </p:cNvPr>
          <p:cNvSpPr txBox="1"/>
          <p:nvPr/>
        </p:nvSpPr>
        <p:spPr>
          <a:xfrm>
            <a:off x="0" y="364409"/>
            <a:ext cx="5582772" cy="1200329"/>
          </a:xfrm>
          <a:prstGeom prst="rect">
            <a:avLst/>
          </a:prstGeom>
          <a:noFill/>
        </p:spPr>
        <p:txBody>
          <a:bodyPr wrap="square" rtlCol="0">
            <a:spAutoFit/>
          </a:bodyPr>
          <a:lstStyle/>
          <a:p>
            <a:r>
              <a:rPr lang="en-GB" sz="3600" dirty="0" err="1">
                <a:solidFill>
                  <a:schemeClr val="bg1"/>
                </a:solidFill>
              </a:rPr>
              <a:t>Acuerdo</a:t>
            </a:r>
            <a:r>
              <a:rPr lang="en-GB" sz="3600" dirty="0">
                <a:solidFill>
                  <a:schemeClr val="bg1"/>
                </a:solidFill>
              </a:rPr>
              <a:t> contractual </a:t>
            </a:r>
            <a:r>
              <a:rPr lang="en-GB" sz="3600" dirty="0" err="1">
                <a:solidFill>
                  <a:schemeClr val="bg1"/>
                </a:solidFill>
              </a:rPr>
              <a:t>propuesto</a:t>
            </a:r>
            <a:endParaRPr lang="en-GB" sz="3600" dirty="0">
              <a:solidFill>
                <a:schemeClr val="bg1"/>
              </a:solidFill>
            </a:endParaRPr>
          </a:p>
        </p:txBody>
      </p:sp>
      <p:cxnSp>
        <p:nvCxnSpPr>
          <p:cNvPr id="22" name="Straight Arrow Connector 21">
            <a:extLst>
              <a:ext uri="{FF2B5EF4-FFF2-40B4-BE49-F238E27FC236}">
                <a16:creationId xmlns:a16="http://schemas.microsoft.com/office/drawing/2014/main" id="{F125D7DF-A6E3-4CD2-B42E-260C2F6436B0}"/>
              </a:ext>
            </a:extLst>
          </p:cNvPr>
          <p:cNvCxnSpPr/>
          <p:nvPr/>
        </p:nvCxnSpPr>
        <p:spPr>
          <a:xfrm>
            <a:off x="8293994" y="2511380"/>
            <a:ext cx="0" cy="151970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049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2" name="Diagram 1">
            <a:extLst>
              <a:ext uri="{FF2B5EF4-FFF2-40B4-BE49-F238E27FC236}">
                <a16:creationId xmlns:a16="http://schemas.microsoft.com/office/drawing/2014/main" id="{D7BB9E1E-831C-492B-89E1-E3B078583D7A}"/>
              </a:ext>
            </a:extLst>
          </p:cNvPr>
          <p:cNvGraphicFramePr/>
          <p:nvPr>
            <p:extLst>
              <p:ext uri="{D42A27DB-BD31-4B8C-83A1-F6EECF244321}">
                <p14:modId xmlns:p14="http://schemas.microsoft.com/office/powerpoint/2010/main" val="1393625105"/>
              </p:ext>
            </p:extLst>
          </p:nvPr>
        </p:nvGraphicFramePr>
        <p:xfrm>
          <a:off x="3438659" y="-2"/>
          <a:ext cx="8255358" cy="675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1E9017F-1C6C-4D6C-93D9-7C633B45F91F}"/>
              </a:ext>
            </a:extLst>
          </p:cNvPr>
          <p:cNvSpPr/>
          <p:nvPr/>
        </p:nvSpPr>
        <p:spPr>
          <a:xfrm>
            <a:off x="0" y="101888"/>
            <a:ext cx="3976855" cy="1754326"/>
          </a:xfrm>
          <a:prstGeom prst="rect">
            <a:avLst/>
          </a:prstGeom>
        </p:spPr>
        <p:txBody>
          <a:bodyPr wrap="square">
            <a:spAutoFit/>
          </a:bodyPr>
          <a:lstStyle/>
          <a:p>
            <a:r>
              <a:rPr lang="es-ES" sz="3600" dirty="0">
                <a:solidFill>
                  <a:schemeClr val="bg1"/>
                </a:solidFill>
              </a:rPr>
              <a:t>Roles propuestos y deberes de los socios del consorcio</a:t>
            </a:r>
            <a:endParaRPr lang="en-GB" sz="3600" dirty="0">
              <a:solidFill>
                <a:schemeClr val="bg1"/>
              </a:solidFill>
            </a:endParaRPr>
          </a:p>
        </p:txBody>
      </p:sp>
    </p:spTree>
    <p:extLst>
      <p:ext uri="{BB962C8B-B14F-4D97-AF65-F5344CB8AC3E}">
        <p14:creationId xmlns:p14="http://schemas.microsoft.com/office/powerpoint/2010/main" val="230378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83805-1E79-413A-AF89-F1331D9D00BA}"/>
              </a:ext>
            </a:extLst>
          </p:cNvPr>
          <p:cNvPicPr>
            <a:picLocks noChangeAspect="1"/>
          </p:cNvPicPr>
          <p:nvPr/>
        </p:nvPicPr>
        <p:blipFill rotWithShape="1">
          <a:blip r:embed="rId2"/>
          <a:srcRect t="16410" b="18633"/>
          <a:stretch/>
        </p:blipFill>
        <p:spPr>
          <a:xfrm>
            <a:off x="418564" y="120863"/>
            <a:ext cx="10972800" cy="4454770"/>
          </a:xfrm>
          <a:prstGeom prst="rect">
            <a:avLst/>
          </a:prstGeom>
        </p:spPr>
      </p:pic>
      <p:sp>
        <p:nvSpPr>
          <p:cNvPr id="4" name="TextBox 3">
            <a:extLst>
              <a:ext uri="{FF2B5EF4-FFF2-40B4-BE49-F238E27FC236}">
                <a16:creationId xmlns:a16="http://schemas.microsoft.com/office/drawing/2014/main" id="{45B5D197-8810-41D8-BDB7-2D3F46E4D8BF}"/>
              </a:ext>
            </a:extLst>
          </p:cNvPr>
          <p:cNvSpPr txBox="1"/>
          <p:nvPr/>
        </p:nvSpPr>
        <p:spPr>
          <a:xfrm>
            <a:off x="1918953" y="4946336"/>
            <a:ext cx="7972022" cy="1200329"/>
          </a:xfrm>
          <a:prstGeom prst="rect">
            <a:avLst/>
          </a:prstGeom>
          <a:noFill/>
        </p:spPr>
        <p:txBody>
          <a:bodyPr wrap="square" rtlCol="0">
            <a:spAutoFit/>
          </a:bodyPr>
          <a:lstStyle/>
          <a:p>
            <a:r>
              <a:rPr lang="es-ES" dirty="0"/>
              <a:t>Además del contrato de suministro de viviendas, el cliente trabajaría con otros socios locales para seleccionar sitios de proyectos y construir viviendas en Perú con el apoyo de gestión de proyectos y supervisión del nuestro consorcio en los términos que se acordarían</a:t>
            </a:r>
            <a:endParaRPr lang="en-GB" dirty="0"/>
          </a:p>
        </p:txBody>
      </p:sp>
    </p:spTree>
    <p:extLst>
      <p:ext uri="{BB962C8B-B14F-4D97-AF65-F5344CB8AC3E}">
        <p14:creationId xmlns:p14="http://schemas.microsoft.com/office/powerpoint/2010/main" val="3808207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2" name="Diagram 1">
            <a:extLst>
              <a:ext uri="{FF2B5EF4-FFF2-40B4-BE49-F238E27FC236}">
                <a16:creationId xmlns:a16="http://schemas.microsoft.com/office/drawing/2014/main" id="{ECC38461-697F-4E11-87A3-4B34ACBE5990}"/>
              </a:ext>
            </a:extLst>
          </p:cNvPr>
          <p:cNvGraphicFramePr/>
          <p:nvPr>
            <p:extLst>
              <p:ext uri="{D42A27DB-BD31-4B8C-83A1-F6EECF244321}">
                <p14:modId xmlns:p14="http://schemas.microsoft.com/office/powerpoint/2010/main" val="579699197"/>
              </p:ext>
            </p:extLst>
          </p:nvPr>
        </p:nvGraphicFramePr>
        <p:xfrm>
          <a:off x="4686892" y="502919"/>
          <a:ext cx="7505108" cy="579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B793B35-4575-4862-8603-F0FF8F7AA6F0}"/>
              </a:ext>
            </a:extLst>
          </p:cNvPr>
          <p:cNvSpPr txBox="1"/>
          <p:nvPr/>
        </p:nvSpPr>
        <p:spPr>
          <a:xfrm>
            <a:off x="412125" y="502919"/>
            <a:ext cx="3889420" cy="1938992"/>
          </a:xfrm>
          <a:prstGeom prst="rect">
            <a:avLst/>
          </a:prstGeom>
          <a:noFill/>
        </p:spPr>
        <p:txBody>
          <a:bodyPr wrap="square" rtlCol="0">
            <a:spAutoFit/>
          </a:bodyPr>
          <a:lstStyle/>
          <a:p>
            <a:r>
              <a:rPr lang="es-ES" sz="4000" dirty="0">
                <a:solidFill>
                  <a:schemeClr val="bg1"/>
                </a:solidFill>
              </a:rPr>
              <a:t>Etapas de ejecución del proyecto</a:t>
            </a:r>
            <a:endParaRPr lang="en-GB" sz="4000" dirty="0">
              <a:solidFill>
                <a:schemeClr val="bg1"/>
              </a:solidFill>
            </a:endParaRPr>
          </a:p>
        </p:txBody>
      </p:sp>
    </p:spTree>
    <p:extLst>
      <p:ext uri="{BB962C8B-B14F-4D97-AF65-F5344CB8AC3E}">
        <p14:creationId xmlns:p14="http://schemas.microsoft.com/office/powerpoint/2010/main" val="244844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855E03-8058-4CF6-90E4-FC850923981E}"/>
              </a:ext>
            </a:extLst>
          </p:cNvPr>
          <p:cNvSpPr/>
          <p:nvPr/>
        </p:nvSpPr>
        <p:spPr>
          <a:xfrm>
            <a:off x="2763924" y="1588628"/>
            <a:ext cx="7776873" cy="1261884"/>
          </a:xfrm>
          <a:prstGeom prst="rect">
            <a:avLst/>
          </a:prstGeom>
        </p:spPr>
        <p:txBody>
          <a:bodyPr wrap="none">
            <a:spAutoFit/>
          </a:bodyPr>
          <a:lstStyle/>
          <a:p>
            <a:r>
              <a:rPr lang="es-ES" sz="4000" dirty="0">
                <a:solidFill>
                  <a:schemeClr val="accent1"/>
                </a:solidFill>
              </a:rPr>
              <a:t>Gracias por su amable consideración</a:t>
            </a:r>
          </a:p>
          <a:p>
            <a:endParaRPr lang="es-ES" dirty="0"/>
          </a:p>
          <a:p>
            <a:endParaRPr lang="en-GB" dirty="0"/>
          </a:p>
        </p:txBody>
      </p:sp>
      <p:pic>
        <p:nvPicPr>
          <p:cNvPr id="4" name="Picture 3">
            <a:extLst>
              <a:ext uri="{FF2B5EF4-FFF2-40B4-BE49-F238E27FC236}">
                <a16:creationId xmlns:a16="http://schemas.microsoft.com/office/drawing/2014/main" id="{C93DD0FC-E96F-4B1D-956E-C7D36E4CE8DE}"/>
              </a:ext>
            </a:extLst>
          </p:cNvPr>
          <p:cNvPicPr>
            <a:picLocks noChangeAspect="1"/>
          </p:cNvPicPr>
          <p:nvPr/>
        </p:nvPicPr>
        <p:blipFill>
          <a:blip r:embed="rId2"/>
          <a:stretch>
            <a:fillRect/>
          </a:stretch>
        </p:blipFill>
        <p:spPr>
          <a:xfrm>
            <a:off x="4763237" y="2979005"/>
            <a:ext cx="3000375" cy="1209675"/>
          </a:xfrm>
          <a:prstGeom prst="rect">
            <a:avLst/>
          </a:prstGeom>
        </p:spPr>
      </p:pic>
      <p:sp>
        <p:nvSpPr>
          <p:cNvPr id="5" name="Rectangle 4">
            <a:extLst>
              <a:ext uri="{FF2B5EF4-FFF2-40B4-BE49-F238E27FC236}">
                <a16:creationId xmlns:a16="http://schemas.microsoft.com/office/drawing/2014/main" id="{F960CC64-C18B-4061-927F-43B853841056}"/>
              </a:ext>
            </a:extLst>
          </p:cNvPr>
          <p:cNvSpPr/>
          <p:nvPr/>
        </p:nvSpPr>
        <p:spPr>
          <a:xfrm>
            <a:off x="3215425" y="4767933"/>
            <a:ext cx="6096000" cy="1477328"/>
          </a:xfrm>
          <a:prstGeom prst="rect">
            <a:avLst/>
          </a:prstGeom>
        </p:spPr>
        <p:txBody>
          <a:bodyPr>
            <a:spAutoFit/>
          </a:bodyPr>
          <a:lstStyle/>
          <a:p>
            <a:r>
              <a:rPr lang="es-ES" dirty="0"/>
              <a:t>Póngase en contacto con nosotros a continuación para obtener más información y discusión sobre cómo proceder. También tenemos una oficina en Lima si desea visitar a nuestro socio allí (</a:t>
            </a:r>
            <a:r>
              <a:rPr lang="es-ES" dirty="0" err="1"/>
              <a:t>Aleks</a:t>
            </a:r>
            <a:r>
              <a:rPr lang="es-ES" dirty="0"/>
              <a:t> </a:t>
            </a:r>
            <a:r>
              <a:rPr lang="es-ES" dirty="0" err="1"/>
              <a:t>Petrovich</a:t>
            </a:r>
            <a:r>
              <a:rPr lang="es-ES" dirty="0"/>
              <a:t>). Por favor, consulte nuestro sitio web www.thinkbigpartnership.com</a:t>
            </a:r>
            <a:endParaRPr lang="en-GB" dirty="0"/>
          </a:p>
        </p:txBody>
      </p:sp>
      <p:sp>
        <p:nvSpPr>
          <p:cNvPr id="7" name="TextBox 6">
            <a:extLst>
              <a:ext uri="{FF2B5EF4-FFF2-40B4-BE49-F238E27FC236}">
                <a16:creationId xmlns:a16="http://schemas.microsoft.com/office/drawing/2014/main" id="{8DF61295-301D-4DFB-BFE7-52B9EE728F4A}"/>
              </a:ext>
            </a:extLst>
          </p:cNvPr>
          <p:cNvSpPr txBox="1"/>
          <p:nvPr/>
        </p:nvSpPr>
        <p:spPr>
          <a:xfrm>
            <a:off x="5934812" y="3055959"/>
            <a:ext cx="1828800" cy="43360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445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a:solidFill>
              <a:srgbClr val="8CFE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405320F-05AA-4413-A8AF-167055881603}"/>
              </a:ext>
            </a:extLst>
          </p:cNvPr>
          <p:cNvPicPr>
            <a:picLocks noChangeAspect="1"/>
          </p:cNvPicPr>
          <p:nvPr/>
        </p:nvPicPr>
        <p:blipFill>
          <a:blip r:embed="rId2"/>
          <a:stretch>
            <a:fillRect/>
          </a:stretch>
        </p:blipFill>
        <p:spPr>
          <a:xfrm>
            <a:off x="5053532" y="0"/>
            <a:ext cx="5039445" cy="6674763"/>
          </a:xfrm>
          <a:prstGeom prst="rect">
            <a:avLst/>
          </a:prstGeom>
        </p:spPr>
      </p:pic>
      <p:sp>
        <p:nvSpPr>
          <p:cNvPr id="3" name="TextBox 2">
            <a:extLst>
              <a:ext uri="{FF2B5EF4-FFF2-40B4-BE49-F238E27FC236}">
                <a16:creationId xmlns:a16="http://schemas.microsoft.com/office/drawing/2014/main" id="{86E5E788-40F9-41C2-A8BC-DC6720D7933B}"/>
              </a:ext>
            </a:extLst>
          </p:cNvPr>
          <p:cNvSpPr txBox="1"/>
          <p:nvPr/>
        </p:nvSpPr>
        <p:spPr>
          <a:xfrm>
            <a:off x="328062" y="0"/>
            <a:ext cx="3258588" cy="8525411"/>
          </a:xfrm>
          <a:prstGeom prst="rect">
            <a:avLst/>
          </a:prstGeom>
          <a:noFill/>
        </p:spPr>
        <p:txBody>
          <a:bodyPr wrap="square" rtlCol="0">
            <a:spAutoFit/>
          </a:bodyPr>
          <a:lstStyle/>
          <a:p>
            <a:r>
              <a:rPr lang="es-ES" sz="4000" dirty="0">
                <a:solidFill>
                  <a:schemeClr val="accent1"/>
                </a:solidFill>
              </a:rPr>
              <a:t>Progreso hasta el momento</a:t>
            </a:r>
          </a:p>
          <a:p>
            <a:endParaRPr lang="es-ES" dirty="0"/>
          </a:p>
          <a:p>
            <a:r>
              <a:rPr lang="es-ES" dirty="0"/>
              <a:t>Se entiende que El Ministerio de Vivienda, Construcción y Saneamiento del Perú es el Ministerio encargado de las materias de viviendas, y las construcciones que se realizan a través del territorio peruano. </a:t>
            </a:r>
          </a:p>
          <a:p>
            <a:endParaRPr lang="es-ES" dirty="0"/>
          </a:p>
          <a:p>
            <a:r>
              <a:rPr lang="es-ES" dirty="0"/>
              <a:t>Se reconoce también que se ha avanzado mucho en el sector de la vivienda social en los últimos seis años.</a:t>
            </a:r>
          </a:p>
          <a:p>
            <a:endParaRPr lang="es-ES" dirty="0"/>
          </a:p>
          <a:p>
            <a:r>
              <a:rPr lang="es-ES" dirty="0"/>
              <a:t>Hay proyectos importantes para completar en el futuro y nuestro consorcio está interesado en ayudar con su manifestación.</a:t>
            </a:r>
          </a:p>
          <a:p>
            <a:endParaRPr lang="es-ES" dirty="0"/>
          </a:p>
          <a:p>
            <a:endParaRPr lang="es-ES" dirty="0"/>
          </a:p>
          <a:p>
            <a:endParaRPr lang="es-ES" dirty="0"/>
          </a:p>
          <a:p>
            <a:endParaRPr lang="es-ES" dirty="0"/>
          </a:p>
          <a:p>
            <a:endParaRPr lang="es-ES" dirty="0"/>
          </a:p>
          <a:p>
            <a:endParaRPr lang="es-ES" dirty="0"/>
          </a:p>
          <a:p>
            <a:endParaRPr lang="en-GB" dirty="0"/>
          </a:p>
        </p:txBody>
      </p:sp>
    </p:spTree>
    <p:extLst>
      <p:ext uri="{BB962C8B-B14F-4D97-AF65-F5344CB8AC3E}">
        <p14:creationId xmlns:p14="http://schemas.microsoft.com/office/powerpoint/2010/main" val="278009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5AF62-9451-42B5-A342-51629BD18A00}"/>
              </a:ext>
            </a:extLst>
          </p:cNvPr>
          <p:cNvPicPr>
            <a:picLocks noChangeAspect="1"/>
          </p:cNvPicPr>
          <p:nvPr/>
        </p:nvPicPr>
        <p:blipFill rotWithShape="1">
          <a:blip r:embed="rId2"/>
          <a:srcRect t="27124"/>
          <a:stretch/>
        </p:blipFill>
        <p:spPr>
          <a:xfrm>
            <a:off x="552987" y="2614412"/>
            <a:ext cx="5886450" cy="3908000"/>
          </a:xfrm>
          <a:prstGeom prst="rect">
            <a:avLst/>
          </a:prstGeom>
        </p:spPr>
      </p:pic>
      <p:pic>
        <p:nvPicPr>
          <p:cNvPr id="3" name="Picture 2">
            <a:extLst>
              <a:ext uri="{FF2B5EF4-FFF2-40B4-BE49-F238E27FC236}">
                <a16:creationId xmlns:a16="http://schemas.microsoft.com/office/drawing/2014/main" id="{43117A91-53A8-4054-B47A-75CDF3D927ED}"/>
              </a:ext>
            </a:extLst>
          </p:cNvPr>
          <p:cNvPicPr>
            <a:picLocks noChangeAspect="1"/>
          </p:cNvPicPr>
          <p:nvPr/>
        </p:nvPicPr>
        <p:blipFill>
          <a:blip r:embed="rId3"/>
          <a:stretch>
            <a:fillRect/>
          </a:stretch>
        </p:blipFill>
        <p:spPr>
          <a:xfrm>
            <a:off x="6712927" y="987302"/>
            <a:ext cx="5143500" cy="5105400"/>
          </a:xfrm>
          <a:prstGeom prst="rect">
            <a:avLst/>
          </a:prstGeom>
        </p:spPr>
      </p:pic>
      <p:sp>
        <p:nvSpPr>
          <p:cNvPr id="4" name="TextBox 3">
            <a:extLst>
              <a:ext uri="{FF2B5EF4-FFF2-40B4-BE49-F238E27FC236}">
                <a16:creationId xmlns:a16="http://schemas.microsoft.com/office/drawing/2014/main" id="{269D77CF-C350-44E6-96EA-50F06CF742CC}"/>
              </a:ext>
            </a:extLst>
          </p:cNvPr>
          <p:cNvSpPr txBox="1"/>
          <p:nvPr/>
        </p:nvSpPr>
        <p:spPr>
          <a:xfrm>
            <a:off x="553792" y="489397"/>
            <a:ext cx="5885645" cy="1754326"/>
          </a:xfrm>
          <a:prstGeom prst="rect">
            <a:avLst/>
          </a:prstGeom>
          <a:noFill/>
        </p:spPr>
        <p:txBody>
          <a:bodyPr wrap="square" rtlCol="0">
            <a:spAutoFit/>
          </a:bodyPr>
          <a:lstStyle/>
          <a:p>
            <a:r>
              <a:rPr lang="en-GB" sz="3600" dirty="0">
                <a:solidFill>
                  <a:schemeClr val="accent1"/>
                </a:solidFill>
              </a:rPr>
              <a:t>Y.. El </a:t>
            </a:r>
            <a:r>
              <a:rPr lang="en-GB" sz="3600" dirty="0" err="1">
                <a:solidFill>
                  <a:schemeClr val="accent1"/>
                </a:solidFill>
              </a:rPr>
              <a:t>Gobierno</a:t>
            </a:r>
            <a:r>
              <a:rPr lang="en-GB" sz="3600" dirty="0">
                <a:solidFill>
                  <a:schemeClr val="accent1"/>
                </a:solidFill>
              </a:rPr>
              <a:t> </a:t>
            </a:r>
            <a:r>
              <a:rPr lang="en-GB" sz="3600" dirty="0" err="1">
                <a:solidFill>
                  <a:schemeClr val="accent1"/>
                </a:solidFill>
              </a:rPr>
              <a:t>preve</a:t>
            </a:r>
            <a:r>
              <a:rPr lang="en-GB" sz="3600" dirty="0">
                <a:solidFill>
                  <a:schemeClr val="accent1"/>
                </a:solidFill>
              </a:rPr>
              <a:t> </a:t>
            </a:r>
            <a:r>
              <a:rPr lang="en-GB" sz="3600" dirty="0" err="1">
                <a:solidFill>
                  <a:schemeClr val="accent1"/>
                </a:solidFill>
              </a:rPr>
              <a:t>entregar</a:t>
            </a:r>
            <a:r>
              <a:rPr lang="en-GB" sz="3600" dirty="0">
                <a:solidFill>
                  <a:schemeClr val="accent1"/>
                </a:solidFill>
              </a:rPr>
              <a:t> 67 mil </a:t>
            </a:r>
            <a:r>
              <a:rPr lang="en-GB" sz="3600" dirty="0" err="1">
                <a:solidFill>
                  <a:schemeClr val="accent1"/>
                </a:solidFill>
              </a:rPr>
              <a:t>viviendas</a:t>
            </a:r>
            <a:r>
              <a:rPr lang="en-GB" sz="3600" dirty="0">
                <a:solidFill>
                  <a:schemeClr val="accent1"/>
                </a:solidFill>
              </a:rPr>
              <a:t> </a:t>
            </a:r>
            <a:r>
              <a:rPr lang="en-GB" sz="3600" dirty="0" err="1">
                <a:solidFill>
                  <a:schemeClr val="accent1"/>
                </a:solidFill>
              </a:rPr>
              <a:t>sociales</a:t>
            </a:r>
            <a:r>
              <a:rPr lang="en-GB" sz="3600" dirty="0">
                <a:solidFill>
                  <a:schemeClr val="accent1"/>
                </a:solidFill>
              </a:rPr>
              <a:t> </a:t>
            </a:r>
            <a:r>
              <a:rPr lang="en-GB" sz="3600" dirty="0" err="1">
                <a:solidFill>
                  <a:schemeClr val="accent1"/>
                </a:solidFill>
              </a:rPr>
              <a:t>en</a:t>
            </a:r>
            <a:r>
              <a:rPr lang="en-GB" sz="3600" dirty="0">
                <a:solidFill>
                  <a:schemeClr val="accent1"/>
                </a:solidFill>
              </a:rPr>
              <a:t> </a:t>
            </a:r>
            <a:r>
              <a:rPr lang="en-GB" sz="3600" dirty="0" err="1">
                <a:solidFill>
                  <a:schemeClr val="accent1"/>
                </a:solidFill>
              </a:rPr>
              <a:t>todo</a:t>
            </a:r>
            <a:r>
              <a:rPr lang="en-GB" sz="3600" dirty="0">
                <a:solidFill>
                  <a:schemeClr val="accent1"/>
                </a:solidFill>
              </a:rPr>
              <a:t> el Peru </a:t>
            </a:r>
            <a:r>
              <a:rPr lang="en-GB" sz="3600" dirty="0" err="1">
                <a:solidFill>
                  <a:schemeClr val="accent1"/>
                </a:solidFill>
              </a:rPr>
              <a:t>este</a:t>
            </a:r>
            <a:r>
              <a:rPr lang="en-GB" sz="3600" dirty="0">
                <a:solidFill>
                  <a:schemeClr val="accent1"/>
                </a:solidFill>
              </a:rPr>
              <a:t> </a:t>
            </a:r>
            <a:r>
              <a:rPr lang="en-GB" sz="3600" dirty="0" err="1">
                <a:solidFill>
                  <a:schemeClr val="accent1"/>
                </a:solidFill>
              </a:rPr>
              <a:t>año</a:t>
            </a:r>
            <a:r>
              <a:rPr lang="en-GB" sz="3600" dirty="0">
                <a:solidFill>
                  <a:schemeClr val="accent1"/>
                </a:solidFill>
              </a:rPr>
              <a:t>    </a:t>
            </a:r>
          </a:p>
        </p:txBody>
      </p:sp>
    </p:spTree>
    <p:extLst>
      <p:ext uri="{BB962C8B-B14F-4D97-AF65-F5344CB8AC3E}">
        <p14:creationId xmlns:p14="http://schemas.microsoft.com/office/powerpoint/2010/main" val="235011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5218B3C1-FC01-4103-B482-225B27488CFF}"/>
              </a:ext>
            </a:extLst>
          </p:cNvPr>
          <p:cNvSpPr>
            <a:spLocks noGrp="1"/>
          </p:cNvSpPr>
          <p:nvPr>
            <p:ph type="subTitle" idx="1"/>
          </p:nvPr>
        </p:nvSpPr>
        <p:spPr>
          <a:xfrm>
            <a:off x="7961259" y="3676777"/>
            <a:ext cx="3583841" cy="3434500"/>
          </a:xfrm>
        </p:spPr>
        <p:txBody>
          <a:bodyPr anchor="ctr">
            <a:normAutofit/>
          </a:bodyPr>
          <a:lstStyle/>
          <a:p>
            <a:pPr algn="l"/>
            <a:r>
              <a:rPr lang="es-ES" dirty="0"/>
              <a:t>Grandes cantidades de muertes de alpacas y otros camélidos sudamericanos: llamas, vicuñas y guanacos</a:t>
            </a:r>
            <a:endParaRPr lang="en-GB" dirty="0"/>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8E76EC-44B3-4F9F-B991-118CA8767148}"/>
              </a:ext>
            </a:extLst>
          </p:cNvPr>
          <p:cNvSpPr txBox="1"/>
          <p:nvPr/>
        </p:nvSpPr>
        <p:spPr>
          <a:xfrm>
            <a:off x="195009" y="4077775"/>
            <a:ext cx="7444517" cy="2554545"/>
          </a:xfrm>
          <a:prstGeom prst="rect">
            <a:avLst/>
          </a:prstGeom>
          <a:noFill/>
        </p:spPr>
        <p:txBody>
          <a:bodyPr wrap="square" rtlCol="0">
            <a:spAutoFit/>
          </a:bodyPr>
          <a:lstStyle/>
          <a:p>
            <a:r>
              <a:rPr lang="es-ES" sz="1600" dirty="0"/>
              <a:t>Según informes del Ministerio de Salud, 604 personas han muerto de neumonía el 20 de junio de 2018 debido a las bajas temperaturas. El número incluye a más de 400 adultos mayores y 72 niños menores de 5 años. Como la temporada de invierno apenas comienza, se espera que continúen las bajas temperaturas, la nieve y las heladas. La directora del Centro Nacional de Epidemiología, Gladys Ramírez, dijo que Lima tiene el mayor número de influenza AH1N1, seguido por Piura, Puno, Cuzco, Madre de Dios y Tacna. Las heladas de esta temporada llegaron antes de lo habitual y ya han afectado a más de 32 000 peruanos en 11 regiones del país. En algunas áreas, como San Antonio de </a:t>
            </a:r>
            <a:r>
              <a:rPr lang="es-ES" sz="1600" dirty="0" err="1"/>
              <a:t>Putinas</a:t>
            </a:r>
            <a:r>
              <a:rPr lang="es-ES" sz="1600" dirty="0"/>
              <a:t> en Puno, las temperaturas se desplomaron a -15 ° C (5 ° F), causando la muerte de al menos 6 niños.</a:t>
            </a:r>
            <a:endParaRPr lang="en-GB" sz="1600" dirty="0"/>
          </a:p>
        </p:txBody>
      </p:sp>
      <p:sp>
        <p:nvSpPr>
          <p:cNvPr id="6" name="Title 5">
            <a:extLst>
              <a:ext uri="{FF2B5EF4-FFF2-40B4-BE49-F238E27FC236}">
                <a16:creationId xmlns:a16="http://schemas.microsoft.com/office/drawing/2014/main" id="{AA5B7918-25DC-4C03-BDC2-2ADD83FCA493}"/>
              </a:ext>
            </a:extLst>
          </p:cNvPr>
          <p:cNvSpPr>
            <a:spLocks noGrp="1"/>
          </p:cNvSpPr>
          <p:nvPr>
            <p:ph type="ctrTitle"/>
          </p:nvPr>
        </p:nvSpPr>
        <p:spPr>
          <a:xfrm>
            <a:off x="7241799" y="270596"/>
            <a:ext cx="5022760" cy="2387600"/>
          </a:xfrm>
        </p:spPr>
        <p:txBody>
          <a:bodyPr>
            <a:normAutofit fontScale="90000"/>
          </a:bodyPr>
          <a:lstStyle/>
          <a:p>
            <a:r>
              <a:rPr lang="es-ES" sz="3600" dirty="0">
                <a:solidFill>
                  <a:schemeClr val="bg1"/>
                </a:solidFill>
              </a:rPr>
              <a:t>LOS INVIERNOS FRÍOS DEL PERÚ Y LA POBRE VIVIENDA TODAVIA CAUSAN LA MUERTE DE HABITANTES </a:t>
            </a:r>
            <a:br>
              <a:rPr lang="es-ES" sz="3600" dirty="0">
                <a:solidFill>
                  <a:schemeClr val="bg1"/>
                </a:solidFill>
              </a:rPr>
            </a:br>
            <a:r>
              <a:rPr lang="es-ES" sz="3600" dirty="0">
                <a:solidFill>
                  <a:schemeClr val="bg1"/>
                </a:solidFill>
              </a:rPr>
              <a:t>Y VIDA SALVAJE</a:t>
            </a:r>
            <a:endParaRPr lang="en-GB" sz="3600" dirty="0">
              <a:solidFill>
                <a:schemeClr val="bg1"/>
              </a:solidFill>
            </a:endParaRPr>
          </a:p>
        </p:txBody>
      </p:sp>
      <p:sp>
        <p:nvSpPr>
          <p:cNvPr id="7" name="TextBox 6">
            <a:extLst>
              <a:ext uri="{FF2B5EF4-FFF2-40B4-BE49-F238E27FC236}">
                <a16:creationId xmlns:a16="http://schemas.microsoft.com/office/drawing/2014/main" id="{9B406633-A055-4045-899C-0E38574C1A23}"/>
              </a:ext>
            </a:extLst>
          </p:cNvPr>
          <p:cNvSpPr txBox="1"/>
          <p:nvPr/>
        </p:nvSpPr>
        <p:spPr>
          <a:xfrm>
            <a:off x="2832367" y="139749"/>
            <a:ext cx="3864823" cy="2308324"/>
          </a:xfrm>
          <a:prstGeom prst="rect">
            <a:avLst/>
          </a:prstGeom>
          <a:noFill/>
        </p:spPr>
        <p:txBody>
          <a:bodyPr wrap="square" rtlCol="0">
            <a:spAutoFit/>
          </a:bodyPr>
          <a:lstStyle/>
          <a:p>
            <a:r>
              <a:rPr lang="es-ES" sz="3600" dirty="0">
                <a:solidFill>
                  <a:schemeClr val="accent1"/>
                </a:solidFill>
              </a:rPr>
              <a:t>Pero… un grave problema existe en las tierras altas de Perú</a:t>
            </a:r>
            <a:endParaRPr lang="en-GB" sz="3600" dirty="0">
              <a:solidFill>
                <a:schemeClr val="accent1"/>
              </a:solidFill>
            </a:endParaRPr>
          </a:p>
        </p:txBody>
      </p:sp>
    </p:spTree>
    <p:extLst>
      <p:ext uri="{BB962C8B-B14F-4D97-AF65-F5344CB8AC3E}">
        <p14:creationId xmlns:p14="http://schemas.microsoft.com/office/powerpoint/2010/main" val="421893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528CF6-9AAE-4038-907F-30F7287494DA}"/>
              </a:ext>
            </a:extLst>
          </p:cNvPr>
          <p:cNvPicPr>
            <a:picLocks noChangeAspect="1"/>
          </p:cNvPicPr>
          <p:nvPr/>
        </p:nvPicPr>
        <p:blipFill rotWithShape="1">
          <a:blip r:embed="rId2"/>
          <a:srcRect l="28549" r="4871" b="1"/>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4" name="Picture 3">
            <a:extLst>
              <a:ext uri="{FF2B5EF4-FFF2-40B4-BE49-F238E27FC236}">
                <a16:creationId xmlns:a16="http://schemas.microsoft.com/office/drawing/2014/main" id="{93B33E3D-2F65-433C-9532-911932D620EC}"/>
              </a:ext>
            </a:extLst>
          </p:cNvPr>
          <p:cNvPicPr>
            <a:picLocks noChangeAspect="1"/>
          </p:cNvPicPr>
          <p:nvPr/>
        </p:nvPicPr>
        <p:blipFill rotWithShape="1">
          <a:blip r:embed="rId3"/>
          <a:srcRect l="2757" r="2207" b="-2"/>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5" name="Picture 4">
            <a:extLst>
              <a:ext uri="{FF2B5EF4-FFF2-40B4-BE49-F238E27FC236}">
                <a16:creationId xmlns:a16="http://schemas.microsoft.com/office/drawing/2014/main" id="{69009AAD-B1AF-41AD-9566-DBDAE4733A5F}"/>
              </a:ext>
            </a:extLst>
          </p:cNvPr>
          <p:cNvPicPr>
            <a:picLocks noChangeAspect="1"/>
          </p:cNvPicPr>
          <p:nvPr/>
        </p:nvPicPr>
        <p:blipFill rotWithShape="1">
          <a:blip r:embed="rId4"/>
          <a:srcRect r="3" b="2968"/>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40962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059C9C-E04B-454B-A966-F4153D7A54CA}"/>
              </a:ext>
            </a:extLst>
          </p:cNvPr>
          <p:cNvPicPr>
            <a:picLocks noChangeAspect="1"/>
          </p:cNvPicPr>
          <p:nvPr/>
        </p:nvPicPr>
        <p:blipFill>
          <a:blip r:embed="rId2"/>
          <a:stretch>
            <a:fillRect/>
          </a:stretch>
        </p:blipFill>
        <p:spPr>
          <a:xfrm>
            <a:off x="6445391" y="363487"/>
            <a:ext cx="5276497" cy="4307865"/>
          </a:xfrm>
          <a:prstGeom prst="rect">
            <a:avLst/>
          </a:prstGeom>
        </p:spPr>
      </p:pic>
      <p:pic>
        <p:nvPicPr>
          <p:cNvPr id="4" name="Picture 3">
            <a:extLst>
              <a:ext uri="{FF2B5EF4-FFF2-40B4-BE49-F238E27FC236}">
                <a16:creationId xmlns:a16="http://schemas.microsoft.com/office/drawing/2014/main" id="{3ACF4DE1-3B8E-4BB0-A6CC-D0B67BB628DD}"/>
              </a:ext>
            </a:extLst>
          </p:cNvPr>
          <p:cNvPicPr>
            <a:picLocks noChangeAspect="1"/>
          </p:cNvPicPr>
          <p:nvPr/>
        </p:nvPicPr>
        <p:blipFill>
          <a:blip r:embed="rId3"/>
          <a:stretch>
            <a:fillRect/>
          </a:stretch>
        </p:blipFill>
        <p:spPr>
          <a:xfrm>
            <a:off x="819503" y="4712776"/>
            <a:ext cx="10745338" cy="1763858"/>
          </a:xfrm>
          <a:prstGeom prst="rect">
            <a:avLst/>
          </a:prstGeom>
        </p:spPr>
      </p:pic>
      <p:sp>
        <p:nvSpPr>
          <p:cNvPr id="5" name="TextBox 4">
            <a:extLst>
              <a:ext uri="{FF2B5EF4-FFF2-40B4-BE49-F238E27FC236}">
                <a16:creationId xmlns:a16="http://schemas.microsoft.com/office/drawing/2014/main" id="{5793C826-FB69-4D99-A995-55AEA9AA29E5}"/>
              </a:ext>
            </a:extLst>
          </p:cNvPr>
          <p:cNvSpPr txBox="1"/>
          <p:nvPr/>
        </p:nvSpPr>
        <p:spPr>
          <a:xfrm>
            <a:off x="682580" y="631065"/>
            <a:ext cx="5164428" cy="3046988"/>
          </a:xfrm>
          <a:prstGeom prst="rect">
            <a:avLst/>
          </a:prstGeom>
          <a:noFill/>
        </p:spPr>
        <p:txBody>
          <a:bodyPr wrap="square" rtlCol="0">
            <a:spAutoFit/>
          </a:bodyPr>
          <a:lstStyle/>
          <a:p>
            <a:r>
              <a:rPr lang="es-ES" sz="3200" dirty="0">
                <a:solidFill>
                  <a:schemeClr val="accent1"/>
                </a:solidFill>
              </a:rPr>
              <a:t>El objetivo debe ser proteger a las familias vulnerables de las bajas temperaturas y proporcionar casas seguras y cálidas en las regiones altoandinas</a:t>
            </a:r>
            <a:endParaRPr lang="en-GB" sz="3200" dirty="0">
              <a:solidFill>
                <a:schemeClr val="accent1"/>
              </a:solidFill>
            </a:endParaRPr>
          </a:p>
        </p:txBody>
      </p:sp>
    </p:spTree>
    <p:extLst>
      <p:ext uri="{BB962C8B-B14F-4D97-AF65-F5344CB8AC3E}">
        <p14:creationId xmlns:p14="http://schemas.microsoft.com/office/powerpoint/2010/main" val="148398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1642-2858-4DE1-BC7B-EB483DB2F225}"/>
              </a:ext>
            </a:extLst>
          </p:cNvPr>
          <p:cNvSpPr>
            <a:spLocks noGrp="1"/>
          </p:cNvSpPr>
          <p:nvPr>
            <p:ph type="title"/>
          </p:nvPr>
        </p:nvSpPr>
        <p:spPr>
          <a:xfrm>
            <a:off x="490471" y="1524224"/>
            <a:ext cx="4145923" cy="1325563"/>
          </a:xfrm>
        </p:spPr>
        <p:txBody>
          <a:bodyPr>
            <a:normAutofit fontScale="90000"/>
          </a:bodyPr>
          <a:lstStyle/>
          <a:p>
            <a:br>
              <a:rPr lang="es-ES" dirty="0">
                <a:solidFill>
                  <a:schemeClr val="accent1"/>
                </a:solidFill>
              </a:rPr>
            </a:br>
            <a:r>
              <a:rPr lang="es-ES" dirty="0">
                <a:solidFill>
                  <a:schemeClr val="accent1"/>
                </a:solidFill>
              </a:rPr>
              <a:t>Y la calidad y la velocidad de la construcción serán esenciales</a:t>
            </a:r>
            <a:br>
              <a:rPr lang="es-ES" dirty="0">
                <a:solidFill>
                  <a:schemeClr val="accent1"/>
                </a:solidFill>
              </a:rPr>
            </a:br>
            <a:br>
              <a:rPr lang="es-ES" dirty="0"/>
            </a:br>
            <a:r>
              <a:rPr lang="es-ES" sz="2700" dirty="0"/>
              <a:t>Nuestras casas son de alta calidad, son más baratas que la competencia, y rápidas y simples de construir</a:t>
            </a:r>
            <a:br>
              <a:rPr lang="es-ES" sz="2700" dirty="0"/>
            </a:br>
            <a:endParaRPr lang="en-GB" sz="2700" dirty="0"/>
          </a:p>
        </p:txBody>
      </p:sp>
      <p:pic>
        <p:nvPicPr>
          <p:cNvPr id="3" name="Picture 2">
            <a:extLst>
              <a:ext uri="{FF2B5EF4-FFF2-40B4-BE49-F238E27FC236}">
                <a16:creationId xmlns:a16="http://schemas.microsoft.com/office/drawing/2014/main" id="{EEE2DD4A-8969-42E4-84B5-EFB2C3FDF42B}"/>
              </a:ext>
            </a:extLst>
          </p:cNvPr>
          <p:cNvPicPr>
            <a:picLocks noChangeAspect="1"/>
          </p:cNvPicPr>
          <p:nvPr/>
        </p:nvPicPr>
        <p:blipFill>
          <a:blip r:embed="rId2"/>
          <a:stretch>
            <a:fillRect/>
          </a:stretch>
        </p:blipFill>
        <p:spPr>
          <a:xfrm>
            <a:off x="5893277" y="257065"/>
            <a:ext cx="4275667" cy="4198045"/>
          </a:xfrm>
          <a:prstGeom prst="rect">
            <a:avLst/>
          </a:prstGeom>
        </p:spPr>
      </p:pic>
      <p:pic>
        <p:nvPicPr>
          <p:cNvPr id="4" name="Picture 3">
            <a:extLst>
              <a:ext uri="{FF2B5EF4-FFF2-40B4-BE49-F238E27FC236}">
                <a16:creationId xmlns:a16="http://schemas.microsoft.com/office/drawing/2014/main" id="{4E0A9C54-EC0D-4D33-8A1A-696024819813}"/>
              </a:ext>
            </a:extLst>
          </p:cNvPr>
          <p:cNvPicPr>
            <a:picLocks noChangeAspect="1"/>
          </p:cNvPicPr>
          <p:nvPr/>
        </p:nvPicPr>
        <p:blipFill>
          <a:blip r:embed="rId3"/>
          <a:stretch>
            <a:fillRect/>
          </a:stretch>
        </p:blipFill>
        <p:spPr>
          <a:xfrm>
            <a:off x="1158361" y="4501912"/>
            <a:ext cx="9238706" cy="2017951"/>
          </a:xfrm>
          <a:prstGeom prst="rect">
            <a:avLst/>
          </a:prstGeom>
        </p:spPr>
      </p:pic>
    </p:spTree>
    <p:extLst>
      <p:ext uri="{BB962C8B-B14F-4D97-AF65-F5344CB8AC3E}">
        <p14:creationId xmlns:p14="http://schemas.microsoft.com/office/powerpoint/2010/main" val="420647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5E11CD-5591-430F-9927-B5B38F389AC6}"/>
              </a:ext>
            </a:extLst>
          </p:cNvPr>
          <p:cNvPicPr>
            <a:picLocks noChangeAspect="1"/>
          </p:cNvPicPr>
          <p:nvPr/>
        </p:nvPicPr>
        <p:blipFill>
          <a:blip r:embed="rId2"/>
          <a:stretch>
            <a:fillRect/>
          </a:stretch>
        </p:blipFill>
        <p:spPr>
          <a:xfrm>
            <a:off x="2511380" y="1964851"/>
            <a:ext cx="9446499" cy="4767949"/>
          </a:xfrm>
          <a:prstGeom prst="rect">
            <a:avLst/>
          </a:prstGeom>
        </p:spPr>
      </p:pic>
      <p:sp>
        <p:nvSpPr>
          <p:cNvPr id="3" name="Rectangle 2">
            <a:extLst>
              <a:ext uri="{FF2B5EF4-FFF2-40B4-BE49-F238E27FC236}">
                <a16:creationId xmlns:a16="http://schemas.microsoft.com/office/drawing/2014/main" id="{85C62B79-8C70-4706-9C3D-F8355AB7533F}"/>
              </a:ext>
            </a:extLst>
          </p:cNvPr>
          <p:cNvSpPr/>
          <p:nvPr/>
        </p:nvSpPr>
        <p:spPr>
          <a:xfrm>
            <a:off x="579549" y="314287"/>
            <a:ext cx="11204620" cy="2062103"/>
          </a:xfrm>
          <a:prstGeom prst="rect">
            <a:avLst/>
          </a:prstGeom>
        </p:spPr>
        <p:txBody>
          <a:bodyPr wrap="square">
            <a:spAutoFit/>
          </a:bodyPr>
          <a:lstStyle/>
          <a:p>
            <a:r>
              <a:rPr lang="es-ES" sz="3200" dirty="0">
                <a:solidFill>
                  <a:schemeClr val="accent1"/>
                </a:solidFill>
              </a:rPr>
              <a:t>Los proyectos de emergencia de la construcción de viviendas deberían ser dirigidos allí donde haya personas vulnerables en las áreas de temperaturas más bajas- las provincias de Cusco, Puno, Tacna.</a:t>
            </a:r>
            <a:endParaRPr lang="en-GB" sz="3200" dirty="0">
              <a:solidFill>
                <a:schemeClr val="accent1"/>
              </a:solidFill>
            </a:endParaRPr>
          </a:p>
        </p:txBody>
      </p:sp>
      <p:pic>
        <p:nvPicPr>
          <p:cNvPr id="4" name="Picture 3">
            <a:extLst>
              <a:ext uri="{FF2B5EF4-FFF2-40B4-BE49-F238E27FC236}">
                <a16:creationId xmlns:a16="http://schemas.microsoft.com/office/drawing/2014/main" id="{ACC017B2-7AAA-4FB5-8234-421C0E4A9551}"/>
              </a:ext>
            </a:extLst>
          </p:cNvPr>
          <p:cNvPicPr>
            <a:picLocks noChangeAspect="1"/>
          </p:cNvPicPr>
          <p:nvPr/>
        </p:nvPicPr>
        <p:blipFill rotWithShape="1">
          <a:blip r:embed="rId3"/>
          <a:srcRect l="33962" r="32674"/>
          <a:stretch/>
        </p:blipFill>
        <p:spPr>
          <a:xfrm>
            <a:off x="522230" y="2971180"/>
            <a:ext cx="1989150" cy="3166829"/>
          </a:xfrm>
          <a:prstGeom prst="rect">
            <a:avLst/>
          </a:prstGeom>
        </p:spPr>
      </p:pic>
    </p:spTree>
    <p:extLst>
      <p:ext uri="{BB962C8B-B14F-4D97-AF65-F5344CB8AC3E}">
        <p14:creationId xmlns:p14="http://schemas.microsoft.com/office/powerpoint/2010/main" val="3681574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817</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vt:lpstr>
      <vt:lpstr>Calibri</vt:lpstr>
      <vt:lpstr>Calibri Light</vt:lpstr>
      <vt:lpstr>Impact</vt:lpstr>
      <vt:lpstr>Office Theme</vt:lpstr>
      <vt:lpstr>Una oferta para aliviar la crisis de la vivienda social en el sur del Perú</vt:lpstr>
      <vt:lpstr>PowerPoint Presentation</vt:lpstr>
      <vt:lpstr>PowerPoint Presentation</vt:lpstr>
      <vt:lpstr>PowerPoint Presentation</vt:lpstr>
      <vt:lpstr>LOS INVIERNOS FRÍOS DEL PERÚ Y LA POBRE VIVIENDA TODAVIA CAUSAN LA MUERTE DE HABITANTES  Y VIDA SALVAJE</vt:lpstr>
      <vt:lpstr>PowerPoint Presentation</vt:lpstr>
      <vt:lpstr>PowerPoint Presentation</vt:lpstr>
      <vt:lpstr> Y la calidad y la velocidad de la construcción serán esenciales  Nuestras casas son de alta calidad, son más baratas que la competencia, y rápidas y simples de construir </vt:lpstr>
      <vt:lpstr>PowerPoint Presentation</vt:lpstr>
      <vt:lpstr>Nos gustaría ofrecer una solución para abordar la urgencia de la situación con una casa prefabricada rápida, barata y segura fabricada por nuestro socio exclusivo en China (Lanying) que tiene una amplia capacidad de fabricación para movilizar 500 unidades de dos dormitorios de 53 metros cuadrados en meses.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oferta para aliviar la crisis de la vivienda social en el sur del Perú</dc:title>
  <dc:creator>Greg Malpass</dc:creator>
  <cp:lastModifiedBy>Greg Malpass</cp:lastModifiedBy>
  <cp:revision>3</cp:revision>
  <dcterms:created xsi:type="dcterms:W3CDTF">2018-07-26T18:15:40Z</dcterms:created>
  <dcterms:modified xsi:type="dcterms:W3CDTF">2020-06-30T12:56:12Z</dcterms:modified>
</cp:coreProperties>
</file>