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954838" cy="93091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Garamond" panose="02020404030301010803" pitchFamily="18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jUSK38chJ081bYMYnQpUw4oTKu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39466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10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5" name="Google Shape;315;p1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2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4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Google Shape;151;p4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5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76" name="Google Shape;17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5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6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3" name="Google Shape;203;p6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7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7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28" name="Google Shape;2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p7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8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8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9" name="Google Shape;2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9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88" name="Google Shape;28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9" name="Google Shape;289;p9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10" Type="http://schemas.openxmlformats.org/officeDocument/2006/relationships/image" Target="../media/image30.jpg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b="1"/>
              <a:t>Political Dynamics of the 118</a:t>
            </a:r>
            <a:r>
              <a:rPr lang="en-US" sz="3200" b="1" baseline="30000"/>
              <a:t>th</a:t>
            </a:r>
            <a:r>
              <a:rPr lang="en-US" sz="3200" b="1"/>
              <a:t> Congress</a:t>
            </a:r>
            <a:endParaRPr/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Presented by</a:t>
            </a:r>
            <a:endParaRPr/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Matt Glassman, Senior Fellow</a:t>
            </a:r>
            <a:endParaRPr/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Government Affairs Institute </a:t>
            </a:r>
            <a:endParaRPr/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at Georgetown University</a:t>
            </a:r>
            <a:endParaRPr/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Matthew.Glassman@georgetown.edu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3276600" y="3657600"/>
            <a:ext cx="259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July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2023</a:t>
            </a:r>
            <a:endParaRPr/>
          </a:p>
        </p:txBody>
      </p:sp>
      <p:pic>
        <p:nvPicPr>
          <p:cNvPr id="92" name="Google Shape;92;p1" descr="2016 United States presidential election - Wikipe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600" y="1987773"/>
            <a:ext cx="2071049" cy="120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" descr="Russia-Ukraine crisis a &amp;amp;#39;dangerous moment for the world&amp;amp;#39;, warns Truss |  Russia | The Guardia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0387" y="1922262"/>
            <a:ext cx="2106213" cy="1301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 descr="Biggs says he will challenge Kevin McCarthy for House speake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72200" y="1922262"/>
            <a:ext cx="2066114" cy="1376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0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What Happens Next … Week? Month?</a:t>
            </a:r>
            <a:br>
              <a:rPr lang="en-US" sz="44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" name="Google Shape;319;p1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0" name="Google Shape;320;p1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21" name="Google Shape;321;p10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0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0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0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0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0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0" descr="https://upload.wikimedia.org/wikipedia/commons/7/72/US-EOP-OfficeOfAdministration-Seal.svg"/>
          <p:cNvSpPr/>
          <p:nvPr/>
        </p:nvSpPr>
        <p:spPr>
          <a:xfrm>
            <a:off x="269875" y="-2582864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3" name="Google Shape;333;p10"/>
          <p:cNvCxnSpPr/>
          <p:nvPr/>
        </p:nvCxnSpPr>
        <p:spPr>
          <a:xfrm>
            <a:off x="4114800" y="159822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5" name="Google Shape;335;p10" descr="Biggs says he will challenge Kevin McCarthy for House speak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2019" y="3991499"/>
            <a:ext cx="3573791" cy="238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10" descr="The Federal Government Shutdown is a Thirteenth Amendment Problem | AC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19600" y="1598219"/>
            <a:ext cx="4192980" cy="4773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Freedom Caucus and progressives lock arms — and that could be bad news for  McCarthy - POLITICO">
            <a:extLst>
              <a:ext uri="{FF2B5EF4-FFF2-40B4-BE49-F238E27FC236}">
                <a16:creationId xmlns:a16="http://schemas.microsoft.com/office/drawing/2014/main" id="{E5FECA73-06E7-C441-758B-D84E846F39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/>
          <a:stretch/>
        </p:blipFill>
        <p:spPr bwMode="auto">
          <a:xfrm>
            <a:off x="307975" y="1598219"/>
            <a:ext cx="3601107" cy="228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117</a:t>
            </a:r>
            <a:r>
              <a:rPr lang="en-US" sz="3200" b="1" i="0" u="none" strike="noStrike" cap="none" baseline="300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 – Crisis &amp; Productivity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2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2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7" name="Google Shape;117;p2" descr="2020 Presidential Election Interactive Ma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989" y="1468438"/>
            <a:ext cx="3452021" cy="220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 descr="What it was like for a photojournalist at the pro-Trump mob breaking into  the Capitol | Fortun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2696" y="1477963"/>
            <a:ext cx="3338514" cy="2225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 descr="Warnock, Ossoff to be sworn into Senate Wednesday afternoon | TheHi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6989" y="3848101"/>
            <a:ext cx="3486467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 descr="House poised to impeach Trump for a 2nd time - ABC New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42696" y="3820319"/>
            <a:ext cx="3368322" cy="198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2022 Midterm Elections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9" name="Google Shape;129;p3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2" name="Google Shape;142;p3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3" name="Google Shape;143;p3" descr="2022 United States Senate elections results map.sv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2775" y="1529867"/>
            <a:ext cx="3333750" cy="2057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3" descr="5 things to watch in Tuesday's Georgia Senate race | CNN Politic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59841" y="1598220"/>
            <a:ext cx="3488268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" descr="US House 2022.sv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0" y="3925624"/>
            <a:ext cx="3810000" cy="19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3" descr="Dobbs decision shows US can be both powerful and humane | The Hill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3" descr="Dobbs decision shows US can be both powerful and humane | The Hi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3376" y="3925624"/>
            <a:ext cx="3538331" cy="198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4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Global Dynamics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4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6" name="Google Shape;156;p4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57" name="Google Shape;157;p4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4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4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4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4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4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4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4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4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4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4"/>
          <p:cNvGrpSpPr/>
          <p:nvPr/>
        </p:nvGrpSpPr>
        <p:grpSpPr>
          <a:xfrm>
            <a:off x="832935" y="1427637"/>
            <a:ext cx="7326881" cy="4856801"/>
            <a:chOff x="669931" y="1444879"/>
            <a:chExt cx="7326881" cy="4856801"/>
          </a:xfrm>
        </p:grpSpPr>
        <p:pic>
          <p:nvPicPr>
            <p:cNvPr id="170" name="Google Shape;170;p4" descr="R for Political Data Science Week 1: Polarization in the 115th ...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69931" y="1444879"/>
              <a:ext cx="3359150" cy="2399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4" descr="Image result for social media explosion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69931" y="3942019"/>
              <a:ext cx="3404679" cy="23596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" descr="Two people in front of a flag&#10;&#10;Description automatically generated with low confidence"/>
            <p:cNvPicPr preferRelativeResize="0"/>
            <p:nvPr/>
          </p:nvPicPr>
          <p:blipFill rotWithShape="1">
            <a:blip r:embed="rId5">
              <a:alphaModFix/>
            </a:blip>
            <a:srcRect b="4079"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3" name="Google Shape;173;p4" descr="Jeffries and Schumer begin their Dem buddy act - POLITIC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471735" y="1443118"/>
            <a:ext cx="3617402" cy="241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 1: Divided Government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5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2" name="Google Shape;182;p5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3" name="Google Shape;183;p5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5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5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5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5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5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5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5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6" name="Google Shape;196;p5" descr="READ: Chuck Schumer's Statement to the Senate on the Storming of the  Capitol | America 2020 | US New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7589" y="1488395"/>
            <a:ext cx="3286051" cy="1965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9280" y="3901646"/>
            <a:ext cx="3581399" cy="18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0" y="3819923"/>
            <a:ext cx="3810001" cy="1958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5" descr="Investigating the investigators: Dem strategists to launch counterpunch to House  GOP - POLITIC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42870" y="1488395"/>
            <a:ext cx="3208855" cy="1965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7" name="Google Shape;207;p6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8" name="Google Shape;208;p6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9" name="Google Shape;209;p6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6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6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6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6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6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6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6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6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1" name="Google Shape;221;p6"/>
          <p:cNvCxnSpPr/>
          <p:nvPr/>
        </p:nvCxnSpPr>
        <p:spPr>
          <a:xfrm>
            <a:off x="4114800" y="152400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2" name="Google Shape;222;p6" descr="Helen Raleigh: 'The squad' is now the face of the Democratic Party ..."/>
          <p:cNvPicPr preferRelativeResize="0"/>
          <p:nvPr/>
        </p:nvPicPr>
        <p:blipFill rotWithShape="1">
          <a:blip r:embed="rId3">
            <a:alphaModFix/>
          </a:blip>
          <a:srcRect l="7223" t="196" r="-7912" b="-195"/>
          <a:stretch/>
        </p:blipFill>
        <p:spPr>
          <a:xfrm>
            <a:off x="4572001" y="3795649"/>
            <a:ext cx="3581396" cy="2285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6" descr="Political Polariza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4625" y="1545514"/>
            <a:ext cx="3200508" cy="2015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6" descr="R for Political Data Science Week 1: Polarization in the 115th ..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492" y="3795648"/>
            <a:ext cx="3200509" cy="228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6" descr="Biggs says he will challenge Kevin McCarthy for House speaker"/>
          <p:cNvPicPr preferRelativeResize="0"/>
          <p:nvPr/>
        </p:nvPicPr>
        <p:blipFill rotWithShape="1">
          <a:blip r:embed="rId6">
            <a:alphaModFix/>
          </a:blip>
          <a:srcRect t="4147" b="4147"/>
          <a:stretch/>
        </p:blipFill>
        <p:spPr>
          <a:xfrm>
            <a:off x="4572000" y="1545514"/>
            <a:ext cx="3300008" cy="2015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7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#3: Biden and Congress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3" name="Google Shape;233;p7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7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5" name="Google Shape;235;p7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7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7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7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7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7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7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7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p7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8" name="Google Shape;248;p7" descr="https://upload.wikimedia.org/wikipedia/commons/d/d8/USSupremeCourtWestFacad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93856" y="3086144"/>
            <a:ext cx="2267254" cy="1414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7" descr="Chief Justice John Roberts expanded legal role rejected by Trump ..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81596" y="3082496"/>
            <a:ext cx="2011481" cy="1408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7" descr="Joe Biden Fast Fact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975" y="1518851"/>
            <a:ext cx="3703429" cy="2083179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7" descr="How President Joe Biden Will Impact Your Personal Finances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p7" descr="A person sitting at a desk&#10;&#10;Description automatically generated with medium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3994" y="3757896"/>
            <a:ext cx="3676649" cy="2359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7" descr="President-elect Joe Biden's plan to combat Covid-19 benefits explain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322" y="4674040"/>
            <a:ext cx="2319857" cy="157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7" descr="Can Joe Biden Unrig the Economy? | The Nation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681596" y="4708771"/>
            <a:ext cx="1989723" cy="1539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7" descr="Joe Biden and Mitch McConnell: Is Bipartisanship Possible? - Bloomber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703355" y="1507172"/>
            <a:ext cx="2011481" cy="1385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7" descr="Biden Tara Reade accusation: Nancy Pelosi defends ex-vice president"/>
          <p:cNvPicPr preferRelativeResize="0"/>
          <p:nvPr/>
        </p:nvPicPr>
        <p:blipFill rotWithShape="1">
          <a:blip r:embed="rId10">
            <a:alphaModFix/>
          </a:blip>
          <a:srcRect b="26671"/>
          <a:stretch/>
        </p:blipFill>
        <p:spPr>
          <a:xfrm>
            <a:off x="4312644" y="1493333"/>
            <a:ext cx="2264104" cy="1419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8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#4: Oversight!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4" name="Google Shape;264;p8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8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6" name="Google Shape;266;p8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8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8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8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8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8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8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8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8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8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8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8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8" name="Google Shape;278;p8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9" name="Google Shape;279;p8" descr="How President Joe Biden Will Impact Your Personal Finances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Google Shape;280;p8" descr="https://www.rollingstone.com/wp-content/uploads/2023/01/GettyImages-1245610099.jpeg?w=1581&amp;h=1054&amp;crop=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3995" y="1542042"/>
            <a:ext cx="3676648" cy="2451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8" descr="Jim Jordan, left, and James Comer lean in and talk to one another during a hearing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55913" y="1539530"/>
            <a:ext cx="1842091" cy="1228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7192" y="1539529"/>
            <a:ext cx="2142945" cy="2765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8" descr="Garland names special counsel to lead Trump-related probes | AP New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55913" y="3079751"/>
            <a:ext cx="1838324" cy="1225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55913" y="4670801"/>
            <a:ext cx="4278656" cy="1162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8" descr="Republicans Lay Out Biden Investigations, but Democrat-Aligned Groups  Promise Counteroffensive - The New York Time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07975" y="4083398"/>
            <a:ext cx="3682668" cy="2071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9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9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#5: The 2024 Election</a:t>
            </a: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3" name="Google Shape;293;p9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4" name="Google Shape;294;p9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95" name="Google Shape;295;p9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9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9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9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9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9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9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9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9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9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7" name="Google Shape;307;p9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8" name="Google Shape;308;p9" descr="Biden campaign to Sanders supporters: 'We'd love to have you ..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289" y="1550988"/>
            <a:ext cx="3931110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03289" y="4456046"/>
            <a:ext cx="3939668" cy="1733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9" descr="2016 United States presidential election - Wikipedi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1706" y="1577941"/>
            <a:ext cx="3671249" cy="2135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9" descr="Pro-Trump protesters in New York want DeSantis to 'go home' – Orlando  Sentine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7218" y="4046538"/>
            <a:ext cx="3450902" cy="2143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On-screen Show (4:3)</PresentationFormat>
  <Paragraphs>26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Garamond</vt:lpstr>
      <vt:lpstr>Arial</vt:lpstr>
      <vt:lpstr>Calibri</vt:lpstr>
      <vt:lpstr>Office Theme</vt:lpstr>
      <vt:lpstr>Political Dynamics of the 118th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Political Dynamics of the 118th Congress</dc:title>
  <dc:creator>Mark Harkins</dc:creator>
  <cp:lastModifiedBy>Matt Glassman</cp:lastModifiedBy>
  <cp:revision>1</cp:revision>
  <dcterms:created xsi:type="dcterms:W3CDTF">2020-03-09T18:52:31Z</dcterms:created>
  <dcterms:modified xsi:type="dcterms:W3CDTF">2023-09-26T11:44:46Z</dcterms:modified>
</cp:coreProperties>
</file>