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330" autoAdjust="0"/>
  </p:normalViewPr>
  <p:slideViewPr>
    <p:cSldViewPr>
      <p:cViewPr varScale="1">
        <p:scale>
          <a:sx n="71" d="100"/>
          <a:sy n="71" d="100"/>
        </p:scale>
        <p:origin x="1476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1DA76-E118-45F5-95FF-A852DCE64397}" type="datetimeFigureOut">
              <a:rPr lang="en-GB" smtClean="0"/>
              <a:t>18/06/2015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FE58B-2832-40B5-9E7E-EC1954FDB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902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  Start by getting all up on their feet run by shacking it all about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SIA was started in 1974 by Baroness Masham who sustained a SCI through a riding accident. After months of rehabilitation at Stoke Mandeville she returned home to Yorkshire where she found there was little understanding or support available and no-one she could turn to. She set up a self-help group and SIA was born.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Since then SIA has gone from strength … from type-written, photocopied newsletters to glossy bimonthly magazines…. and from rented offices in London to a completely accessible, ecologically friendly, purpose built building in Milton Keynes.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D092253-3EA0-44E9-AC64-464F9AFE4B19}" type="slidenum">
              <a:rPr lang="en-US" altLang="en-US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915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  Start by getting all up on their feet run by shacking it all about (</a:t>
            </a:r>
            <a:r>
              <a:rPr lang="en-GB" altLang="en-US" b="1" dirty="0" smtClean="0"/>
              <a:t>Do</a:t>
            </a:r>
            <a:r>
              <a:rPr lang="en-GB" altLang="en-US" b="1" baseline="0" dirty="0" smtClean="0"/>
              <a:t> the seating on the hands bit</a:t>
            </a:r>
            <a:r>
              <a:rPr lang="en-GB" altLang="en-US" baseline="0" dirty="0" smtClean="0"/>
              <a:t>)</a:t>
            </a:r>
            <a:endParaRPr lang="en-GB" altLang="en-US" dirty="0" smtClean="0"/>
          </a:p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SIA was started in 1974 by Baroness </a:t>
            </a:r>
            <a:r>
              <a:rPr lang="en-GB" altLang="en-US" dirty="0" err="1" smtClean="0"/>
              <a:t>Masham</a:t>
            </a:r>
            <a:r>
              <a:rPr lang="en-GB" altLang="en-US" dirty="0" smtClean="0"/>
              <a:t> who sustained a SCI through a riding accident. After months of rehabilitation at Stoke Mandeville she returned home to Yorkshire where she found there was little understanding or support available and no-one she could turn to. She set up a self-help group and SIA was born.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Since then SIA has gone from strength … from type-written, photocopied newsletters to glossy bimonthly magazines…. and from rented offices in London to a completely accessible, ecologically friendly, purpose built building in Milton Keynes.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851F406-7B12-45C3-ADF4-ABFB687DBA74}" type="slidenum">
              <a:rPr lang="en-US" altLang="en-US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397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We all have our own lives doing many different things in our lives.</a:t>
            </a:r>
          </a:p>
          <a:p>
            <a:pPr eaLnBrk="1" hangingPunct="1"/>
            <a:r>
              <a:rPr lang="en-GB" altLang="en-US" dirty="0" smtClean="0"/>
              <a:t>So there you</a:t>
            </a:r>
            <a:r>
              <a:rPr lang="en-GB" altLang="en-US" baseline="0" dirty="0" smtClean="0"/>
              <a:t> are in hospital maybe never know any one with SCI or who has to use a wheelchair most of the time</a:t>
            </a:r>
            <a:r>
              <a:rPr lang="en-GB" altLang="en-US" dirty="0" smtClean="0"/>
              <a:t> now. </a:t>
            </a:r>
          </a:p>
          <a:p>
            <a:pPr eaLnBrk="1" hangingPunct="1"/>
            <a:r>
              <a:rPr lang="en-GB" altLang="en-US" dirty="0" smtClean="0"/>
              <a:t>No one knows what around the corner. (Explain our injury in brief) to lead onto why we think you should make rehearsals to SIA.    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12CB3EB-53AA-4E75-9529-67CD93512182}" type="slidenum">
              <a:rPr lang="en-GB" altLang="en-US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GB" alt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334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Once you got your SCI</a:t>
            </a:r>
            <a:r>
              <a:rPr lang="en-GB" altLang="en-US" baseline="0" dirty="0" smtClean="0"/>
              <a:t> </a:t>
            </a:r>
            <a:r>
              <a:rPr lang="en-GB" altLang="en-US" dirty="0" smtClean="0"/>
              <a:t>you are laying there in hospital not knowing how you are going to deal so many thinks going through your mind.</a:t>
            </a:r>
          </a:p>
          <a:p>
            <a:pPr eaLnBrk="1" hangingPunct="1"/>
            <a:r>
              <a:rPr lang="en-GB" altLang="en-US" dirty="0" smtClean="0"/>
              <a:t> You just don’t know where to turn or who to ask</a:t>
            </a:r>
            <a:r>
              <a:rPr lang="en-GB" altLang="en-US" b="1" dirty="0" smtClean="0"/>
              <a:t>.  Also the family need help too  </a:t>
            </a:r>
            <a:r>
              <a:rPr lang="en-GB" altLang="en-US" dirty="0" smtClean="0">
                <a:solidFill>
                  <a:srgbClr val="FF0000"/>
                </a:solidFill>
              </a:rPr>
              <a:t>(put up New poster to show. we hope to get HCP a where or us with the evidence it show 74%)  </a:t>
            </a:r>
          </a:p>
          <a:p>
            <a:pPr eaLnBrk="1" hangingPunct="1"/>
            <a:endParaRPr lang="en-GB" altLang="en-US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GB" altLang="en-US" dirty="0" smtClean="0">
                <a:solidFill>
                  <a:srgbClr val="FF0000"/>
                </a:solidFill>
              </a:rPr>
              <a:t>So if we can see patient early and there families has SCI does affect all in many different ways  We can start to support them along their journey. </a:t>
            </a:r>
          </a:p>
          <a:p>
            <a:pPr eaLnBrk="1" hangingPunct="1"/>
            <a:r>
              <a:rPr lang="en-GB" altLang="en-US" dirty="0" smtClean="0">
                <a:solidFill>
                  <a:srgbClr val="FF0000"/>
                </a:solidFill>
              </a:rPr>
              <a:t>Has been there got the t/shirt. But we not just about peer support SIA is much more than that (List run one of each other)</a:t>
            </a:r>
          </a:p>
          <a:p>
            <a:pPr eaLnBrk="1" hangingPunct="1"/>
            <a:r>
              <a:rPr lang="en-GB" altLang="en-US" dirty="0" smtClean="0">
                <a:solidFill>
                  <a:srgbClr val="FF0000"/>
                </a:solidFill>
              </a:rPr>
              <a:t>Advice line, APPG, ETC </a:t>
            </a:r>
          </a:p>
          <a:p>
            <a:pPr eaLnBrk="1" hangingPunct="1"/>
            <a:r>
              <a:rPr lang="en-GB" altLang="en-US" dirty="0" smtClean="0">
                <a:solidFill>
                  <a:srgbClr val="FF0000"/>
                </a:solidFill>
              </a:rPr>
              <a:t>It also about the strap line Rebuilding lives after spinal cord injury.</a:t>
            </a:r>
          </a:p>
          <a:p>
            <a:pPr eaLnBrk="1" hangingPunct="1"/>
            <a:r>
              <a:rPr lang="en-GB" altLang="en-US" dirty="0" smtClean="0">
                <a:solidFill>
                  <a:srgbClr val="FF0000"/>
                </a:solidFill>
              </a:rPr>
              <a:t>Overall we are links in the chain that attached to very big and secure anchor. </a:t>
            </a:r>
          </a:p>
          <a:p>
            <a:pPr eaLnBrk="1" hangingPunct="1"/>
            <a:endParaRPr lang="en-GB" altLang="en-US" dirty="0" smtClean="0">
              <a:solidFill>
                <a:srgbClr val="FF0000"/>
              </a:solidFill>
            </a:endParaRPr>
          </a:p>
          <a:p>
            <a:pPr eaLnBrk="1" hangingPunct="1"/>
            <a:endParaRPr lang="en-GB" altLang="en-US" dirty="0" smtClean="0">
              <a:solidFill>
                <a:srgbClr val="FF0000"/>
              </a:solidFill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CDA4BDB-BEBF-4ECE-A997-FAC388CD9FB9}" type="slidenum">
              <a:rPr lang="en-GB" altLang="en-US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GB" alt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868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need your support to help patients know we</a:t>
            </a:r>
            <a:r>
              <a:rPr lang="en-GB" baseline="0" dirty="0" smtClean="0"/>
              <a:t> are out there and they are not alone.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FE58B-2832-40B5-9E7E-EC1954FDB63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86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This</a:t>
            </a:r>
            <a:r>
              <a:rPr lang="en-GB" altLang="en-US" baseline="0" dirty="0" smtClean="0"/>
              <a:t> maybe another slide to use ?</a:t>
            </a:r>
            <a:endParaRPr lang="en-GB" alt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3E1AC14-C087-4E09-8351-82908EC10AD3}" type="slidenum">
              <a:rPr lang="en-GB" altLang="en-US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GB" alt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149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mtClean="0"/>
              <a:t>Any question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104C639-D196-4DCC-9762-1FC5E91D50A1}" type="slidenum">
              <a:rPr lang="en-GB" altLang="en-US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GB" alt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862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Thank</a:t>
            </a:r>
            <a:r>
              <a:rPr lang="en-GB" altLang="en-US" baseline="0" dirty="0" smtClean="0"/>
              <a:t> you as we think you are all stars in your </a:t>
            </a:r>
            <a:r>
              <a:rPr lang="en-GB" altLang="en-US" baseline="0" smtClean="0"/>
              <a:t>own field.</a:t>
            </a:r>
            <a:endParaRPr lang="en-GB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46F57CD-79E2-49ED-A0CC-50CE31084ABB}" type="slidenum">
              <a:rPr lang="en-GB" altLang="en-US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999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EE60B-A577-4A58-B214-B353F98FD800}" type="datetimeFigureOut">
              <a:rPr lang="en-GB"/>
              <a:pPr>
                <a:defRPr/>
              </a:pPr>
              <a:t>18/06/2015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1D983-64E5-41AC-A75D-B1AE7E008B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902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57567-4BB8-42E3-8BDA-A05BE4F965F8}" type="datetimeFigureOut">
              <a:rPr lang="en-GB"/>
              <a:pPr>
                <a:defRPr/>
              </a:pPr>
              <a:t>18/06/2015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C1DC3-46D9-4A44-B254-35BBAA2B67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17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F933F-67FE-41F7-99E9-FB91CA103FB2}" type="datetimeFigureOut">
              <a:rPr lang="en-GB"/>
              <a:pPr>
                <a:defRPr/>
              </a:pPr>
              <a:t>18/06/2015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79747-8ED0-4CF5-83F4-CB004946B7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051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E6F0E-9524-4926-8C46-614002FB2D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970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76CD7-27F1-47F6-933E-791E279FAB02}" type="datetimeFigureOut">
              <a:rPr lang="en-GB"/>
              <a:pPr>
                <a:defRPr/>
              </a:pPr>
              <a:t>18/06/2015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28524-3EE4-490A-9E9A-99D3BD01FD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293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48883-8608-41E5-839B-C580C49A984C}" type="datetimeFigureOut">
              <a:rPr lang="en-GB"/>
              <a:pPr>
                <a:defRPr/>
              </a:pPr>
              <a:t>18/06/2015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8F689-B38D-44B0-9565-D5C5F157CF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53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9C8E7-63AC-470D-AEDE-7446627A30B7}" type="datetimeFigureOut">
              <a:rPr lang="en-GB"/>
              <a:pPr>
                <a:defRPr/>
              </a:pPr>
              <a:t>18/06/2015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6B7D8-EFDA-478C-9AE3-29E5CAB502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474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8C138-B42F-490B-949E-167EAB60F22D}" type="datetimeFigureOut">
              <a:rPr lang="en-GB"/>
              <a:pPr>
                <a:defRPr/>
              </a:pPr>
              <a:t>18/06/2015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26D87-B598-4468-96BB-ED058E1FFF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387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8A60C-0247-4363-AB8C-8E97749168E1}" type="datetimeFigureOut">
              <a:rPr lang="en-GB"/>
              <a:pPr>
                <a:defRPr/>
              </a:pPr>
              <a:t>18/06/2015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08AF1-14B9-42C9-B1AA-6E69B014FE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586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21854-4483-480E-A1C1-5BED522C1B7B}" type="datetimeFigureOut">
              <a:rPr lang="en-GB"/>
              <a:pPr>
                <a:defRPr/>
              </a:pPr>
              <a:t>18/06/2015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BD9C8-3299-4138-8773-9BDA4CF5D5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561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19101-4042-4A48-AB6C-DCE7394E6BFC}" type="datetimeFigureOut">
              <a:rPr lang="en-GB"/>
              <a:pPr>
                <a:defRPr/>
              </a:pPr>
              <a:t>18/06/2015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FC1D8-3B97-4C5A-8068-C2C74D62B5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39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9C6DD-2F64-488D-8DD9-2E1361EF6409}" type="datetimeFigureOut">
              <a:rPr lang="en-GB"/>
              <a:pPr>
                <a:defRPr/>
              </a:pPr>
              <a:t>18/06/2015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7D893-D4D0-4C7A-ABF5-90843D8C21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00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A13A182-79FF-4B98-BB8D-A3904F576890}" type="datetimeFigureOut">
              <a:rPr lang="en-GB"/>
              <a:pPr>
                <a:defRPr/>
              </a:pPr>
              <a:t>18/06/2015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1C6B3C6-ECE7-409B-9AF4-24CD7A192B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16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oleObject" Target="../embeddings/Microsoft_PowerPoint_97-2003_Presentation1.ppt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57200" y="2276475"/>
            <a:ext cx="8229600" cy="36004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b="1" smtClean="0"/>
              <a:t>       </a:t>
            </a:r>
          </a:p>
          <a:p>
            <a:pPr eaLnBrk="1" hangingPunct="1">
              <a:buFontTx/>
              <a:buNone/>
            </a:pPr>
            <a:endParaRPr lang="en-GB" altLang="en-US" b="1" smtClean="0"/>
          </a:p>
          <a:p>
            <a:pPr eaLnBrk="1" hangingPunct="1">
              <a:buFontTx/>
              <a:buNone/>
            </a:pPr>
            <a:r>
              <a:rPr lang="en-GB" altLang="en-US" sz="3600" b="1" smtClean="0">
                <a:solidFill>
                  <a:srgbClr val="CC0066"/>
                </a:solidFill>
              </a:rPr>
              <a:t>Spinal Injuries Association</a:t>
            </a:r>
          </a:p>
          <a:p>
            <a:pPr eaLnBrk="1" hangingPunct="1">
              <a:buFontTx/>
              <a:buNone/>
            </a:pPr>
            <a:r>
              <a:rPr lang="en-GB" altLang="en-US" sz="3600" b="1" smtClean="0">
                <a:solidFill>
                  <a:srgbClr val="CC0066"/>
                </a:solidFill>
              </a:rPr>
              <a:t>                     Referrals </a:t>
            </a:r>
          </a:p>
          <a:p>
            <a:pPr eaLnBrk="1" hangingPunct="1">
              <a:buFontTx/>
              <a:buNone/>
            </a:pPr>
            <a:endParaRPr lang="en-GB" altLang="en-US" sz="3600" b="1" smtClean="0">
              <a:solidFill>
                <a:srgbClr val="CC0066"/>
              </a:solidFill>
            </a:endParaRPr>
          </a:p>
        </p:txBody>
      </p:sp>
      <p:pic>
        <p:nvPicPr>
          <p:cNvPr id="3075" name="Picture 11" descr="Wheel cropped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8928100" cy="28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959100"/>
            <a:ext cx="172878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9144000" cy="193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55268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341438"/>
            <a:ext cx="8601075" cy="384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57200" y="2276475"/>
            <a:ext cx="8229600" cy="36004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b="1" smtClean="0"/>
              <a:t>       </a:t>
            </a:r>
          </a:p>
          <a:p>
            <a:pPr eaLnBrk="1" hangingPunct="1">
              <a:buFontTx/>
              <a:buNone/>
            </a:pPr>
            <a:endParaRPr lang="en-GB" altLang="en-US" b="1" smtClean="0"/>
          </a:p>
          <a:p>
            <a:pPr eaLnBrk="1" hangingPunct="1">
              <a:buFontTx/>
              <a:buNone/>
            </a:pPr>
            <a:endParaRPr lang="en-GB" altLang="en-US" sz="3600" b="1" smtClean="0">
              <a:solidFill>
                <a:srgbClr val="CC0066"/>
              </a:solidFill>
            </a:endParaRPr>
          </a:p>
        </p:txBody>
      </p:sp>
      <p:pic>
        <p:nvPicPr>
          <p:cNvPr id="3076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15213" y="-4763"/>
            <a:ext cx="1728787" cy="119062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9144000" cy="193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6288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88913"/>
            <a:ext cx="1731963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4538" y="5122863"/>
            <a:ext cx="8229600" cy="1739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857375"/>
            <a:ext cx="2084388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Our Lives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0" y="234888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Picture of Gary before injury</a:t>
            </a:r>
            <a:endParaRPr lang="en-GB" dirty="0"/>
          </a:p>
        </p:txBody>
      </p:sp>
      <p:pic>
        <p:nvPicPr>
          <p:cNvPr id="7" name="Picture 9" descr="photo3_001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595" y="1857375"/>
            <a:ext cx="5071824" cy="338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614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Why Make Referrals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926013"/>
            <a:ext cx="9144000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0"/>
            <a:ext cx="1736725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357" y="1340768"/>
            <a:ext cx="2390451" cy="180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34369"/>
            <a:ext cx="3312368" cy="154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530" y="3530854"/>
            <a:ext cx="3663766" cy="150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Users\paulr\AppData\Local\Microsoft\Windows\Temporary Internet Files\Content.IE5\PWFXLFFZ\clipart0141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340768"/>
            <a:ext cx="1358256" cy="99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16216" y="1838129"/>
            <a:ext cx="216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Picture  G	ARY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068314" y="2452246"/>
            <a:ext cx="1102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E-mai</a:t>
            </a:r>
            <a:r>
              <a:rPr lang="en-GB" b="1" dirty="0" smtClean="0"/>
              <a:t>l</a:t>
            </a:r>
            <a:endParaRPr lang="en-GB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073" y="2452246"/>
            <a:ext cx="4001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D:\20130906_14443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451" y="1340768"/>
            <a:ext cx="2429299" cy="194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6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736725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926013"/>
            <a:ext cx="9144000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70337"/>
            <a:ext cx="6048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What we do…</a:t>
            </a:r>
          </a:p>
          <a:p>
            <a:pPr algn="ctr"/>
            <a:r>
              <a:rPr lang="en-GB" sz="3200" b="1" dirty="0" smtClean="0"/>
              <a:t>We Listen, We Talk, We Help. </a:t>
            </a:r>
            <a:endParaRPr lang="en-GB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61596" y="1449685"/>
            <a:ext cx="2448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All peer support officer  have  SCI so can relate to the patient better </a:t>
            </a:r>
            <a:endParaRPr lang="en-GB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92080" y="2828648"/>
            <a:ext cx="2016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Give them or the families NIP full of helpful  information</a:t>
            </a:r>
            <a:endParaRPr lang="en-GB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772510" y="4221088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Having  peer support you can trust </a:t>
            </a:r>
            <a:endParaRPr lang="en-GB" sz="2000" b="1" dirty="0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4" r="12985" b="4207"/>
          <a:stretch>
            <a:fillRect/>
          </a:stretch>
        </p:blipFill>
        <p:spPr bwMode="auto">
          <a:xfrm>
            <a:off x="323528" y="1412776"/>
            <a:ext cx="3365351" cy="363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31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468313" y="1052513"/>
          <a:ext cx="8170862" cy="486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Presentation" r:id="rId5" imgW="4569445" imgH="3426611" progId="PowerPoint.Show.8">
                  <p:embed/>
                </p:oleObj>
              </mc:Choice>
              <mc:Fallback>
                <p:oleObj name="Presentation" r:id="rId5" imgW="4569445" imgH="3426611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052513"/>
                        <a:ext cx="8170862" cy="486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640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Questions?</a:t>
            </a:r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5825" y="188913"/>
            <a:ext cx="1731963" cy="1189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9144000" cy="193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6" descr="C:\Users\simonp\AppData\Local\Microsoft\Windows\Temporary Internet Files\Content.IE5\W5J5Y8O0\question-mark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1493838"/>
            <a:ext cx="3933825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36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5825" y="188913"/>
            <a:ext cx="1731963" cy="1189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9144000" cy="193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paulr\AppData\Local\Microsoft\Windows\Temporary Internet Files\Content.IE5\PWFXLFFZ\thank-you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00625"/>
            <a:ext cx="5855271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05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4188</TotalTime>
  <Words>574</Words>
  <Application>Microsoft Office PowerPoint</Application>
  <PresentationFormat>On-screen Show (4:3)</PresentationFormat>
  <Paragraphs>45</Paragraphs>
  <Slides>8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1_Office Theme</vt:lpstr>
      <vt:lpstr>Presentation</vt:lpstr>
      <vt:lpstr>PowerPoint Presentation</vt:lpstr>
      <vt:lpstr>PowerPoint Presentation</vt:lpstr>
      <vt:lpstr>Our Lives</vt:lpstr>
      <vt:lpstr>Why Make Referrals</vt:lpstr>
      <vt:lpstr>PowerPoint Presentation</vt:lpstr>
      <vt:lpstr>PowerPoint Presentation</vt:lpstr>
      <vt:lpstr>Questions?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Rhodes</dc:creator>
  <cp:lastModifiedBy>steve littleson</cp:lastModifiedBy>
  <cp:revision>13</cp:revision>
  <dcterms:created xsi:type="dcterms:W3CDTF">2015-05-26T11:13:52Z</dcterms:created>
  <dcterms:modified xsi:type="dcterms:W3CDTF">2015-06-18T16:24:08Z</dcterms:modified>
</cp:coreProperties>
</file>