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77" r:id="rId4"/>
    <p:sldId id="306" r:id="rId5"/>
    <p:sldId id="298" r:id="rId6"/>
    <p:sldId id="261" r:id="rId7"/>
    <p:sldId id="262" r:id="rId8"/>
    <p:sldId id="286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53869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86014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48437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51144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387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8109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85160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77353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48118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1287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26056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60F9-3692-447A-AA0D-B63D7925607A}" type="datetimeFigureOut">
              <a:rPr lang="en-AU" smtClean="0"/>
              <a:pPr/>
              <a:t>11/11/2015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8D3A-5544-4661-9307-6070FAAFFD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7127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73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Facilities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23" y="1363675"/>
            <a:ext cx="8020050" cy="530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661" y="1371913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Interior</a:t>
            </a:r>
            <a:endParaRPr lang="en-AU" sz="24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8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Facilities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51" y="1356012"/>
            <a:ext cx="8020050" cy="530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661" y="1371913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Interior</a:t>
            </a:r>
            <a:endParaRPr lang="en-AU" sz="24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9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Facilities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60" y="1364250"/>
            <a:ext cx="8020050" cy="530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661" y="1371913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Interior</a:t>
            </a:r>
            <a:endParaRPr lang="en-AU" sz="24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7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14093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Concept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0" y="2758517"/>
            <a:ext cx="4800600" cy="3400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40" y="1422841"/>
            <a:ext cx="41529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33" y="1428873"/>
            <a:ext cx="41529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40" y="4158024"/>
            <a:ext cx="4152900" cy="2343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33" y="4158024"/>
            <a:ext cx="4152900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73" y="2106590"/>
            <a:ext cx="5457825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61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14093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Concept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7" y="1324833"/>
            <a:ext cx="8837680" cy="5308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9" y="1496831"/>
            <a:ext cx="2679133" cy="4987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53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18614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PNG health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9" y="1833177"/>
            <a:ext cx="10058400" cy="3856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9" y="1833177"/>
            <a:ext cx="10058400" cy="3856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9" y="1833177"/>
            <a:ext cx="10058400" cy="3856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9" y="1833177"/>
            <a:ext cx="10058400" cy="3856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9" y="1833177"/>
            <a:ext cx="10058400" cy="3856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9" y="1833177"/>
            <a:ext cx="10058400" cy="3856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9" y="1833177"/>
            <a:ext cx="10058400" cy="3856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9" y="1833177"/>
            <a:ext cx="10058400" cy="3856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9" y="1833177"/>
            <a:ext cx="10058400" cy="3856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62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25458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Maternal health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14" y="1416521"/>
            <a:ext cx="9614586" cy="4831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51" y="2215977"/>
            <a:ext cx="9527670" cy="4388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35465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Visual Learning Centre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54" y="1333248"/>
            <a:ext cx="7482134" cy="5267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545" y="2087773"/>
            <a:ext cx="33613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“Community Health Posts will act as catalysts for community transformation by equipping the community with the skills and knowledge to take responsibility for their own healthy living”</a:t>
            </a:r>
            <a:endParaRPr lang="en-AU" dirty="0"/>
          </a:p>
          <a:p>
            <a:r>
              <a:rPr lang="en-AU" i="1" dirty="0"/>
              <a:t> </a:t>
            </a:r>
            <a:endParaRPr lang="en-AU" dirty="0"/>
          </a:p>
          <a:p>
            <a:r>
              <a:rPr lang="en-AU" sz="1400" dirty="0"/>
              <a:t>(Extract from the PNG Community Health Post Policy Document)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6138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Facilities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50" y="1371913"/>
            <a:ext cx="8020050" cy="5305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8661" y="1371913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Health Centre</a:t>
            </a:r>
            <a:endParaRPr lang="en-AU" sz="24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0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Facilities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49" y="1371913"/>
            <a:ext cx="8020050" cy="530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661" y="1371913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Housing</a:t>
            </a:r>
            <a:endParaRPr lang="en-AU" sz="24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3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" y="0"/>
            <a:ext cx="1217007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1566" y="797665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Facilities</a:t>
            </a:r>
            <a:endParaRPr lang="en-AU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50" y="1363675"/>
            <a:ext cx="8020050" cy="530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661" y="1371913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Interior</a:t>
            </a:r>
            <a:endParaRPr lang="en-AU" sz="24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6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51</Words>
  <Application>Microsoft Office PowerPoint</Application>
  <PresentationFormat>Custom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Austin</dc:creator>
  <cp:lastModifiedBy>Ron</cp:lastModifiedBy>
  <cp:revision>43</cp:revision>
  <dcterms:created xsi:type="dcterms:W3CDTF">2014-10-15T05:45:42Z</dcterms:created>
  <dcterms:modified xsi:type="dcterms:W3CDTF">2015-11-11T10:53:51Z</dcterms:modified>
</cp:coreProperties>
</file>