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0" r:id="rId2"/>
    <p:sldId id="270" r:id="rId3"/>
    <p:sldId id="264" r:id="rId4"/>
    <p:sldId id="269" r:id="rId5"/>
    <p:sldId id="257" r:id="rId6"/>
    <p:sldId id="272" r:id="rId7"/>
    <p:sldId id="258" r:id="rId8"/>
    <p:sldId id="265" r:id="rId9"/>
    <p:sldId id="268" r:id="rId10"/>
    <p:sldId id="261" r:id="rId11"/>
    <p:sldId id="260" r:id="rId12"/>
    <p:sldId id="281" r:id="rId13"/>
    <p:sldId id="262" r:id="rId14"/>
    <p:sldId id="266" r:id="rId15"/>
    <p:sldId id="271" r:id="rId16"/>
    <p:sldId id="267" r:id="rId17"/>
    <p:sldId id="286" r:id="rId18"/>
    <p:sldId id="263" r:id="rId19"/>
    <p:sldId id="290" r:id="rId20"/>
    <p:sldId id="259" r:id="rId21"/>
    <p:sldId id="279" r:id="rId22"/>
    <p:sldId id="277" r:id="rId23"/>
    <p:sldId id="284" r:id="rId24"/>
    <p:sldId id="283" r:id="rId25"/>
    <p:sldId id="275" r:id="rId26"/>
    <p:sldId id="285" r:id="rId27"/>
    <p:sldId id="274" r:id="rId28"/>
    <p:sldId id="287" r:id="rId29"/>
    <p:sldId id="289" r:id="rId30"/>
    <p:sldId id="276" r:id="rId31"/>
    <p:sldId id="278" r:id="rId32"/>
    <p:sldId id="288" r:id="rId33"/>
    <p:sldId id="27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3EC321-40F8-4424-8D29-8727E0CA30D1}" v="232" dt="2025-01-21T20:34:57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Curtiss" userId="2b0b3b518f96ef77" providerId="LiveId" clId="{2D3EC321-40F8-4424-8D29-8727E0CA30D1}"/>
    <pc:docChg chg="undo custSel addSld delSld modSld sldOrd">
      <pc:chgData name="Rachel Curtiss" userId="2b0b3b518f96ef77" providerId="LiveId" clId="{2D3EC321-40F8-4424-8D29-8727E0CA30D1}" dt="2025-01-21T20:34:59.064" v="341" actId="962"/>
      <pc:docMkLst>
        <pc:docMk/>
      </pc:docMkLst>
      <pc:sldChg chg="del ord">
        <pc:chgData name="Rachel Curtiss" userId="2b0b3b518f96ef77" providerId="LiveId" clId="{2D3EC321-40F8-4424-8D29-8727E0CA30D1}" dt="2025-01-21T04:52:59.203" v="41" actId="47"/>
        <pc:sldMkLst>
          <pc:docMk/>
          <pc:sldMk cId="69473944" sldId="256"/>
        </pc:sldMkLst>
      </pc:sldChg>
      <pc:sldChg chg="addSp modSp new mod">
        <pc:chgData name="Rachel Curtiss" userId="2b0b3b518f96ef77" providerId="LiveId" clId="{2D3EC321-40F8-4424-8D29-8727E0CA30D1}" dt="2025-01-20T02:28:26.458" v="5" actId="962"/>
        <pc:sldMkLst>
          <pc:docMk/>
          <pc:sldMk cId="1256664778" sldId="273"/>
        </pc:sldMkLst>
        <pc:picChg chg="add mod">
          <ac:chgData name="Rachel Curtiss" userId="2b0b3b518f96ef77" providerId="LiveId" clId="{2D3EC321-40F8-4424-8D29-8727E0CA30D1}" dt="2025-01-20T02:28:26.458" v="5" actId="962"/>
          <ac:picMkLst>
            <pc:docMk/>
            <pc:sldMk cId="1256664778" sldId="273"/>
            <ac:picMk id="3" creationId="{4E33C57B-2314-FE0C-8023-624FDA73C569}"/>
          </ac:picMkLst>
        </pc:picChg>
      </pc:sldChg>
      <pc:sldChg chg="addSp modSp new mod modTransition">
        <pc:chgData name="Rachel Curtiss" userId="2b0b3b518f96ef77" providerId="LiveId" clId="{2D3EC321-40F8-4424-8D29-8727E0CA30D1}" dt="2025-01-21T05:53:31.075" v="337"/>
        <pc:sldMkLst>
          <pc:docMk/>
          <pc:sldMk cId="1167882516" sldId="274"/>
        </pc:sldMkLst>
        <pc:picChg chg="add mod">
          <ac:chgData name="Rachel Curtiss" userId="2b0b3b518f96ef77" providerId="LiveId" clId="{2D3EC321-40F8-4424-8D29-8727E0CA30D1}" dt="2025-01-21T03:58:26.118" v="9" actId="962"/>
          <ac:picMkLst>
            <pc:docMk/>
            <pc:sldMk cId="1167882516" sldId="274"/>
            <ac:picMk id="3" creationId="{46615015-4BFF-FBCC-871F-99F7BC51DF22}"/>
          </ac:picMkLst>
        </pc:picChg>
      </pc:sldChg>
      <pc:sldChg chg="addSp modSp new mod ord modTransition">
        <pc:chgData name="Rachel Curtiss" userId="2b0b3b518f96ef77" providerId="LiveId" clId="{2D3EC321-40F8-4424-8D29-8727E0CA30D1}" dt="2025-01-21T05:53:31.075" v="337"/>
        <pc:sldMkLst>
          <pc:docMk/>
          <pc:sldMk cId="63047128" sldId="275"/>
        </pc:sldMkLst>
        <pc:picChg chg="add mod">
          <ac:chgData name="Rachel Curtiss" userId="2b0b3b518f96ef77" providerId="LiveId" clId="{2D3EC321-40F8-4424-8D29-8727E0CA30D1}" dt="2025-01-21T04:01:35.261" v="11" actId="931"/>
          <ac:picMkLst>
            <pc:docMk/>
            <pc:sldMk cId="63047128" sldId="275"/>
            <ac:picMk id="3" creationId="{56C4B8F8-5A26-6A4E-0685-2F709A3705CB}"/>
          </ac:picMkLst>
        </pc:picChg>
        <pc:picChg chg="add mod">
          <ac:chgData name="Rachel Curtiss" userId="2b0b3b518f96ef77" providerId="LiveId" clId="{2D3EC321-40F8-4424-8D29-8727E0CA30D1}" dt="2025-01-21T04:19:58.862" v="29" actId="931"/>
          <ac:picMkLst>
            <pc:docMk/>
            <pc:sldMk cId="63047128" sldId="275"/>
            <ac:picMk id="5" creationId="{03959127-2C96-53DC-FC28-D101E4972B24}"/>
          </ac:picMkLst>
        </pc:picChg>
      </pc:sldChg>
      <pc:sldChg chg="addSp modSp new mod ord modTransition">
        <pc:chgData name="Rachel Curtiss" userId="2b0b3b518f96ef77" providerId="LiveId" clId="{2D3EC321-40F8-4424-8D29-8727E0CA30D1}" dt="2025-01-21T05:53:31.075" v="337"/>
        <pc:sldMkLst>
          <pc:docMk/>
          <pc:sldMk cId="2090397488" sldId="276"/>
        </pc:sldMkLst>
        <pc:picChg chg="add mod">
          <ac:chgData name="Rachel Curtiss" userId="2b0b3b518f96ef77" providerId="LiveId" clId="{2D3EC321-40F8-4424-8D29-8727E0CA30D1}" dt="2025-01-21T04:10:48.672" v="15" actId="962"/>
          <ac:picMkLst>
            <pc:docMk/>
            <pc:sldMk cId="2090397488" sldId="276"/>
            <ac:picMk id="3" creationId="{E5046F5E-208A-644B-890F-5DC0674C1351}"/>
          </ac:picMkLst>
        </pc:picChg>
      </pc:sldChg>
      <pc:sldChg chg="addSp modSp new mod modTransition">
        <pc:chgData name="Rachel Curtiss" userId="2b0b3b518f96ef77" providerId="LiveId" clId="{2D3EC321-40F8-4424-8D29-8727E0CA30D1}" dt="2025-01-21T05:53:31.075" v="337"/>
        <pc:sldMkLst>
          <pc:docMk/>
          <pc:sldMk cId="2519636743" sldId="277"/>
        </pc:sldMkLst>
        <pc:picChg chg="add mod">
          <ac:chgData name="Rachel Curtiss" userId="2b0b3b518f96ef77" providerId="LiveId" clId="{2D3EC321-40F8-4424-8D29-8727E0CA30D1}" dt="2025-01-21T04:19:30.830" v="21" actId="962"/>
          <ac:picMkLst>
            <pc:docMk/>
            <pc:sldMk cId="2519636743" sldId="277"/>
            <ac:picMk id="3" creationId="{839BEF4F-A4E6-6F66-CFDB-6466C82A99FD}"/>
          </ac:picMkLst>
        </pc:picChg>
      </pc:sldChg>
      <pc:sldChg chg="addSp modSp new mod ord modTransition">
        <pc:chgData name="Rachel Curtiss" userId="2b0b3b518f96ef77" providerId="LiveId" clId="{2D3EC321-40F8-4424-8D29-8727E0CA30D1}" dt="2025-01-21T05:53:31.075" v="337"/>
        <pc:sldMkLst>
          <pc:docMk/>
          <pc:sldMk cId="1054178080" sldId="278"/>
        </pc:sldMkLst>
        <pc:picChg chg="add mod">
          <ac:chgData name="Rachel Curtiss" userId="2b0b3b518f96ef77" providerId="LiveId" clId="{2D3EC321-40F8-4424-8D29-8727E0CA30D1}" dt="2025-01-21T04:20:09.965" v="32" actId="962"/>
          <ac:picMkLst>
            <pc:docMk/>
            <pc:sldMk cId="1054178080" sldId="278"/>
            <ac:picMk id="3" creationId="{294645FE-8477-D1AB-2730-4AF5419AAE8B}"/>
          </ac:picMkLst>
        </pc:picChg>
      </pc:sldChg>
      <pc:sldChg chg="addSp delSp modSp new mod ord modTransition">
        <pc:chgData name="Rachel Curtiss" userId="2b0b3b518f96ef77" providerId="LiveId" clId="{2D3EC321-40F8-4424-8D29-8727E0CA30D1}" dt="2025-01-21T05:53:31.075" v="337"/>
        <pc:sldMkLst>
          <pc:docMk/>
          <pc:sldMk cId="121541433" sldId="279"/>
        </pc:sldMkLst>
        <pc:picChg chg="add del mod">
          <ac:chgData name="Rachel Curtiss" userId="2b0b3b518f96ef77" providerId="LiveId" clId="{2D3EC321-40F8-4424-8D29-8727E0CA30D1}" dt="2025-01-21T04:27:37.456" v="37" actId="478"/>
          <ac:picMkLst>
            <pc:docMk/>
            <pc:sldMk cId="121541433" sldId="279"/>
            <ac:picMk id="3" creationId="{BB8E008F-FBFF-04C2-4778-99C0D764F8BE}"/>
          </ac:picMkLst>
        </pc:picChg>
        <pc:picChg chg="add mod">
          <ac:chgData name="Rachel Curtiss" userId="2b0b3b518f96ef77" providerId="LiveId" clId="{2D3EC321-40F8-4424-8D29-8727E0CA30D1}" dt="2025-01-21T04:51:22.961" v="40" actId="962"/>
          <ac:picMkLst>
            <pc:docMk/>
            <pc:sldMk cId="121541433" sldId="279"/>
            <ac:picMk id="5" creationId="{A6810011-533F-7840-B1CF-40CB4041900C}"/>
          </ac:picMkLst>
        </pc:picChg>
      </pc:sldChg>
      <pc:sldChg chg="addSp modSp new mod ord">
        <pc:chgData name="Rachel Curtiss" userId="2b0b3b518f96ef77" providerId="LiveId" clId="{2D3EC321-40F8-4424-8D29-8727E0CA30D1}" dt="2025-01-21T04:56:50.860" v="47" actId="962"/>
        <pc:sldMkLst>
          <pc:docMk/>
          <pc:sldMk cId="632915924" sldId="280"/>
        </pc:sldMkLst>
        <pc:picChg chg="add mod">
          <ac:chgData name="Rachel Curtiss" userId="2b0b3b518f96ef77" providerId="LiveId" clId="{2D3EC321-40F8-4424-8D29-8727E0CA30D1}" dt="2025-01-21T04:56:50.860" v="47" actId="962"/>
          <ac:picMkLst>
            <pc:docMk/>
            <pc:sldMk cId="632915924" sldId="280"/>
            <ac:picMk id="3" creationId="{6CD63A71-8825-AA6F-8CD7-9ADC8AF90771}"/>
          </ac:picMkLst>
        </pc:picChg>
      </pc:sldChg>
      <pc:sldChg chg="addSp modSp new mod ord">
        <pc:chgData name="Rachel Curtiss" userId="2b0b3b518f96ef77" providerId="LiveId" clId="{2D3EC321-40F8-4424-8D29-8727E0CA30D1}" dt="2025-01-21T05:08:08.062" v="54"/>
        <pc:sldMkLst>
          <pc:docMk/>
          <pc:sldMk cId="2971023002" sldId="281"/>
        </pc:sldMkLst>
        <pc:picChg chg="add mod">
          <ac:chgData name="Rachel Curtiss" userId="2b0b3b518f96ef77" providerId="LiveId" clId="{2D3EC321-40F8-4424-8D29-8727E0CA30D1}" dt="2025-01-21T05:07:42.791" v="50" actId="27614"/>
          <ac:picMkLst>
            <pc:docMk/>
            <pc:sldMk cId="2971023002" sldId="281"/>
            <ac:picMk id="3" creationId="{2C19DD44-55BA-F74D-40E4-5310253EF375}"/>
          </ac:picMkLst>
        </pc:picChg>
      </pc:sldChg>
      <pc:sldChg chg="addSp modSp new del mod">
        <pc:chgData name="Rachel Curtiss" userId="2b0b3b518f96ef77" providerId="LiveId" clId="{2D3EC321-40F8-4424-8D29-8727E0CA30D1}" dt="2025-01-21T05:14:52.059" v="71" actId="2696"/>
        <pc:sldMkLst>
          <pc:docMk/>
          <pc:sldMk cId="1439366037" sldId="282"/>
        </pc:sldMkLst>
        <pc:picChg chg="add mod">
          <ac:chgData name="Rachel Curtiss" userId="2b0b3b518f96ef77" providerId="LiveId" clId="{2D3EC321-40F8-4424-8D29-8727E0CA30D1}" dt="2025-01-21T05:11:37.776" v="58" actId="962"/>
          <ac:picMkLst>
            <pc:docMk/>
            <pc:sldMk cId="1439366037" sldId="282"/>
            <ac:picMk id="3" creationId="{3A5A0A25-DFC9-13CE-9451-F5E913A1950D}"/>
          </ac:picMkLst>
        </pc:picChg>
      </pc:sldChg>
      <pc:sldChg chg="addSp modSp new mod ord modTransition">
        <pc:chgData name="Rachel Curtiss" userId="2b0b3b518f96ef77" providerId="LiveId" clId="{2D3EC321-40F8-4424-8D29-8727E0CA30D1}" dt="2025-01-21T05:53:31.075" v="337"/>
        <pc:sldMkLst>
          <pc:docMk/>
          <pc:sldMk cId="623556710" sldId="283"/>
        </pc:sldMkLst>
        <pc:picChg chg="add mod">
          <ac:chgData name="Rachel Curtiss" userId="2b0b3b518f96ef77" providerId="LiveId" clId="{2D3EC321-40F8-4424-8D29-8727E0CA30D1}" dt="2025-01-21T05:12:01.766" v="62" actId="962"/>
          <ac:picMkLst>
            <pc:docMk/>
            <pc:sldMk cId="623556710" sldId="283"/>
            <ac:picMk id="3" creationId="{7D5A5A3C-801F-560A-00DC-108C95B98DAA}"/>
          </ac:picMkLst>
        </pc:picChg>
      </pc:sldChg>
      <pc:sldChg chg="addSp modSp new mod ord modTransition">
        <pc:chgData name="Rachel Curtiss" userId="2b0b3b518f96ef77" providerId="LiveId" clId="{2D3EC321-40F8-4424-8D29-8727E0CA30D1}" dt="2025-01-21T05:53:31.075" v="337"/>
        <pc:sldMkLst>
          <pc:docMk/>
          <pc:sldMk cId="2578761811" sldId="284"/>
        </pc:sldMkLst>
        <pc:picChg chg="add mod">
          <ac:chgData name="Rachel Curtiss" userId="2b0b3b518f96ef77" providerId="LiveId" clId="{2D3EC321-40F8-4424-8D29-8727E0CA30D1}" dt="2025-01-21T05:12:59.173" v="66" actId="962"/>
          <ac:picMkLst>
            <pc:docMk/>
            <pc:sldMk cId="2578761811" sldId="284"/>
            <ac:picMk id="3" creationId="{DE55FCEC-3B5D-84E0-07F6-8738EBE62552}"/>
          </ac:picMkLst>
        </pc:picChg>
      </pc:sldChg>
      <pc:sldChg chg="addSp modSp new mod ord modTransition">
        <pc:chgData name="Rachel Curtiss" userId="2b0b3b518f96ef77" providerId="LiveId" clId="{2D3EC321-40F8-4424-8D29-8727E0CA30D1}" dt="2025-01-21T05:53:31.075" v="337"/>
        <pc:sldMkLst>
          <pc:docMk/>
          <pc:sldMk cId="3245004868" sldId="285"/>
        </pc:sldMkLst>
        <pc:picChg chg="add mod">
          <ac:chgData name="Rachel Curtiss" userId="2b0b3b518f96ef77" providerId="LiveId" clId="{2D3EC321-40F8-4424-8D29-8727E0CA30D1}" dt="2025-01-21T05:13:38.541" v="70" actId="962"/>
          <ac:picMkLst>
            <pc:docMk/>
            <pc:sldMk cId="3245004868" sldId="285"/>
            <ac:picMk id="3" creationId="{885CC661-24A6-9FF4-EAD4-CE13C1009D88}"/>
          </ac:picMkLst>
        </pc:picChg>
      </pc:sldChg>
      <pc:sldChg chg="addSp modSp new modAnim">
        <pc:chgData name="Rachel Curtiss" userId="2b0b3b518f96ef77" providerId="LiveId" clId="{2D3EC321-40F8-4424-8D29-8727E0CA30D1}" dt="2025-01-21T05:22:59.502" v="73"/>
        <pc:sldMkLst>
          <pc:docMk/>
          <pc:sldMk cId="3342456389" sldId="286"/>
        </pc:sldMkLst>
        <pc:picChg chg="add mod">
          <ac:chgData name="Rachel Curtiss" userId="2b0b3b518f96ef77" providerId="LiveId" clId="{2D3EC321-40F8-4424-8D29-8727E0CA30D1}" dt="2025-01-21T05:22:59.502" v="73"/>
          <ac:picMkLst>
            <pc:docMk/>
            <pc:sldMk cId="3342456389" sldId="286"/>
            <ac:picMk id="2" creationId="{EDF83B07-C945-D3BE-D4AC-4637C980EA06}"/>
          </ac:picMkLst>
        </pc:picChg>
      </pc:sldChg>
      <pc:sldChg chg="addSp modSp new mod ord modTransition">
        <pc:chgData name="Rachel Curtiss" userId="2b0b3b518f96ef77" providerId="LiveId" clId="{2D3EC321-40F8-4424-8D29-8727E0CA30D1}" dt="2025-01-21T05:53:31.075" v="337"/>
        <pc:sldMkLst>
          <pc:docMk/>
          <pc:sldMk cId="1226806230" sldId="287"/>
        </pc:sldMkLst>
        <pc:picChg chg="add mod">
          <ac:chgData name="Rachel Curtiss" userId="2b0b3b518f96ef77" providerId="LiveId" clId="{2D3EC321-40F8-4424-8D29-8727E0CA30D1}" dt="2025-01-21T05:37:02.528" v="86" actId="962"/>
          <ac:picMkLst>
            <pc:docMk/>
            <pc:sldMk cId="1226806230" sldId="287"/>
            <ac:picMk id="3" creationId="{7081D484-467C-44F9-5A34-AD37071E52D6}"/>
          </ac:picMkLst>
        </pc:picChg>
      </pc:sldChg>
      <pc:sldChg chg="addSp modSp new del mod ord">
        <pc:chgData name="Rachel Curtiss" userId="2b0b3b518f96ef77" providerId="LiveId" clId="{2D3EC321-40F8-4424-8D29-8727E0CA30D1}" dt="2025-01-21T05:27:24.252" v="80" actId="47"/>
        <pc:sldMkLst>
          <pc:docMk/>
          <pc:sldMk cId="1478399100" sldId="287"/>
        </pc:sldMkLst>
        <pc:picChg chg="add mod">
          <ac:chgData name="Rachel Curtiss" userId="2b0b3b518f96ef77" providerId="LiveId" clId="{2D3EC321-40F8-4424-8D29-8727E0CA30D1}" dt="2025-01-21T05:27:19.972" v="77" actId="962"/>
          <ac:picMkLst>
            <pc:docMk/>
            <pc:sldMk cId="1478399100" sldId="287"/>
            <ac:picMk id="3" creationId="{2F6D0B00-E04B-5AC3-8692-612E70ADD140}"/>
          </ac:picMkLst>
        </pc:picChg>
      </pc:sldChg>
      <pc:sldChg chg="addSp modSp new mod ord modTransition">
        <pc:chgData name="Rachel Curtiss" userId="2b0b3b518f96ef77" providerId="LiveId" clId="{2D3EC321-40F8-4424-8D29-8727E0CA30D1}" dt="2025-01-21T05:53:31.075" v="337"/>
        <pc:sldMkLst>
          <pc:docMk/>
          <pc:sldMk cId="1739749560" sldId="288"/>
        </pc:sldMkLst>
        <pc:picChg chg="add mod">
          <ac:chgData name="Rachel Curtiss" userId="2b0b3b518f96ef77" providerId="LiveId" clId="{2D3EC321-40F8-4424-8D29-8727E0CA30D1}" dt="2025-01-21T05:39:22.556" v="90" actId="962"/>
          <ac:picMkLst>
            <pc:docMk/>
            <pc:sldMk cId="1739749560" sldId="288"/>
            <ac:picMk id="3" creationId="{F5C1B277-50A1-7DD6-B9A2-74C4A68823A4}"/>
          </ac:picMkLst>
        </pc:picChg>
      </pc:sldChg>
      <pc:sldChg chg="addSp modSp new mod ord modTransition">
        <pc:chgData name="Rachel Curtiss" userId="2b0b3b518f96ef77" providerId="LiveId" clId="{2D3EC321-40F8-4424-8D29-8727E0CA30D1}" dt="2025-01-21T05:53:31.075" v="337"/>
        <pc:sldMkLst>
          <pc:docMk/>
          <pc:sldMk cId="3706492306" sldId="289"/>
        </pc:sldMkLst>
        <pc:picChg chg="add mod">
          <ac:chgData name="Rachel Curtiss" userId="2b0b3b518f96ef77" providerId="LiveId" clId="{2D3EC321-40F8-4424-8D29-8727E0CA30D1}" dt="2025-01-21T05:44:50.934" v="94" actId="962"/>
          <ac:picMkLst>
            <pc:docMk/>
            <pc:sldMk cId="3706492306" sldId="289"/>
            <ac:picMk id="3" creationId="{70906C8C-B28C-890E-FA82-05E655890FD9}"/>
          </ac:picMkLst>
        </pc:picChg>
      </pc:sldChg>
      <pc:sldChg chg="addSp modSp new mod">
        <pc:chgData name="Rachel Curtiss" userId="2b0b3b518f96ef77" providerId="LiveId" clId="{2D3EC321-40F8-4424-8D29-8727E0CA30D1}" dt="2025-01-21T20:34:59.064" v="341" actId="962"/>
        <pc:sldMkLst>
          <pc:docMk/>
          <pc:sldMk cId="1206280096" sldId="290"/>
        </pc:sldMkLst>
        <pc:picChg chg="add mod">
          <ac:chgData name="Rachel Curtiss" userId="2b0b3b518f96ef77" providerId="LiveId" clId="{2D3EC321-40F8-4424-8D29-8727E0CA30D1}" dt="2025-01-21T20:34:59.064" v="341" actId="962"/>
          <ac:picMkLst>
            <pc:docMk/>
            <pc:sldMk cId="1206280096" sldId="290"/>
            <ac:picMk id="3" creationId="{3FD2E781-04B2-A8CA-F14D-6E35FCB2DE1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CE384-8B09-4AC0-A1FF-436B3C0A0E8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839A5-3126-425E-BBDE-0259F6CC7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1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Introductions if they haven’t already been made.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839A5-3126-425E-BBDE-0259F6CC72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2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F5177-4C4D-DDDE-54B0-42F1A24A4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A0B5F-3AD2-2ACA-BC39-CD4C29761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F8C7A-05F0-F0CB-42C3-AA1E731F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5CE0-5E7F-44A3-A696-3EF331805B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A501C-1E42-EA40-0AAB-A130D7DD6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EF422-14B9-1219-D601-CEF489CC2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04D6E-70CF-44C6-B13F-CD836F531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8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CDE09-1804-A80A-FE91-537BE8267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86FE1F-6E5D-5F2F-C317-290DD18E8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5EBCF-528F-98AA-B305-F138D3EA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5CE0-5E7F-44A3-A696-3EF331805B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014BF-7854-A9EB-D5AE-4DACBEE7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2DE00-B231-ADD1-402C-79E13940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04D6E-70CF-44C6-B13F-CD836F531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7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F63B28-C12A-EE85-8D94-072E5A21C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0D049-0393-FAD9-EFC9-4D7135660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BC8F8-00D1-FCA2-1D21-669BCEEA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5CE0-5E7F-44A3-A696-3EF331805B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4A42F-6F1A-B48B-C05D-F5986F4BC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23138-C119-B1C1-CA62-660592285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04D6E-70CF-44C6-B13F-CD836F531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01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797F-D0CD-61B2-82DA-BC91F7498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DB943-DAFA-E826-63FD-4807F7A3F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64618-5E8E-6D47-B41E-0F8EB31F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5CE0-5E7F-44A3-A696-3EF331805B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27FFE-F71F-D0AB-F8F5-0675A8F76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1CBE8-A60E-E527-AB91-00CFF1D4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04D6E-70CF-44C6-B13F-CD836F531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7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1710B-D9E5-6440-9A4A-67A8C4760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5BF85-258D-3B57-48E4-22385B059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8CB3B-0CE6-C587-DFBB-3EED2588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5CE0-5E7F-44A3-A696-3EF331805B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9B54D-5034-6093-C4E4-D9A6D5B09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52E44-5CB7-B4D0-65F5-B0B510B3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04D6E-70CF-44C6-B13F-CD836F531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6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E043E-A870-D742-3B61-5526B8801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AEAF1-6007-3F3C-9C75-87BC956F0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B8504-171D-526B-8248-3FD7253BA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503B9-7A0E-BE4D-BB06-7FE3EC07C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5CE0-5E7F-44A3-A696-3EF331805B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D492B-C7CB-04CD-CE1C-EB5553B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9F3EF-9E73-13F7-75C0-162B99268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04D6E-70CF-44C6-B13F-CD836F531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86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F8FB1-9BD1-CA0C-4668-5C6B9BAD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60604-73A0-9F55-BFC6-B1B6ABBAE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83974-16E3-C8AE-F704-032D94FA1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FDE909-69DC-85DE-2B6B-0CE711448D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FF6E25-D8DD-88BB-733A-247657798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78992-0069-3415-7479-30B71E5AE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5CE0-5E7F-44A3-A696-3EF331805B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29A9C0-56EE-167D-6709-5F1BF22D2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549988-8F53-2BF0-1238-09C9BE47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04D6E-70CF-44C6-B13F-CD836F531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2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380CF-8C97-660B-990E-AB84C5B2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C3BFAB-4BE4-6F3F-DB91-50CF89FD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5CE0-5E7F-44A3-A696-3EF331805B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C0801A-3A0B-C4C9-6E36-EC7336F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21178-8C30-FB55-68A3-E1A4BBF66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04D6E-70CF-44C6-B13F-CD836F531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3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7568BC-12F2-1445-75CC-71B57094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5CE0-5E7F-44A3-A696-3EF331805B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192069-B733-AF97-2C2E-66FF4B88A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E69B0-73BB-7287-59E4-1E5910270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04D6E-70CF-44C6-B13F-CD836F531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8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5AB4E-ECCD-19C8-CDC3-7E281190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B1266-C83F-6BB1-5440-21D1D6A1A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D31AB-4CC0-5752-14CB-475290F12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76DD7-FCBA-240D-EE9C-36926D371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5CE0-5E7F-44A3-A696-3EF331805B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D650F9-9DEC-5F46-53D3-105AA19B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312F6-2538-8BF4-D650-8932A379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04D6E-70CF-44C6-B13F-CD836F531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08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3BFC-4EA1-A359-C034-D1CECF6AC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95DCAF-85E0-443B-D28B-9F7B569F7F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E98D2-7021-E61E-5239-45436397A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B389B-6DC5-AFD4-50DA-8BEAFCDE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5CE0-5E7F-44A3-A696-3EF331805B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B1ADB-5723-E7E7-CCFA-BC100759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EB468-675D-1737-533E-74C80C50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04D6E-70CF-44C6-B13F-CD836F531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1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81174-79AB-6F0B-778F-044B9840E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84427-D2A3-57C4-2D02-DDF447FFA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F3E1A-CCF3-32B2-1448-934B4E8327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AF5CE0-5E7F-44A3-A696-3EF331805B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38581-F137-8A17-9EED-79BD3247ED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D2293-F669-E4A3-A1D6-7F8FC82AF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04D6E-70CF-44C6-B13F-CD836F531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6CD63A71-8825-AA6F-8CD7-9ADC8AF90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15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C710398B-8E38-0407-D48F-730B89487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oup of people sitting on stairs&#10;&#10;Description automatically generated">
            <a:extLst>
              <a:ext uri="{FF2B5EF4-FFF2-40B4-BE49-F238E27FC236}">
                <a16:creationId xmlns:a16="http://schemas.microsoft.com/office/drawing/2014/main" id="{2741ED15-A83E-FABA-0FC0-CE8C4FC3E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38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on stage&#10;&#10;Description automatically generated">
            <a:extLst>
              <a:ext uri="{FF2B5EF4-FFF2-40B4-BE49-F238E27FC236}">
                <a16:creationId xmlns:a16="http://schemas.microsoft.com/office/drawing/2014/main" id="{67BD437A-6077-E232-4809-AF622562D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5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lendar with red and white text&#10;&#10;Description automatically generated">
            <a:extLst>
              <a:ext uri="{FF2B5EF4-FFF2-40B4-BE49-F238E27FC236}">
                <a16:creationId xmlns:a16="http://schemas.microsoft.com/office/drawing/2014/main" id="{2C19DD44-55BA-F74D-40E4-5310253EF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23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stage&#10;&#10;Description automatically generated">
            <a:extLst>
              <a:ext uri="{FF2B5EF4-FFF2-40B4-BE49-F238E27FC236}">
                <a16:creationId xmlns:a16="http://schemas.microsoft.com/office/drawing/2014/main" id="{95F47EB8-A6E4-5DEA-9F2E-1AE00D818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1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ving at a red curtain&#10;&#10;Description automatically generated">
            <a:extLst>
              <a:ext uri="{FF2B5EF4-FFF2-40B4-BE49-F238E27FC236}">
                <a16:creationId xmlns:a16="http://schemas.microsoft.com/office/drawing/2014/main" id="{BD9EFB58-9EB9-5DB2-07EB-16A749F81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18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several people&#10;&#10;Description automatically generated">
            <a:extLst>
              <a:ext uri="{FF2B5EF4-FFF2-40B4-BE49-F238E27FC236}">
                <a16:creationId xmlns:a16="http://schemas.microsoft.com/office/drawing/2014/main" id="{8EEA28A7-3680-8D9C-024B-BD91AD24C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00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oster for a performance&#10;&#10;Description automatically generated">
            <a:extLst>
              <a:ext uri="{FF2B5EF4-FFF2-40B4-BE49-F238E27FC236}">
                <a16:creationId xmlns:a16="http://schemas.microsoft.com/office/drawing/2014/main" id="{ABBCE3F8-A3A4-E93B-08A4-E8A6F2191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24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any of fourteen ActorTechnicians">
            <a:hlinkClick r:id="" action="ppaction://media"/>
            <a:extLst>
              <a:ext uri="{FF2B5EF4-FFF2-40B4-BE49-F238E27FC236}">
                <a16:creationId xmlns:a16="http://schemas.microsoft.com/office/drawing/2014/main" id="{EDF83B07-C945-D3BE-D4AC-4637C980EA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5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in different poses&#10;&#10;Description automatically generated">
            <a:extLst>
              <a:ext uri="{FF2B5EF4-FFF2-40B4-BE49-F238E27FC236}">
                <a16:creationId xmlns:a16="http://schemas.microsoft.com/office/drawing/2014/main" id="{B0F69535-61E2-9417-5851-5433EDFB1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10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red curtains&#10;&#10;Description automatically generated">
            <a:extLst>
              <a:ext uri="{FF2B5EF4-FFF2-40B4-BE49-F238E27FC236}">
                <a16:creationId xmlns:a16="http://schemas.microsoft.com/office/drawing/2014/main" id="{3FD2E781-04B2-A8CA-F14D-6E35FCB2D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80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in front of a red curtain&#10;&#10;Description automatically generated">
            <a:extLst>
              <a:ext uri="{FF2B5EF4-FFF2-40B4-BE49-F238E27FC236}">
                <a16:creationId xmlns:a16="http://schemas.microsoft.com/office/drawing/2014/main" id="{9D425FD6-E982-D24F-F053-A767F89A6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06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holding papers&#10;&#10;Description automatically generated">
            <a:extLst>
              <a:ext uri="{FF2B5EF4-FFF2-40B4-BE49-F238E27FC236}">
                <a16:creationId xmlns:a16="http://schemas.microsoft.com/office/drawing/2014/main" id="{6DAA0B62-1BA5-CA58-46DD-524E053EF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79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bench&#10;&#10;Description automatically generated">
            <a:extLst>
              <a:ext uri="{FF2B5EF4-FFF2-40B4-BE49-F238E27FC236}">
                <a16:creationId xmlns:a16="http://schemas.microsoft.com/office/drawing/2014/main" id="{A6810011-533F-7840-B1CF-40CB40419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433"/>
      </p:ext>
    </p:extLst>
  </p:cSld>
  <p:clrMapOvr>
    <a:masterClrMapping/>
  </p:clrMapOvr>
  <p:transition spd="slow" advTm="10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men standing next to a red curtain&#10;&#10;Description automatically generated">
            <a:extLst>
              <a:ext uri="{FF2B5EF4-FFF2-40B4-BE49-F238E27FC236}">
                <a16:creationId xmlns:a16="http://schemas.microsoft.com/office/drawing/2014/main" id="{839BEF4F-A4E6-6F66-CFDB-6466C82A9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36743"/>
      </p:ext>
    </p:extLst>
  </p:cSld>
  <p:clrMapOvr>
    <a:masterClrMapping/>
  </p:clrMapOvr>
  <p:transition spd="slow" advTm="10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stage&#10;&#10;Description automatically generated">
            <a:extLst>
              <a:ext uri="{FF2B5EF4-FFF2-40B4-BE49-F238E27FC236}">
                <a16:creationId xmlns:a16="http://schemas.microsoft.com/office/drawing/2014/main" id="{DE55FCEC-3B5D-84E0-07F6-8738EBE62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61811"/>
      </p:ext>
    </p:extLst>
  </p:cSld>
  <p:clrMapOvr>
    <a:masterClrMapping/>
  </p:clrMapOvr>
  <p:transition spd="slow" advTm="10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D5A5A3C-801F-560A-00DC-108C95B98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56710"/>
      </p:ext>
    </p:extLst>
  </p:cSld>
  <p:clrMapOvr>
    <a:masterClrMapping/>
  </p:clrMapOvr>
  <p:transition spd="slow" advTm="10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4B8F8-5A26-6A4E-0685-2F709A370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7128"/>
      </p:ext>
    </p:extLst>
  </p:cSld>
  <p:clrMapOvr>
    <a:masterClrMapping/>
  </p:clrMapOvr>
  <p:transition spd="slow" advTm="10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uniform&#10;&#10;Description automatically generated">
            <a:extLst>
              <a:ext uri="{FF2B5EF4-FFF2-40B4-BE49-F238E27FC236}">
                <a16:creationId xmlns:a16="http://schemas.microsoft.com/office/drawing/2014/main" id="{885CC661-24A6-9FF4-EAD4-CE13C1009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04868"/>
      </p:ext>
    </p:extLst>
  </p:cSld>
  <p:clrMapOvr>
    <a:masterClrMapping/>
  </p:clrMapOvr>
  <p:transition spd="slow" advTm="10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clothing&#10;&#10;Description automatically generated">
            <a:extLst>
              <a:ext uri="{FF2B5EF4-FFF2-40B4-BE49-F238E27FC236}">
                <a16:creationId xmlns:a16="http://schemas.microsoft.com/office/drawing/2014/main" id="{46615015-4BFF-FBCC-871F-99F7BC51D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82516"/>
      </p:ext>
    </p:extLst>
  </p:cSld>
  <p:clrMapOvr>
    <a:masterClrMapping/>
  </p:clrMapOvr>
  <p:transition spd="slow" advTm="10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 holding handcuffs and a person in a tie&#10;&#10;Description automatically generated">
            <a:extLst>
              <a:ext uri="{FF2B5EF4-FFF2-40B4-BE49-F238E27FC236}">
                <a16:creationId xmlns:a16="http://schemas.microsoft.com/office/drawing/2014/main" id="{7081D484-467C-44F9-5A34-AD37071E5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06230"/>
      </p:ext>
    </p:extLst>
  </p:cSld>
  <p:clrMapOvr>
    <a:masterClrMapping/>
  </p:clrMapOvr>
  <p:transition spd="slow" advTm="10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in clothing dancing&#10;&#10;Description automatically generated">
            <a:extLst>
              <a:ext uri="{FF2B5EF4-FFF2-40B4-BE49-F238E27FC236}">
                <a16:creationId xmlns:a16="http://schemas.microsoft.com/office/drawing/2014/main" id="{70906C8C-B28C-890E-FA82-05E655890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92306"/>
      </p:ext>
    </p:extLst>
  </p:cSld>
  <p:clrMapOvr>
    <a:masterClrMapping/>
  </p:clrMapOvr>
  <p:transition spd="slow" advTm="10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ge with a stage and a screen&#10;&#10;Description automatically generated with medium confidence">
            <a:extLst>
              <a:ext uri="{FF2B5EF4-FFF2-40B4-BE49-F238E27FC236}">
                <a16:creationId xmlns:a16="http://schemas.microsoft.com/office/drawing/2014/main" id="{F4018A18-030D-2290-2F85-4C309518E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41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in aprons standing around a table&#10;&#10;Description automatically generated">
            <a:extLst>
              <a:ext uri="{FF2B5EF4-FFF2-40B4-BE49-F238E27FC236}">
                <a16:creationId xmlns:a16="http://schemas.microsoft.com/office/drawing/2014/main" id="{E5046F5E-208A-644B-890F-5DC0674C1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97488"/>
      </p:ext>
    </p:extLst>
  </p:cSld>
  <p:clrMapOvr>
    <a:masterClrMapping/>
  </p:clrMapOvr>
  <p:transition spd="slow" advClick="0" advTm="10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stage&#10;&#10;Description automatically generated">
            <a:extLst>
              <a:ext uri="{FF2B5EF4-FFF2-40B4-BE49-F238E27FC236}">
                <a16:creationId xmlns:a16="http://schemas.microsoft.com/office/drawing/2014/main" id="{294645FE-8477-D1AB-2730-4AF5419AA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78080"/>
      </p:ext>
    </p:extLst>
  </p:cSld>
  <p:clrMapOvr>
    <a:masterClrMapping/>
  </p:clrMapOvr>
  <p:transition spd="slow" advTm="10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black robes&#10;&#10;Description automatically generated">
            <a:extLst>
              <a:ext uri="{FF2B5EF4-FFF2-40B4-BE49-F238E27FC236}">
                <a16:creationId xmlns:a16="http://schemas.microsoft.com/office/drawing/2014/main" id="{F5C1B277-50A1-7DD6-B9A2-74C4A6882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49560"/>
      </p:ext>
    </p:extLst>
  </p:cSld>
  <p:clrMapOvr>
    <a:masterClrMapping/>
  </p:clrMapOvr>
  <p:transition spd="slow" advTm="10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black robes&#10;&#10;Description automatically generated">
            <a:extLst>
              <a:ext uri="{FF2B5EF4-FFF2-40B4-BE49-F238E27FC236}">
                <a16:creationId xmlns:a16="http://schemas.microsoft.com/office/drawing/2014/main" id="{4E33C57B-2314-FE0C-8023-624FDA73C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4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in a group&#10;&#10;Description automatically generated">
            <a:extLst>
              <a:ext uri="{FF2B5EF4-FFF2-40B4-BE49-F238E27FC236}">
                <a16:creationId xmlns:a16="http://schemas.microsoft.com/office/drawing/2014/main" id="{CC36BD72-D0CD-2D59-DC10-D212BF7B7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28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house and a poster&#10;&#10;Description automatically generated">
            <a:extLst>
              <a:ext uri="{FF2B5EF4-FFF2-40B4-BE49-F238E27FC236}">
                <a16:creationId xmlns:a16="http://schemas.microsoft.com/office/drawing/2014/main" id="{B11A4D8B-ECFF-E40A-16D1-C2322A17E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88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F48E3E15-7F7C-E241-D219-063071C66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0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uilding with a white building and a white building with red trim&#10;&#10;Description automatically generated with medium confidence">
            <a:extLst>
              <a:ext uri="{FF2B5EF4-FFF2-40B4-BE49-F238E27FC236}">
                <a16:creationId xmlns:a16="http://schemas.microsoft.com/office/drawing/2014/main" id="{D253609A-60E3-6032-543C-B9FAA40F2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37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in a room&#10;&#10;Description automatically generated">
            <a:extLst>
              <a:ext uri="{FF2B5EF4-FFF2-40B4-BE49-F238E27FC236}">
                <a16:creationId xmlns:a16="http://schemas.microsoft.com/office/drawing/2014/main" id="{A8093B1D-E389-B1E3-E251-1AF50F381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4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7711E59C-84FF-787E-BAC4-57BC1ACBD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24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4697</TotalTime>
  <Words>9</Words>
  <Application>Microsoft Office PowerPoint</Application>
  <PresentationFormat>Widescreen</PresentationFormat>
  <Paragraphs>2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Rachel Curtiss</dc:creator>
  <cp:lastModifiedBy>Rachel Curtiss</cp:lastModifiedBy>
  <cp:revision>1</cp:revision>
  <dcterms:created xsi:type="dcterms:W3CDTF">2025-01-17T23:35:38Z</dcterms:created>
  <dcterms:modified xsi:type="dcterms:W3CDTF">2025-01-21T20:35:07Z</dcterms:modified>
</cp:coreProperties>
</file>